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9" r:id="rId3"/>
    <p:sldId id="268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9ED86-90E1-4B07-BC52-1D1FE27C4D35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4F2FE-F8CF-4991-8DBB-0ACCA3A62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F2FE-F8CF-4991-8DBB-0ACCA3A62A8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BE492-A470-4CD8-85A0-6C238782C1F7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A98EA7-7447-40C4-97AD-34EE65E8DC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shkola7gnomov.ru/upload/image/stul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0544" y="1285860"/>
            <a:ext cx="8062912" cy="34290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Палочки </a:t>
            </a:r>
            <a:r>
              <a:rPr lang="ru-RU" b="1" dirty="0" err="1" smtClean="0"/>
              <a:t>Кюизенера</a:t>
            </a:r>
            <a:r>
              <a:rPr lang="ru-RU" b="1" dirty="0" smtClean="0"/>
              <a:t> как средство развития математических способностей</a:t>
            </a:r>
            <a:br>
              <a:rPr lang="ru-RU" b="1" dirty="0" smtClean="0"/>
            </a:br>
            <a:r>
              <a:rPr lang="ru-RU" b="1" dirty="0" smtClean="0"/>
              <a:t> дошкольников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type="subTitle" idx="1"/>
          </p:nvPr>
        </p:nvSpPr>
        <p:spPr>
          <a:xfrm>
            <a:off x="540544" y="4572008"/>
            <a:ext cx="8062912" cy="1714512"/>
          </a:xfrm>
        </p:spPr>
        <p:txBody>
          <a:bodyPr>
            <a:normAutofit fontScale="55000" lnSpcReduction="20000"/>
          </a:bodyPr>
          <a:lstStyle/>
          <a:p>
            <a:endParaRPr lang="ru-RU" sz="5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700" dirty="0" smtClean="0"/>
              <a:t> подготовила воспитатель </a:t>
            </a:r>
          </a:p>
          <a:p>
            <a:r>
              <a:rPr lang="ru-RU" sz="3700" dirty="0" smtClean="0"/>
              <a:t>средней группы №4 </a:t>
            </a:r>
          </a:p>
          <a:p>
            <a:r>
              <a:rPr lang="ru-RU" sz="3700" dirty="0" smtClean="0"/>
              <a:t>МАДОУ детского сада №202</a:t>
            </a:r>
          </a:p>
          <a:p>
            <a:r>
              <a:rPr lang="ru-RU" sz="3700" dirty="0" smtClean="0"/>
              <a:t> </a:t>
            </a:r>
            <a:r>
              <a:rPr lang="ru-RU" sz="3700" b="1" dirty="0" smtClean="0"/>
              <a:t>Войтенко Ирина Викторовна</a:t>
            </a:r>
          </a:p>
          <a:p>
            <a:pPr>
              <a:buNone/>
            </a:pPr>
            <a:endParaRPr lang="ru-RU" sz="37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14314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Повышение интереса к занятиям с палочками через использование альбома «Дом с колокольчиком»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4038600" cy="376873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того, чтобы сюжет игровых действий заинтересовал детей, вносился элемент заинтересованности для детей, например, в гости к детям приходили различные сказочные герои или просто персонажи с различными просьбами – творческими заданиями (помочь построить дом, забор, составить узор, построить ту или иную фигуры). Дети с радостью и большой заинтересованностью включались в процесс творческой деятельности. </a:t>
            </a:r>
          </a:p>
          <a:p>
            <a:endParaRPr lang="ru-RU" dirty="0"/>
          </a:p>
        </p:txBody>
      </p:sp>
      <p:pic>
        <p:nvPicPr>
          <p:cNvPr id="5" name="Содержимое 4" descr="http://pic4.kidstaff.net/pictures_user/58/192477/4603061/192477_20130109091818_600x600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714876" y="2500306"/>
            <a:ext cx="38100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Эмоциональный приём в работе с палочками</a:t>
            </a:r>
            <a:endParaRPr lang="ru-RU" b="1" dirty="0"/>
          </a:p>
        </p:txBody>
      </p:sp>
      <p:sp>
        <p:nvSpPr>
          <p:cNvPr id="15" name="Текст 14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4340237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Искреннее желание помочь герою вызывало эмоциональный  всплеск. Этот прием помогал мне в педагогической коррекции детей с низким уровнем активности и слабой заинтересованности к этому виду развивающей деятельности. В начале учебного года Данил, Артём, Сергей С. и София были малоусидчивы, не внимательны. На протяжении нескольких занятий, уделяя большее внимание их постройкам и привлекая внимание детей к их работам, давая детям положительные оценки их деятельности, мне удалось выработать в них самостоятельное желание играть с палочками. Постройки детей с каждым разом становились разнообразнее и усложнялись. </a:t>
            </a:r>
            <a:endParaRPr lang="ru-RU" sz="1800" dirty="0"/>
          </a:p>
        </p:txBody>
      </p:sp>
      <p:pic>
        <p:nvPicPr>
          <p:cNvPr id="19459" name="Picture 3" descr="C:\Users\DNS\Desktop\Мои документы\Фото\ДС\P10308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714488"/>
            <a:ext cx="4186238" cy="3663168"/>
          </a:xfrm>
          <a:prstGeom prst="rect">
            <a:avLst/>
          </a:prstGeom>
          <a:noFill/>
        </p:spPr>
      </p:pic>
      <p:sp>
        <p:nvSpPr>
          <p:cNvPr id="16" name="Рисунок 13"/>
          <p:cNvSpPr txBox="1">
            <a:spLocks/>
          </p:cNvSpPr>
          <p:nvPr/>
        </p:nvSpPr>
        <p:spPr>
          <a:xfrm>
            <a:off x="571472" y="428604"/>
            <a:ext cx="7279966" cy="2542242"/>
          </a:xfrm>
          <a:prstGeom prst="rect">
            <a:avLst/>
          </a:prstGeom>
        </p:spPr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1534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Использование </a:t>
            </a:r>
            <a:br>
              <a:rPr lang="ru-RU" dirty="0" smtClean="0"/>
            </a:br>
            <a:r>
              <a:rPr lang="ru-RU" b="1" dirty="0" smtClean="0"/>
              <a:t>проблемно-поискового метода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в работе с палочками </a:t>
            </a:r>
            <a:r>
              <a:rPr lang="ru-RU" dirty="0" err="1" smtClean="0"/>
              <a:t>Кюизенера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714620"/>
            <a:ext cx="75009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Многие </a:t>
            </a:r>
            <a:r>
              <a:rPr lang="ru-RU" dirty="0"/>
              <a:t>игры и упражнения со счетными палочками несли проблемно-практический характер: хватит ли палочек-бревнышек для домика мышки? Хватит ли палочек для забора, чтобы спасти поросят от волка, или сможем ли мы построить мост через реку, что помочь козленку перебраться на другой берег реки к маме-козе? Это вызывало в детях живой интерес, сочувствие и искреннее желание помочь героям, давало толчок к активной самостоятельной поисково-творческой деятельности. Дети каждый раз включались в ту или иную игру «открывали» маленькие математические истины. </a:t>
            </a:r>
            <a:r>
              <a:rPr lang="ru-RU" u="sng" dirty="0"/>
              <a:t>Моя задача </a:t>
            </a:r>
            <a:r>
              <a:rPr lang="ru-RU" dirty="0"/>
              <a:t>состояла в том, чтобы не давать детям готовых решений, а подводить их к самостоятельному поиску и нахождению решения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Ожидаемый результат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Использование </a:t>
            </a:r>
            <a:r>
              <a:rPr lang="ru-RU" b="1" dirty="0" smtClean="0"/>
              <a:t>Палочек </a:t>
            </a:r>
            <a:r>
              <a:rPr lang="ru-RU" b="1" dirty="0" err="1" smtClean="0"/>
              <a:t>Кюизенера</a:t>
            </a:r>
            <a:r>
              <a:rPr lang="ru-RU" b="1" dirty="0" smtClean="0"/>
              <a:t> </a:t>
            </a:r>
            <a:r>
              <a:rPr lang="ru-RU" dirty="0" smtClean="0"/>
              <a:t>в совместной и самостоятельной игровой деятельности, включение в учебно-образовательный процесс совершенствует процесс формирования элементарных математических представлений, повышает интерес детей к занятиям математикой, а также </a:t>
            </a:r>
            <a:r>
              <a:rPr lang="ru-RU" dirty="0" err="1" smtClean="0"/>
              <a:t>способствовует</a:t>
            </a:r>
            <a:r>
              <a:rPr lang="ru-RU" dirty="0" smtClean="0"/>
              <a:t> развитию умственных способностей дошкольников.</a:t>
            </a:r>
            <a:endParaRPr lang="ru-RU" u="sng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2214554"/>
            <a:ext cx="800105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200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1</a:t>
            </a:r>
            <a:r>
              <a:rPr lang="ru-RU" sz="2200" dirty="0" smtClean="0"/>
              <a:t>.  Л.Д. Комарова. Как работать с палочками </a:t>
            </a:r>
            <a:r>
              <a:rPr lang="ru-RU" sz="2200" dirty="0" err="1" smtClean="0"/>
              <a:t>Кюизенера</a:t>
            </a:r>
            <a:r>
              <a:rPr lang="ru-RU" sz="2200" dirty="0" smtClean="0"/>
              <a:t>?.- игры и упражнения по обучению математике детей 5-7 лет.- Москва,2008</a:t>
            </a:r>
          </a:p>
          <a:p>
            <a:pPr lvl="1"/>
            <a:r>
              <a:rPr lang="ru-RU" sz="2200" dirty="0" smtClean="0"/>
              <a:t>2. Волшебные дорожки.- Альбом-игра для самых-самых маленьких.</a:t>
            </a:r>
          </a:p>
          <a:p>
            <a:pPr lvl="1"/>
            <a:r>
              <a:rPr lang="ru-RU" sz="2200" dirty="0" smtClean="0"/>
              <a:t>3. Дом с колокольчиками.- Альбом-игра для детей 4-5 лет.</a:t>
            </a:r>
          </a:p>
          <a:p>
            <a:pPr lvl="1"/>
            <a:r>
              <a:rPr lang="ru-RU" sz="2200" dirty="0" smtClean="0"/>
              <a:t>4. На золотом крыльце сидели.- Альбом-игра для подготовки к обучению в школе.</a:t>
            </a:r>
            <a:endParaRPr lang="ru-RU" sz="2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15328" cy="1511288"/>
          </a:xfrm>
        </p:spPr>
        <p:txBody>
          <a:bodyPr>
            <a:normAutofit/>
          </a:bodyPr>
          <a:lstStyle/>
          <a:p>
            <a:r>
              <a:rPr lang="ru-RU" b="1" dirty="0" smtClean="0"/>
              <a:t> Джордж </a:t>
            </a:r>
            <a:r>
              <a:rPr lang="ru-RU" b="1" dirty="0" err="1" smtClean="0"/>
              <a:t>Кюизенер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186766" cy="398304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Бельгийский учитель начальной школы </a:t>
            </a:r>
            <a:r>
              <a:rPr lang="ru-RU" b="1" dirty="0" smtClean="0"/>
              <a:t>Джордж </a:t>
            </a:r>
            <a:r>
              <a:rPr lang="ru-RU" b="1" dirty="0" err="1" smtClean="0"/>
              <a:t>Кюизинер</a:t>
            </a:r>
            <a:r>
              <a:rPr lang="ru-RU" b="1" dirty="0" smtClean="0"/>
              <a:t> </a:t>
            </a:r>
            <a:r>
              <a:rPr lang="ru-RU" dirty="0" smtClean="0"/>
              <a:t>(1891-1976) разработал универсальный дидактический материал для развития у детей математических способностей. В 1952 году он опубликовал книгу "Числа и цвета", посвященную своему учебному пособию.</a:t>
            </a:r>
          </a:p>
          <a:p>
            <a:r>
              <a:rPr lang="ru-RU" b="1" dirty="0" smtClean="0"/>
              <a:t>Палочки </a:t>
            </a:r>
            <a:r>
              <a:rPr lang="ru-RU" b="1" dirty="0" err="1" smtClean="0"/>
              <a:t>Кюизенера</a:t>
            </a:r>
            <a:r>
              <a:rPr lang="ru-RU" b="1" dirty="0" smtClean="0"/>
              <a:t> </a:t>
            </a:r>
            <a:r>
              <a:rPr lang="ru-RU" dirty="0" smtClean="0"/>
              <a:t>– это набор счетных палочек, которые еще называют «числа в цвете», "цветными палочками", "цветными числами", "цветными линеечками". В наборе содержатся четырехгранные палочки 10 разных цветов и длиной от 1 до 10 см. </a:t>
            </a:r>
            <a:r>
              <a:rPr lang="en-US" dirty="0" err="1" smtClean="0"/>
              <a:t>Разработал</a:t>
            </a:r>
            <a:r>
              <a:rPr lang="en-US" dirty="0" smtClean="0"/>
              <a:t> </a:t>
            </a:r>
            <a:r>
              <a:rPr lang="en-US" dirty="0" err="1" smtClean="0"/>
              <a:t>Кюизенер</a:t>
            </a:r>
            <a:r>
              <a:rPr lang="en-US" dirty="0" smtClean="0"/>
              <a:t> </a:t>
            </a:r>
            <a:r>
              <a:rPr lang="en-US" dirty="0" err="1" smtClean="0"/>
              <a:t>палочки</a:t>
            </a:r>
            <a:r>
              <a:rPr lang="en-US" dirty="0" smtClean="0"/>
              <a:t> </a:t>
            </a:r>
            <a:r>
              <a:rPr lang="en-US" dirty="0" err="1" smtClean="0"/>
              <a:t>так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палочки</a:t>
            </a:r>
            <a:r>
              <a:rPr lang="en-US" dirty="0" smtClean="0"/>
              <a:t> </a:t>
            </a:r>
            <a:r>
              <a:rPr lang="en-US" dirty="0" err="1" smtClean="0"/>
              <a:t>одной</a:t>
            </a:r>
            <a:r>
              <a:rPr lang="en-US" dirty="0" smtClean="0"/>
              <a:t> </a:t>
            </a:r>
            <a:r>
              <a:rPr lang="en-US" dirty="0" err="1" smtClean="0"/>
              <a:t>длины</a:t>
            </a:r>
            <a:r>
              <a:rPr lang="en-US" dirty="0" smtClean="0"/>
              <a:t> </a:t>
            </a:r>
            <a:r>
              <a:rPr lang="en-US" dirty="0" err="1" smtClean="0"/>
              <a:t>выполнены</a:t>
            </a:r>
            <a:r>
              <a:rPr lang="en-US" dirty="0" smtClean="0"/>
              <a:t> в </a:t>
            </a:r>
            <a:r>
              <a:rPr lang="en-US" dirty="0" err="1" smtClean="0"/>
              <a:t>одном</a:t>
            </a:r>
            <a:r>
              <a:rPr lang="en-US" dirty="0" smtClean="0"/>
              <a:t> </a:t>
            </a:r>
            <a:r>
              <a:rPr lang="en-US" dirty="0" err="1" smtClean="0"/>
              <a:t>цвете</a:t>
            </a:r>
            <a:r>
              <a:rPr lang="en-US" dirty="0" smtClean="0"/>
              <a:t> и </a:t>
            </a:r>
            <a:r>
              <a:rPr lang="en-US" dirty="0" err="1" smtClean="0"/>
              <a:t>обозначают</a:t>
            </a:r>
            <a:r>
              <a:rPr lang="en-US" dirty="0" smtClean="0"/>
              <a:t> </a:t>
            </a:r>
            <a:r>
              <a:rPr lang="en-US" dirty="0" err="1" smtClean="0"/>
              <a:t>определенное</a:t>
            </a:r>
            <a:r>
              <a:rPr lang="en-US" dirty="0" smtClean="0"/>
              <a:t> </a:t>
            </a:r>
            <a:r>
              <a:rPr lang="en-US" dirty="0" err="1" smtClean="0"/>
              <a:t>число</a:t>
            </a:r>
            <a:r>
              <a:rPr lang="en-US" dirty="0" smtClean="0"/>
              <a:t>. </a:t>
            </a:r>
            <a:r>
              <a:rPr lang="ru-RU" dirty="0" smtClean="0"/>
              <a:t>Чем больше длина палочки, тем большее числовое значение она выражает.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Актуальность выбранной темы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214422"/>
            <a:ext cx="4429156" cy="5357850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/>
              <a:t> </a:t>
            </a:r>
            <a:r>
              <a:rPr lang="ru-RU" sz="3700" dirty="0" smtClean="0"/>
              <a:t> </a:t>
            </a:r>
            <a:r>
              <a:rPr lang="ru-RU" sz="5600" dirty="0" smtClean="0"/>
              <a:t>  </a:t>
            </a:r>
            <a:r>
              <a:rPr kumimoji="0" lang="ru-RU" sz="5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Палочки </a:t>
            </a:r>
            <a:r>
              <a:rPr kumimoji="0" lang="ru-RU" sz="5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Кюизенера</a:t>
            </a:r>
            <a:r>
              <a:rPr kumimoji="0" lang="ru-RU" sz="5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дидактическое средство в полной мере соответствуют специфике и особенностям элементарных математических представлений, формируемых у дошкольников, а также их возрастным возможностям, уровню развития детского мышления, в основном наглядно-действенного и наглядно-образного. </a:t>
            </a:r>
            <a:endParaRPr kumimoji="0" lang="ru-RU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Они помогают решить следующие з</a:t>
            </a:r>
            <a:r>
              <a:rPr kumimoji="0" lang="ru-RU" sz="5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адачи</a:t>
            </a:r>
            <a:r>
              <a:rPr kumimoji="0" lang="ru-RU" sz="5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с понятием цвета (различать цвет, классифицировать по цвету).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с понятием величины, длины, высоты, ширины (упражнять в сравнении предметов по высоте, длине, ширине).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детей с последовательностью чисел натурального ряда.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осваивать прямой и обратный счет.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с составом числа (из единиц и двух меньших чисел).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помочь овладеть арифметическими действиями сложения, вычитания.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 делить целое на части и измерять объекты.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развивать творческие способности, воображение, фантазию, способности к моделированию и конструированию.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инициативу, настойчивость в достижении цели. развивать пространственные представления (слева, справа, выше, ниже и т. д.)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zh-CN" sz="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развивать логическое мышление, внимание, память.</a:t>
            </a:r>
            <a:endParaRPr kumimoji="0" lang="ru-RU" altLang="zh-CN" sz="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zh-CN" sz="3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700" dirty="0" smtClean="0"/>
              <a:t>  </a:t>
            </a:r>
            <a:endParaRPr lang="ru-RU" sz="3700" dirty="0"/>
          </a:p>
        </p:txBody>
      </p:sp>
      <p:pic>
        <p:nvPicPr>
          <p:cNvPr id="11" name="Содержимое 10" descr="http://pic4.kidstaff.net/pictures_user/58/192477/4603061/192477_20130109090739_600x600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695950" y="2709069"/>
            <a:ext cx="19431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Знакомство с геометрией с помощью палочек </a:t>
            </a:r>
            <a:r>
              <a:rPr lang="ru-RU" b="1" dirty="0" err="1" smtClean="0"/>
              <a:t>Кюизенера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Счетные палочки, так широко всем известные, служат нам не только как счетный материал. С их помощью в доступной пониманию ребенка форме можно знакомить детей с началами геометрии. Предложив рассматривать счетную палочку как единицу измерения, можно научить детей умению выделять элементы фигур и дать им количественную характеристику, можно научить строить и преобразовывать простые и сложные фигуры по условиям, воссоздавать связи и отношения между ними.</a:t>
            </a:r>
          </a:p>
          <a:p>
            <a:endParaRPr lang="ru-RU" dirty="0"/>
          </a:p>
        </p:txBody>
      </p:sp>
      <p:pic>
        <p:nvPicPr>
          <p:cNvPr id="1026" name="Picture 2" descr="C:\Users\DNS\Desktop\Мои документы\Фото\ДС\P10308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928802"/>
            <a:ext cx="4324351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Первый этап или знакомство детей с палочками </a:t>
            </a:r>
            <a:r>
              <a:rPr lang="ru-RU" b="1" dirty="0" err="1" smtClean="0"/>
              <a:t>Кюизенера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smtClean="0"/>
          </a:p>
          <a:p>
            <a:r>
              <a:rPr lang="ru-RU" smtClean="0"/>
              <a:t>  Знакомство детей с дидактическим пособием цветными палочками Кюизенера, математической игрой развивающего характера, началось с использования его как просто игрового материала для игр детей в группе. Дети играли с ними, как с обыкновенными кубиками и палочками, создавали различные постройки и конфигурации. Детей привлекали конкретные образы, а так же качественные характеристики материала – цвет, форма, размер, большое количество предметов. На этом этапе дети играют с палочками, строя различные фигуры, которые им подсказывает собственное воображение; они с удовольствием выкладывали узоры, картинки, сюжеты, здесь моим детям была представлена полная свобода действий и фантазии.</a:t>
            </a:r>
          </a:p>
          <a:p>
            <a:r>
              <a:rPr lang="ru-RU" smtClean="0"/>
              <a:t>        В ходе свободного манипулирования мальчики, в основном, строили дороги, гаражи, машины и поезда, башни, лесенки, а девочки увлекались составлением мозаики, узоров. В процессе игровой деятельности 75% детей сами (а остальные 25% - с помощью воспитателя) подошли к пониманию, что эти палочки удобнее использовать таким образом, чтобы они соприкасались со столом наибольшей поверхностью и что в таком положении они наиболее устойчивы</a:t>
            </a:r>
            <a:endParaRPr lang="ru-RU" dirty="0"/>
          </a:p>
        </p:txBody>
      </p:sp>
      <p:pic>
        <p:nvPicPr>
          <p:cNvPr id="1026" name="Picture 2" descr="C:\Users\DNS\Desktop\Мои документы\Фото\ДС\P10308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2285992"/>
            <a:ext cx="3541712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Методы и приёмы работы с палочками </a:t>
            </a:r>
            <a:r>
              <a:rPr lang="ru-RU" b="1" dirty="0" err="1" smtClean="0"/>
              <a:t>Кюизенера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740145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Игровые </a:t>
            </a:r>
            <a:r>
              <a:rPr lang="ru-RU" dirty="0"/>
              <a:t>упражнения с палочками </a:t>
            </a:r>
            <a:r>
              <a:rPr lang="ru-RU" dirty="0" err="1"/>
              <a:t>Кюизенера</a:t>
            </a:r>
            <a:r>
              <a:rPr lang="ru-RU" dirty="0"/>
              <a:t> проводились как индивидуально, так и небольшими группами по несколько детей во второй половине дня. Это оказалась наиболее удобная и продуктивная форма работы. Фронтальная работа сразу показала свою неэффективность, поскольку из-за большого количества детей, шумности и невозможности педагогом охватить вниманием и контролем всех играющих детей, возможность оказывать помощь советами и практически.</a:t>
            </a:r>
          </a:p>
          <a:p>
            <a:r>
              <a:rPr lang="ru-RU" dirty="0"/>
              <a:t>        Для поднятия интереса к игровой деятельности с палочками </a:t>
            </a:r>
            <a:r>
              <a:rPr lang="ru-RU" dirty="0" err="1"/>
              <a:t>Кюизенера</a:t>
            </a:r>
            <a:r>
              <a:rPr lang="ru-RU" dirty="0"/>
              <a:t> </a:t>
            </a:r>
            <a:r>
              <a:rPr lang="ru-RU" dirty="0" smtClean="0"/>
              <a:t>использовался такой вариант, как </a:t>
            </a:r>
            <a:r>
              <a:rPr lang="ru-RU" dirty="0" err="1" smtClean="0"/>
              <a:t>соревновательность</a:t>
            </a:r>
            <a:r>
              <a:rPr lang="ru-RU" dirty="0" smtClean="0"/>
              <a:t>. Детям предлагалось сделать постройку, выложив узор на соревновательных условиях и это вызывало живой интерес, самостоятельность в поиске решения или ответа на поставленные перед  детьми творческими задачами.</a:t>
            </a:r>
            <a:endParaRPr lang="ru-RU" dirty="0"/>
          </a:p>
          <a:p>
            <a:r>
              <a:rPr lang="ru-RU" dirty="0"/>
              <a:t>        Выполняя игровые упражнения, дети учились выдвигать предположения и их проверять, осуществлять практически и мыслительные пробы. Оказываемая мной помощь детям была в касательной форме: «</a:t>
            </a:r>
            <a:r>
              <a:rPr lang="ru-RU" dirty="0" smtClean="0"/>
              <a:t>подумай </a:t>
            </a:r>
            <a:r>
              <a:rPr lang="ru-RU" dirty="0"/>
              <a:t>еще раз, но по другому», «попробуй сам выполнить задание», одобрительное высказывание правильных решений ребенка и суждений.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Второй этап работы с палочками </a:t>
            </a:r>
            <a:r>
              <a:rPr lang="ru-RU" b="1" dirty="0" err="1" smtClean="0"/>
              <a:t>Кюизенера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39103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       По мере того, как дети достаточно хорошо познакомились с палочками </a:t>
            </a:r>
            <a:r>
              <a:rPr lang="ru-RU" dirty="0" err="1"/>
              <a:t>Кюизенера</a:t>
            </a:r>
            <a:r>
              <a:rPr lang="ru-RU" dirty="0"/>
              <a:t> </a:t>
            </a:r>
            <a:r>
              <a:rPr lang="ru-RU" dirty="0" smtClean="0"/>
              <a:t>работа </a:t>
            </a:r>
            <a:r>
              <a:rPr lang="ru-RU" dirty="0"/>
              <a:t>с ними перешла в форму выполнения упражнений, заданных </a:t>
            </a:r>
            <a:r>
              <a:rPr lang="ru-RU" dirty="0" smtClean="0"/>
              <a:t> мною (воспитателем); </a:t>
            </a:r>
            <a:r>
              <a:rPr lang="ru-RU" dirty="0"/>
              <a:t>проигрывание игровых ситуаций. Индивидуальные упражнения и упражнения для подгруппы </a:t>
            </a:r>
            <a:r>
              <a:rPr lang="ru-RU" dirty="0" smtClean="0"/>
              <a:t>детей . </a:t>
            </a:r>
            <a:endParaRPr lang="ru-RU" dirty="0"/>
          </a:p>
        </p:txBody>
      </p:sp>
      <p:pic>
        <p:nvPicPr>
          <p:cNvPr id="5" name="Содержимое 4" descr="http://shkola7gnomov.ru/upload/image/stul.jpg"/>
          <p:cNvPicPr>
            <a:picLocks noGrp="1"/>
          </p:cNvPicPr>
          <p:nvPr>
            <p:ph sz="half" idx="2"/>
          </p:nvPr>
        </p:nvPicPr>
        <p:blipFill>
          <a:blip r:embed="rId2" r:link="rId3"/>
          <a:stretch>
            <a:fillRect/>
          </a:stretch>
        </p:blipFill>
        <p:spPr bwMode="auto">
          <a:xfrm>
            <a:off x="5557837" y="2590006"/>
            <a:ext cx="22193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Третий этап работы  с палочками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31959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       Следующим </a:t>
            </a:r>
            <a:r>
              <a:rPr lang="ru-RU" dirty="0" smtClean="0"/>
              <a:t>моим этапом </a:t>
            </a:r>
            <a:r>
              <a:rPr lang="ru-RU" dirty="0"/>
              <a:t>в работе со счетными палочками было построение сложных фигур (здесь идет построение фигуры из нескольких простых). В качестве условия построения фигуры выступают ее пространственно-количественные характеристики. Дети строили фигуры с условием: по заданному общему количеству палочек, взаимному расположению.</a:t>
            </a:r>
          </a:p>
        </p:txBody>
      </p:sp>
      <p:pic>
        <p:nvPicPr>
          <p:cNvPr id="9" name="Содержимое 8" descr="http://shkola7gnomov.ru/upload/image/deti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219700" y="3171031"/>
            <a:ext cx="28956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214290"/>
            <a:ext cx="7929618" cy="642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Игровые</a:t>
            </a:r>
            <a:r>
              <a:rPr kumimoji="0" lang="ru-RU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упражнения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палочками 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Кюизенера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05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«Цветные коврики».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Углублять знания детей о составе числа из двух меньших чисел.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«Играем с цветом».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Развивать умение комбинировать цвет в рисунке.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«Измерение с помощью палочки-мерки».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Учить детей измерять объекты. Ознакомить с условными мерками. Закреплять состав числа. Умение считать.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«Дополни».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учить сравнивать рядом стоящие числа.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«Подбери цифру».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умение соотносить количество предметов с цифрой.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«Цветные числа».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закрепить счет в пределах 10.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 порядку становись».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упражнять в прямом и обратном счете. Развивать умение находить место числу в числовом ряде.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«Кто где живет».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умение выявлять наличие нескольких признаков цвета и величины.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«Составь число».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знакомить детей с составом числа из единиц и двух меньших чисел.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«Больше - меньше».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приучать употреблять в речи не цвет палочки, а число, которое оно обозначает.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«Найди дом для палочки».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совершенствовать умение детей соотносить цветные числа с цифрами.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«Конструирование цифр».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развивать умение изображать цифру разными способами.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486</TotalTime>
  <Words>864</Words>
  <Application>Microsoft Office PowerPoint</Application>
  <PresentationFormat>Экран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  Палочки Кюизенера как средство развития математических способностей  дошкольников</vt:lpstr>
      <vt:lpstr> Джордж Кюизенер</vt:lpstr>
      <vt:lpstr>Актуальность выбранной темы</vt:lpstr>
      <vt:lpstr>Знакомство с геометрией с помощью палочек Кюизенера</vt:lpstr>
      <vt:lpstr>Первый этап или знакомство детей с палочками Кюизенера</vt:lpstr>
      <vt:lpstr>Методы и приёмы работы с палочками Кюизенера </vt:lpstr>
      <vt:lpstr>Второй этап работы с палочками Кюизенера</vt:lpstr>
      <vt:lpstr>Третий этап работы  с палочками </vt:lpstr>
      <vt:lpstr>Слайд 9</vt:lpstr>
      <vt:lpstr>Повышение интереса к занятиям с палочками через использование альбома «Дом с колокольчиком»</vt:lpstr>
      <vt:lpstr>Эмоциональный приём в работе с палочками</vt:lpstr>
      <vt:lpstr>  Использование  проблемно-поискового метода  в работе с палочками Кюизенера</vt:lpstr>
      <vt:lpstr>Ожидаемый результат</vt:lpstr>
      <vt:lpstr>Литература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Палочки Кюизенера, как средство развития математических способностей дошкольников.</dc:title>
  <dc:creator>DNS</dc:creator>
  <cp:lastModifiedBy>DNS</cp:lastModifiedBy>
  <cp:revision>49</cp:revision>
  <dcterms:created xsi:type="dcterms:W3CDTF">2013-05-12T02:21:34Z</dcterms:created>
  <dcterms:modified xsi:type="dcterms:W3CDTF">2013-10-15T10:51:21Z</dcterms:modified>
</cp:coreProperties>
</file>