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Методы и приемы развития мелкой моторики рук в дошкольном возрасте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71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Администратор\Desktop\сенсорика фото\IMG_20131007_10301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836712"/>
            <a:ext cx="4859610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7225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C:\Users\Администратор\Desktop\сенсорика фото\IMG_20131007_10511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8640"/>
            <a:ext cx="3672408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Администратор\Desktop\сенсорика фото\IMG_20131007_10512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9" y="3573016"/>
            <a:ext cx="3600400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187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C:\Users\Администратор\Desktop\сенсорика фото\IMG_20131007_10350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070" y="404664"/>
            <a:ext cx="3562350" cy="2671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Администратор\Desktop\сенсорика фото\IMG_20131007_10291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427" y="3789040"/>
            <a:ext cx="3104331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07445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Методы и приемы развития мелкой моторики рук в дошкольном возрасте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 приемы развития мелкой моторики рук в дошкольном возрасте</dc:title>
  <dc:creator>Администратор</dc:creator>
  <cp:lastModifiedBy>Администратор</cp:lastModifiedBy>
  <cp:revision>1</cp:revision>
  <dcterms:created xsi:type="dcterms:W3CDTF">2014-12-28T09:18:01Z</dcterms:created>
  <dcterms:modified xsi:type="dcterms:W3CDTF">2014-12-28T09:58:46Z</dcterms:modified>
</cp:coreProperties>
</file>