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5" r:id="rId4"/>
    <p:sldId id="281" r:id="rId5"/>
    <p:sldId id="278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6" d="100"/>
          <a:sy n="76" d="100"/>
        </p:scale>
        <p:origin x="-117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7198568" cy="2088232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002060"/>
                </a:solidFill>
                <a:latin typeface="08 Underground" pitchFamily="2" charset="0"/>
              </a:rPr>
              <a:t>Артикуляцион</a:t>
            </a:r>
            <a:r>
              <a:rPr lang="ru-RU" sz="6000" smtClean="0">
                <a:solidFill>
                  <a:srgbClr val="002060"/>
                </a:solidFill>
                <a:latin typeface="08 Underground" pitchFamily="2" charset="0"/>
              </a:rPr>
              <a:t> ная</a:t>
            </a:r>
            <a:r>
              <a:rPr lang="ru-RU" sz="6000" dirty="0" smtClean="0">
                <a:solidFill>
                  <a:srgbClr val="002060"/>
                </a:solidFill>
                <a:latin typeface="08 Underground" pitchFamily="2" charset="0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08 Underground" pitchFamily="2" charset="0"/>
              </a:rPr>
              <a:t>гимнастика</a:t>
            </a:r>
            <a:endParaRPr lang="ru-RU" sz="6000" dirty="0">
              <a:solidFill>
                <a:srgbClr val="002060"/>
              </a:solidFill>
              <a:latin typeface="08 Undergroun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93096"/>
            <a:ext cx="8071048" cy="216024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Учитель-логопед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ГБОУ  ЦППРК «Доверие» </a:t>
            </a:r>
          </a:p>
          <a:p>
            <a:pPr algn="r"/>
            <a:r>
              <a:rPr lang="ru-RU" sz="2400" b="1" dirty="0" err="1" smtClean="0">
                <a:solidFill>
                  <a:srgbClr val="000066"/>
                </a:solidFill>
              </a:rPr>
              <a:t>Демьянцева</a:t>
            </a:r>
            <a:r>
              <a:rPr lang="ru-RU" sz="2400" b="1" dirty="0" smtClean="0">
                <a:solidFill>
                  <a:srgbClr val="000066"/>
                </a:solidFill>
              </a:rPr>
              <a:t> Юлия Васильевна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высшая квалификационная категория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Лягушка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Лягушонок улыбнулся,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Рано утром он проснулся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5229200"/>
            <a:ext cx="5760640" cy="115212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Растягивать губы в улыбку</a:t>
            </a:r>
            <a:endParaRPr lang="ru-RU" sz="2800" b="1" i="1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http://www.poetryclub.com.ua/upload/poem_all/00434055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844824"/>
            <a:ext cx="3816424" cy="30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Уточка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Прилетела уточка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И подула в трубочку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5229200"/>
            <a:ext cx="5760640" cy="115212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Вытягивать губы в трубочку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://4ixa.ru/loading/imgload/240/320/4ixa_ru_-_240x320_-_animacii_-_6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1988840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80920" cy="4293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Вкусное варенье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Любит </a:t>
            </a:r>
            <a:r>
              <a:rPr lang="ru-RU" dirty="0" err="1" smtClean="0">
                <a:solidFill>
                  <a:srgbClr val="000066"/>
                </a:solidFill>
              </a:rPr>
              <a:t>Карлсон</a:t>
            </a:r>
            <a:r>
              <a:rPr lang="ru-RU" dirty="0" smtClean="0">
                <a:solidFill>
                  <a:srgbClr val="000066"/>
                </a:solidFill>
              </a:rPr>
              <a:t> угощенье,  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Очень вкусное варенье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/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72008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4869160"/>
            <a:ext cx="6048672" cy="1728192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66"/>
                </a:solidFill>
              </a:rPr>
              <a:t>Рот открыть и улыбнуться. Широким языком облизывать верхнюю и нижнюю губу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http://img-fotki.yandex.ru/get/5807/130070049.93/0_6bdce_8b65768e_XL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020.radikal.ru/i705/1308/69/1f9af4971b55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0.liveinternet.ru/images/attach/c/5/86/810/86810546_23697766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3"/>
            <a:ext cx="5400600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c/5/86/548/86548668_animacija13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3"/>
            <a:ext cx="3600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2671</TotalTime>
  <Words>39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Артикуляцион ная гимнастика</vt:lpstr>
      <vt:lpstr>Презентация PowerPoint</vt:lpstr>
      <vt:lpstr>Лягушка Лягушонок улыбнулся, Рано утром он проснулся  </vt:lpstr>
      <vt:lpstr>Уточка Прилетела уточка И подула в трубочку  </vt:lpstr>
      <vt:lpstr>Вкусное варенье Любит Карлсон угощенье,   Очень вкусное варенье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эксперт</dc:creator>
  <cp:lastModifiedBy>Лейла</cp:lastModifiedBy>
  <cp:revision>39</cp:revision>
  <dcterms:created xsi:type="dcterms:W3CDTF">2014-02-10T12:27:50Z</dcterms:created>
  <dcterms:modified xsi:type="dcterms:W3CDTF">2014-03-30T18:49:02Z</dcterms:modified>
</cp:coreProperties>
</file>