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4" r:id="rId4"/>
    <p:sldId id="265" r:id="rId5"/>
    <p:sldId id="281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7198568" cy="208823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08 Underground" pitchFamily="2" charset="0"/>
              </a:rPr>
              <a:t>Артикуляционная гимнастика</a:t>
            </a:r>
            <a:endParaRPr lang="ru-RU" sz="6000" dirty="0">
              <a:solidFill>
                <a:srgbClr val="002060"/>
              </a:solidFill>
              <a:latin typeface="08 Undergroun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93096"/>
            <a:ext cx="8071048" cy="216024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Учитель-логопед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ГБОУ  ЦППРК «Доверие» </a:t>
            </a:r>
          </a:p>
          <a:p>
            <a:pPr algn="r"/>
            <a:r>
              <a:rPr lang="ru-RU" sz="2400" b="1" dirty="0" err="1" smtClean="0">
                <a:solidFill>
                  <a:srgbClr val="000066"/>
                </a:solidFill>
              </a:rPr>
              <a:t>Демьянцева</a:t>
            </a:r>
            <a:r>
              <a:rPr lang="ru-RU" sz="2400" b="1" dirty="0" smtClean="0">
                <a:solidFill>
                  <a:srgbClr val="000066"/>
                </a:solidFill>
              </a:rPr>
              <a:t> Юлия Васильевна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высшая квалификационная категория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Часики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Быстро часики идут,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Никогда не устают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051720" y="4725144"/>
            <a:ext cx="6120680" cy="187220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открыть, высунуть язык. Отводить язык вправо - влево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4013577_0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963768" cy="233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Горка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Возле дома два Олега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Горку сделали из снега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051720" y="4725144"/>
            <a:ext cx="6120680" cy="187220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открыть. Спрятать кончик язычка за нижние зубки. Выгнуть спинку языка.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1263566001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16832"/>
            <a:ext cx="3498304" cy="257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Кошка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Молоко лакает кошка.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Молока уже немножко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085184"/>
            <a:ext cx="6048672" cy="151216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Высунуть широкий язык. Имитировать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лакательные</a:t>
            </a:r>
            <a:r>
              <a:rPr lang="ru-RU" sz="2400" b="1" i="1" dirty="0" smtClean="0">
                <a:solidFill>
                  <a:srgbClr val="000066"/>
                </a:solidFill>
              </a:rPr>
              <a:t> движения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koshka-lakaet-moloko-e1328987643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060848"/>
            <a:ext cx="1671241" cy="245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Барбос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Язычком достать до носа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Получилось у Барбоса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/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085184"/>
            <a:ext cx="6048672" cy="151216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открыть. Высунуть язык. Тянуть язык к носу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anypics.ru-2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Индюк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Не спеша  индюк  гуляет.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И с индюшками болтает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/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4869160"/>
            <a:ext cx="6048672" cy="172819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66"/>
                </a:solidFill>
              </a:rPr>
              <a:t>Рот открыть. Поднять широкий язык на верхнюю губу. Быстро проводить языком по губе, произнося </a:t>
            </a:r>
            <a:r>
              <a:rPr lang="ru-RU" sz="2000" b="1" i="1" dirty="0" err="1" smtClean="0">
                <a:solidFill>
                  <a:srgbClr val="000066"/>
                </a:solidFill>
              </a:rPr>
              <a:t>бл-бл-бл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  <p:pic>
        <p:nvPicPr>
          <p:cNvPr id="10" name="Рисунок 9" descr="http://img1.liveinternet.ru/images/attach/c/4/79/614/79614165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80920" cy="4293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Вкусное варенье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Любит </a:t>
            </a:r>
            <a:r>
              <a:rPr lang="ru-RU" dirty="0" err="1" smtClean="0">
                <a:solidFill>
                  <a:srgbClr val="000066"/>
                </a:solidFill>
              </a:rPr>
              <a:t>Карлсон</a:t>
            </a:r>
            <a:r>
              <a:rPr lang="ru-RU" dirty="0" smtClean="0">
                <a:solidFill>
                  <a:srgbClr val="000066"/>
                </a:solidFill>
              </a:rPr>
              <a:t> угощенье,  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Очень вкусное варенье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/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4869160"/>
            <a:ext cx="6048672" cy="172819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0066"/>
                </a:solidFill>
              </a:rPr>
              <a:t>Рот открыть и улыбнуться. Широким языком облизывать верхнюю и нижнюю губу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  <p:pic>
        <p:nvPicPr>
          <p:cNvPr id="8" name="Рисунок 7" descr="0909141643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006327" cy="2395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80920" cy="4293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Лошадка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По степи лошадка мчится,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Звонко цокают копытца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/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4869160"/>
            <a:ext cx="6048672" cy="172819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 и не закрывать. Поднять широкий язык на небо и стучать по нему, произнося </a:t>
            </a:r>
            <a:r>
              <a:rPr lang="ru-RU" sz="2400" b="1" i="1" dirty="0" err="1" smtClean="0">
                <a:solidFill>
                  <a:srgbClr val="000066"/>
                </a:solidFill>
              </a:rPr>
              <a:t>д-д-д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loshad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1992608" cy="237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80920" cy="4293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Барабан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Барабан наш заяц  взял,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000066"/>
                </a:solidFill>
              </a:rPr>
              <a:t>Барабанить громко стал</a:t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/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72008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4869160"/>
            <a:ext cx="6048672" cy="1728192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 и не закрывать. Щелкать язычком, присасывая его к небу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1drum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060848"/>
            <a:ext cx="3392264" cy="254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124744"/>
            <a:ext cx="3870920" cy="397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97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Рыбка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Рыбка в озере живет, 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Открывает рыбка рот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7272808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229200"/>
            <a:ext cx="5760640" cy="115212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Широко открывать рот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pic>
        <p:nvPicPr>
          <p:cNvPr id="15362" name="Picture 2" descr="http://kartiny.ucoz.ru/_ph/202/2/9832160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Лягушка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Лягушонок улыбнулся,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Рано утром он проснулся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229200"/>
            <a:ext cx="5760640" cy="115212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Растягивать губы в улыбку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44046_html_509ec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075" y="2338387"/>
            <a:ext cx="184785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Уточка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Прилетела уточка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И подула в трубочку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229200"/>
            <a:ext cx="5760640" cy="115212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Вытягивать губы в трубочку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4ixa.ru/loading/imgload/240/320/4ixa_ru_-_240x320_-_animacii_-_6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Хомяк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Ловко прячут хомяки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Вкусный корм за две щеки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23728" y="5229200"/>
            <a:ext cx="5760640" cy="115212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Надувать щеки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32254-Cute-Hamster-Storing-Grains-Of-Wheat-In-His-Cheeks-Poster-Art-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060848"/>
            <a:ext cx="2586583" cy="23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Лопата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Вот широкая лопата.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Пошли снег копать, ребята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051720" y="4725144"/>
            <a:ext cx="6120680" cy="187220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открыть, высунуть широкий язык и положить его на нижнюю губу. Мышцы языка расслабить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shovels-clipart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1636390" cy="273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Змейка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Показала змейка жало,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Убрала и хвост поджала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051720" y="4725144"/>
            <a:ext cx="6120680" cy="187220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приоткрыть, узкий напряженный язык высунуть вперед как можно дальше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  <p:pic>
        <p:nvPicPr>
          <p:cNvPr id="6" name="Рисунок 5" descr="4569_html_aa0261a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916832"/>
            <a:ext cx="2436664" cy="232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323635669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933871"/>
            <a:ext cx="2376264" cy="29023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8287072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Качели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Во дворе стоят качели.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3100" dirty="0" smtClean="0">
                <a:solidFill>
                  <a:srgbClr val="000066"/>
                </a:solidFill>
              </a:rPr>
              <a:t>На качели дети сели</a:t>
            </a:r>
            <a:br>
              <a:rPr lang="ru-RU" sz="3100" dirty="0" smtClean="0">
                <a:solidFill>
                  <a:srgbClr val="000066"/>
                </a:solidFill>
              </a:rPr>
            </a:br>
            <a:r>
              <a:rPr lang="ru-RU" sz="6000" b="0" dirty="0" smtClean="0">
                <a:solidFill>
                  <a:srgbClr val="000066"/>
                </a:solidFill>
              </a:rPr>
              <a:t/>
            </a:r>
            <a:br>
              <a:rPr lang="ru-RU" sz="6000" b="0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7128792" cy="1584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051720" y="4725144"/>
            <a:ext cx="6120680" cy="1872208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Рот открыть. Поднимать широкий  язык на верхнюю губу и отпускать на нижнюю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2712</TotalTime>
  <Words>186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Артикуляционная гимнастика</vt:lpstr>
      <vt:lpstr>Слайд 2</vt:lpstr>
      <vt:lpstr>Рыбка Рыбка в озере живет,  Открывает рыбка рот  </vt:lpstr>
      <vt:lpstr>Лягушка Лягушонок улыбнулся, Рано утром он проснулся  </vt:lpstr>
      <vt:lpstr>Уточка Прилетела уточка И подула в трубочку  </vt:lpstr>
      <vt:lpstr>Хомяк Ловко прячут хомяки Вкусный корм за две щеки  </vt:lpstr>
      <vt:lpstr>Лопата Вот широкая лопата. Пошли снег копать, ребята  </vt:lpstr>
      <vt:lpstr>Змейка Показала змейка жало, Убрала и хвост поджала  </vt:lpstr>
      <vt:lpstr>Качели Во дворе стоят качели. На качели дети сели  </vt:lpstr>
      <vt:lpstr>Часики Быстро часики идут, Никогда не устают  </vt:lpstr>
      <vt:lpstr>Горка Возле дома два Олега Горку сделали из снега  </vt:lpstr>
      <vt:lpstr>Кошка Молоко лакает кошка. Молока уже немножко  </vt:lpstr>
      <vt:lpstr>Барбос Язычком достать до носа Получилось у Барбоса   </vt:lpstr>
      <vt:lpstr>Индюк Не спеша  индюк  гуляет. И с индюшками болтает    </vt:lpstr>
      <vt:lpstr>Вкусное варенье Любит Карлсон угощенье,   Очень вкусное варенье    </vt:lpstr>
      <vt:lpstr>Лошадка По степи лошадка мчится, Звонко цокают копытца    </vt:lpstr>
      <vt:lpstr>Барабан Барабан наш заяц  взял, Барабанить громко стал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Ксюша</cp:lastModifiedBy>
  <cp:revision>32</cp:revision>
  <dcterms:created xsi:type="dcterms:W3CDTF">2014-02-10T12:27:50Z</dcterms:created>
  <dcterms:modified xsi:type="dcterms:W3CDTF">2014-03-30T19:43:09Z</dcterms:modified>
</cp:coreProperties>
</file>