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57" r:id="rId13"/>
    <p:sldId id="258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6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3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5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7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6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9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0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3523-77FA-4AE9-B330-BCB8517EC4EF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AA8E-06D9-4906-8347-ADB8C6715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ovari.yandex.ru/~%D0%BA%D0%BD%D0%B8%D0%B3%D0%B8/%D0%91%D0%A1%D0%AD/%C2%AB%D0%A1%D0%B0%D0%BB%D1%8E%D1%82%C2%BB/" TargetMode="External"/><Relationship Id="rId5" Type="http://schemas.openxmlformats.org/officeDocument/2006/relationships/hyperlink" Target="http://slovari.yandex.ru/~%D0%BA%D0%BD%D0%B8%D0%B3%D0%B8/%D0%91%D0%A1%D0%AD/%C2%AB%D0%A1%D0%BE%D1%8E%D0%B7%C2%BB/" TargetMode="External"/><Relationship Id="rId4" Type="http://schemas.openxmlformats.org/officeDocument/2006/relationships/hyperlink" Target="http://slovari.yandex.ru/~%D0%BA%D0%BD%D0%B8%D0%B3%D0%B8/%D0%91%D0%A1%D0%AD/%D0%9D%D0%B8%D0%BA%D0%BE%D0%BB%D0%B0%D0%B5%D0%B2%20%D0%90%D0%BD%D0%B4%D1%80%D0%B8%D1%8F%D0%BD%20%D0%93%D1%80%D0%B8%D0%B3%D0%BE%D1%80%D1%8C%D0%B5%D0%B2%D0%B8%D1%8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580" y="399245"/>
            <a:ext cx="6065950" cy="180304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Детям о космосе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5657" y="2228045"/>
            <a:ext cx="4211392" cy="223718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МБДОУ МО г. Краснодар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«Детский сад № 209»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Учитель-логопед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квалификационной категории</a:t>
            </a:r>
          </a:p>
          <a:p>
            <a:pPr algn="ctr"/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Каретникова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Зухра Петровна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8513" y="6516710"/>
            <a:ext cx="3103808" cy="36933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2014 год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7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7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0"/>
            <a:ext cx="8744755" cy="6993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5177" y="1210614"/>
            <a:ext cx="413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Нептун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40935" y="2485623"/>
            <a:ext cx="494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Голубой покрыт он дымкой,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ловно шапкой невидимкой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62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3499" y="1493949"/>
            <a:ext cx="8706118" cy="378565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Кубанские покорители космоса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4" name="Picture 10" descr="http://kubankosmos.files.wordpress.com/2011/02/gorbatko1.jpg?w=10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7" y="1262130"/>
            <a:ext cx="3746724" cy="48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5786" y="856924"/>
            <a:ext cx="759853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0" dirty="0" smtClean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  <a:t>Виктор Васильевич Горбатко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</a:t>
            </a:r>
          </a:p>
          <a:p>
            <a:pPr fontAlgn="base"/>
            <a:r>
              <a:rPr lang="ru-RU" sz="14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Дважды Герой Советского Союза</a:t>
            </a:r>
            <a:br>
              <a:rPr lang="ru-RU" sz="14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4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Летчик-космонавт СССР</a:t>
            </a:r>
            <a:br>
              <a:rPr lang="ru-RU" sz="14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4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21/43 космонавт СССР/мира</a:t>
            </a:r>
            <a:endParaRPr lang="ru-RU" sz="1400" b="0" i="0" dirty="0" smtClean="0">
              <a:solidFill>
                <a:srgbClr val="444444"/>
              </a:solidFill>
              <a:effectLst/>
              <a:latin typeface="Trebuchet MS" panose="020B0603020202020204" pitchFamily="34" charset="0"/>
            </a:endParaRPr>
          </a:p>
          <a:p>
            <a:pPr fontAlgn="base"/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Родился 3 декабря 1934 г. в поселке совхоза «Венцы-Заря» Краснодарского края. В 1953 г. окончил 8-ю Военную авиационную школу первоначального обучения летчиков в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г.Павлограде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в 1956 г. –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Батайское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ВАУЛ им.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А.К.Серова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По окончании в 1968 г. Военно-воздушной инженерной академии им.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Н.Е.Жуковского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получил квалификацию «летчик-инженер-космонавт». С 1960 по 1982 г. – в отряде космонавтов РГНИИ ЦПК ВВС. Совершил три космических полета.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Первый – в 1969 г., в качестве инженера-исследователя КК «Союз-7», вместе с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А.Филипченко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и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В.Волковым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по программе группового полета трех кораблей «Союз-6», -7 и -8. Стыковка с КК «Союз-8» не была выполнена. Второй – в 1977 г., в качестве командира КК «Союз-24» и ОС «Салют-5» (ОПС-103 «Алмаз»), вместе с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Ю.Глазковым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Третий – в 1980 г. в качестве командира КК «Союз-37» по программе экспедиции посещения ДОС «Салют-6», вместе с Фам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Туаном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Суммарный налет – 30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сут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12 час 48 мин.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За космические полеты дважды удостоен звания Героя Советского Союза, награжден тремя орденами Ленина, орденом Красной Звезды, медалью «За отличие в охране государственной границы» и другими орденами и медалями. Также ему присвоены звания Героя Вьетнама и Героя Монголии.</a:t>
            </a:r>
            <a:b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Виктор Васильевич женат, имеет двух дочерей.</a:t>
            </a:r>
            <a:endParaRPr lang="ru-RU" sz="1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://kubankosmos.files.wordpress.com/2011/02/d181d0b5d0b2d0b0d181d182d18cd18fd0bdd0bed0b21.jpg?w=103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597144"/>
            <a:ext cx="3540662" cy="514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8361" y="902310"/>
            <a:ext cx="78174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Севастьянов Виталий </a:t>
            </a:r>
            <a:r>
              <a:rPr lang="ru-RU" sz="2000" b="1" dirty="0" smtClean="0"/>
              <a:t>Иванович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i="1" dirty="0" smtClean="0">
                <a:effectLst/>
                <a:latin typeface="Trebuchet MS" panose="020B0603020202020204" pitchFamily="34" charset="0"/>
              </a:rPr>
              <a:t>22/47 космонавт СССР/мира</a:t>
            </a:r>
            <a:endParaRPr lang="ru-RU" sz="1400" i="0" dirty="0" smtClean="0">
              <a:effectLst/>
              <a:latin typeface="Trebuchet MS" panose="020B0603020202020204" pitchFamily="34" charset="0"/>
            </a:endParaRPr>
          </a:p>
          <a:p>
            <a:pPr fontAlgn="base"/>
            <a:r>
              <a:rPr lang="ru-RU" sz="1400" i="0" dirty="0" smtClean="0">
                <a:effectLst/>
                <a:latin typeface="Arial" panose="020B0604020202020204" pitchFamily="34" charset="0"/>
              </a:rPr>
              <a:t>Севастьянов Виталий Иванович (р. 8.7.1935, Красноуральск Свердловской области), лётчик-космонавт СССР, дважды Герой Советского Союза (3.7.1970, 27.7.1975). Член КПСС с 1963. В 1959 окончил Московский авиационный институт им. С. Орджоникидзе и начал работать в КБ. Кандидат технических наук (1965). В отряде космонавтов с 1967. 1—19 июня 1970 совершил (совместно с А. Г. </a:t>
            </a:r>
            <a:r>
              <a:rPr lang="ru-RU" sz="1400" i="0" strike="noStrike" dirty="0" smtClean="0">
                <a:effectLst/>
                <a:latin typeface="Arial" panose="020B0604020202020204" pitchFamily="34" charset="0"/>
                <a:hlinkClick r:id="rId4"/>
              </a:rPr>
              <a:t>Николаевым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) полёт на космическом корабле </a:t>
            </a:r>
            <a:r>
              <a:rPr lang="ru-RU" sz="1400" i="0" u="none" strike="noStrike" dirty="0" smtClean="0">
                <a:effectLst/>
                <a:latin typeface="Arial" panose="020B0604020202020204" pitchFamily="34" charset="0"/>
                <a:hlinkClick r:id="rId5"/>
              </a:rPr>
              <a:t>«Союз-9″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 в качестве бортинженера. Корабль сделал более 286 оборотов вокруг Земли за 424 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ч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 59 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мин,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 пролетев около 11,9 млн. 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км. 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24 мая — 26 июля 1975 совместно с П. И. Климуком совершил полёт на космическом корабле «Союз-18″ в качестве бортинженера. 26 мая 1975 «Союз-18″ произвёл стыковку с находившейся на орбите с 26 декабря 1974 научной станцией </a:t>
            </a:r>
            <a:r>
              <a:rPr lang="ru-RU" sz="1400" i="0" u="none" strike="noStrike" dirty="0" smtClean="0">
                <a:effectLst/>
                <a:latin typeface="Arial" panose="020B0604020202020204" pitchFamily="34" charset="0"/>
                <a:hlinkClick r:id="rId6"/>
              </a:rPr>
              <a:t>«Салют-4″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. Общее время полёта около 63 </a:t>
            </a:r>
            <a:r>
              <a:rPr lang="ru-RU" sz="1400" i="1" dirty="0" err="1" smtClean="0">
                <a:effectLst/>
                <a:latin typeface="Arial" panose="020B0604020202020204" pitchFamily="34" charset="0"/>
              </a:rPr>
              <a:t>сут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.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 Находясь в космических полётах (всего 80 </a:t>
            </a:r>
            <a:r>
              <a:rPr lang="ru-RU" sz="1400" i="1" dirty="0" err="1" smtClean="0">
                <a:effectLst/>
                <a:latin typeface="Arial" panose="020B0604020202020204" pitchFamily="34" charset="0"/>
              </a:rPr>
              <a:t>сут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15 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ч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 59 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мин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)</a:t>
            </a:r>
            <a:r>
              <a:rPr lang="ru-RU" sz="1400" i="1" dirty="0" smtClean="0">
                <a:effectLst/>
                <a:latin typeface="Arial" panose="020B0604020202020204" pitchFamily="34" charset="0"/>
              </a:rPr>
              <a:t>,</a:t>
            </a:r>
            <a:r>
              <a:rPr lang="ru-RU" sz="1400" i="0" dirty="0" smtClean="0">
                <a:effectLst/>
                <a:latin typeface="Arial" panose="020B0604020202020204" pitchFamily="34" charset="0"/>
              </a:rPr>
              <a:t> С. выполнял программу научно-технических и медико-биологических исследований, а также отрабатывал методику проведения прикладных работ по исследованию природных ресурсов Земли. Действительный член Международной академии астронавтики. Награжден 2 орденами Ленина, а также медалями</a:t>
            </a:r>
            <a:r>
              <a:rPr lang="ru-RU" i="0" dirty="0" smtClean="0">
                <a:effectLst/>
                <a:latin typeface="Arial" panose="020B0604020202020204" pitchFamily="34" charset="0"/>
              </a:rPr>
              <a:t>.</a:t>
            </a:r>
            <a:endParaRPr lang="ru-RU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://www.krasnodar.ru/photo/Whoiswho/berezov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8" y="702858"/>
            <a:ext cx="3514905" cy="47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392" y="971803"/>
            <a:ext cx="763717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Березовой Анатолий Николаевич</a:t>
            </a:r>
          </a:p>
          <a:p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Летчик-космонавт, Герой Советского Союза, полковник.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Родился 11 апреля 1942 года в поселке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Энем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Тахтамукайского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района республики Адыгея , Краснодарского края в семье рабочего. После окончания средней школы работал токарем на заводе «Нефтемаш» в городе Новочеркасске Ростовской области. В 1961 году поступил в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Качинское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высшее военное училище летчиков. После окончания в 1965 году училища служил в нем летчиком-инструктором. С 1967 года в авиационных частях Одесского военного округа. В 1970 году зачислен в отряд советских космонавтов (1970 Группа ВВС № 5). Прошел полный курс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общекосмической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подготовки и подготовки к полетам на кораблях типа «Союз» и орбитальных станциях «Салют». В 1977 году без отрыва от основной работы окончил Военно-воздушную академию имени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Ю.А.Гагарина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Готовился к полетам на военной орбитальной станции «Алмаз». В июле и октябре 1976 года и феврале 1977 года входил в экипажи поддержки во время полетов космических кораблей «Союз-21″, «Союз-23″ и «Союз-24″. 13 мая 1982 года вместе с Валентином Витальевичем Лебедевым начал полет в космос в качестве командира космического корабля «Союз Т-5″. Совершил 211-суточный полет на борту орбитальной станции «Салют-7″. Во время работы на борту станции экипаж принял две экспедиции посещения: советско-французскую в составе Владимира Александровича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Джанибекова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Александра Сергеевича Иванченкова и французского космонавта Жан-Лу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Кретьена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и экспедицию корабля «Союз Т-7″ в составе Леонида Ивановича Попова, Александра Александровича Сереброва и Светланы Евгеньевны Савицкой. Возвратился на Землю 10 декабря 1982 года вместе с Валентином Витальевичем Лебедевым на борту космического корабля «Союз Т-7″. Продолжительность пребывания в космосе составила 211 дней 9 часов 4 минуты 32 секунды. В дальнейшем проходил подготовку к космическим полетам по программе «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Интеркосмос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». В апреле 1984 года входил в состав дублирующего советско-индийского экипажа. В августе 1988 года входил в состав дублирующего советско-афганского экипажа. С 1992 года — заместитель командира отряда космонавтов Центра подготовки космонавтов имени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Ю.А.Гагарина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Герой Советского Союза (Указ Президиума Верховного Совета СССР от 10 декабря 1982 года). Награжден орденом Ленина, медалями. Награжден орденом офицеров Почетного легиона (Франция), высшей наградой Индии — орденом «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Кирти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2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Чакра</a:t>
            </a:r>
            <a:r>
              <a:rPr lang="ru-RU" sz="12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», орденом «Солнце свободы» (Афганистан), медалью «За выдающийся вклад в развитие Кубани” I степени.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805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ttp://www.krasnodar.ru/photo/Whoiswho/pada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3" y="603361"/>
            <a:ext cx="3411874" cy="49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5582" y="1095493"/>
            <a:ext cx="758995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Падалка Геннадий Иванович</a:t>
            </a:r>
          </a:p>
          <a:p>
            <a:pPr fontAlgn="base"/>
            <a:r>
              <a:rPr lang="ru-RU" sz="1400" b="1" i="1" dirty="0" smtClean="0">
                <a:solidFill>
                  <a:srgbClr val="444444"/>
                </a:solidFill>
                <a:effectLst/>
                <a:latin typeface="Trebuchet MS" panose="020B0603020202020204" pitchFamily="34" charset="0"/>
              </a:rPr>
              <a:t>89/384 космонавт СССР/мира</a:t>
            </a:r>
            <a:endParaRPr lang="ru-RU" sz="1400" b="0" i="0" dirty="0" smtClean="0">
              <a:solidFill>
                <a:srgbClr val="444444"/>
              </a:solidFill>
              <a:effectLst/>
              <a:latin typeface="Trebuchet MS" panose="020B0603020202020204" pitchFamily="34" charset="0"/>
            </a:endParaRPr>
          </a:p>
          <a:p>
            <a:pPr fontAlgn="base"/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Летчик-космонавт, Герой РФ, почетный гражданин г. Краснодара.</a:t>
            </a:r>
            <a:b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Родился 21.6.1958 в г. Краснода­ре. Окончил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Ейское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летное училище им. В. М. Комарова по специальности “командно- тактическая истребительно-бомбардировочная авиация» (1979). В 1979-1989 служил в группе советских войск в Германии, в Хабаровском крае летал на истреби­телях. В 1989— 1991 проходил курс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общекосмической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подготовки в Центре подготовки космонавтов ВВС, получив квалификацию «космонавт-испытатель», в 1992—1994 — в Международном центре обучающих систем на факультете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аэрокосмоэкологии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присвоена квалификация «ин­женер-эколог» и выдан международный сертификат «магистр экологического мониторинга». В 1996 г. — подготовка по программе орбитального комплекса «Мир». 13.8.1998 — 28.2.1999 совершил космический полет в качестве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командиpa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основной экспедиции на орбитальный комплекс «Мир» и транспортный корабль «Союз-ТМ-28». Космонавты занимались самым широким спектром проблем: по геофизике, астрофизике, биологии, экологии. Дважды выходил в открытый кос­мос, в т. ч. в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разгерметизированный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модуль «Спектр» (бо­лее 6 часов).</a:t>
            </a:r>
            <a:endParaRPr lang="ru-RU" sz="1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http://kubankosmos.files.wordpress.com/2011/02/d182d180d0b5d189d0b5d0b21.jpg?w=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" y="910106"/>
            <a:ext cx="3218690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5279" y="965879"/>
            <a:ext cx="798919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Трещев Сергей Евгеньевич</a:t>
            </a:r>
          </a:p>
          <a:p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Космонавт, космонавт-испытатель Ракетно-космической корпорации «Энергия» им. С. П. Королева; родился 18 августа 1958 г. в п. Красный Кустарь Волынского района Липецкой области; окончил техническое училище по специальности «электросварщик» в 1976 г., Московский энергетический институт по специальности «инженер-преподаватель электроэнергетических дисциплин» в 1982 г.; с 1982 г. по 1984 г. проходил службу в частях ВВС в качестве командира группы; 1984—1986 — мастер по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энергооборудованию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Завода экспериментального машиностроения (ЗЭМ) Научно-производственного объединения «Энергия»; с сентября 1986 г. — инженер Головного конструкторского бюро НПО «Энергия» (ныне Ракетно-космическая корпорация «Энергия» им. С. П. Королева), занимался вопросами анализа и планирования деятельности космонавтов на борту орбитальной станции, а также их технической подготовкой, проводил тренировки экипажей на макете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орбительной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станции; в мае 1992 г. был зачислен в отряд космонавтов; в 1992—1994 годах прошел курс общей космической подготовки и получил квалификацию космонавта-испытателя; в дальнейшем прошел подготовку к полетам на транспортном корабле «Союз ТМ» и орбитальном комплексе «Мир», с 1999 г. готовился к полету в качестве бортинженера дублирующего, а затем основного экипажа международной космической станции (МКС); 5 июня — 7 декабря 2002 г. совершил космический полет на МКС в качестве 2-го борт-инженера 5-й основной международной экспедиции вместе с российским космонавтом В. Корзуном — командиром экипажа и женщиной-астронавтом США Пегги 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Уитсон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— 1-м борт-инженером (старт и возвращение с МКС на американском многоразовом корабле «</a:t>
            </a:r>
            <a:r>
              <a:rPr lang="ru-RU" sz="1400" b="0" i="0" dirty="0" err="1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Индевор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», суммарное время полета составило 184 суток 22 часа 15 минут 36 секунд, совершен выход для проведения работ в открытом космосе продолжительностью 5 часов 21 минута); женат, имеет двоих сыновей; увлечения: футбол, волейбол, баскетбол, хоккей, теннис, фото и видеосъемки, туризм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45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49" y="0"/>
            <a:ext cx="8418285" cy="7057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2914" y="1886857"/>
            <a:ext cx="265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Земля</a:t>
            </a:r>
            <a:endParaRPr lang="ru-RU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63662" y="2975020"/>
            <a:ext cx="481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прекраснейшей планете</a:t>
            </a:r>
          </a:p>
          <a:p>
            <a:pPr algn="ctr"/>
            <a:r>
              <a:rPr lang="ru-RU" b="1" dirty="0" smtClean="0"/>
              <a:t>С вами мы живем, друзья.</a:t>
            </a:r>
          </a:p>
          <a:p>
            <a:pPr algn="ctr"/>
            <a:r>
              <a:rPr lang="ru-RU" b="1" dirty="0" smtClean="0"/>
              <a:t>Знают взрослые и дети, </a:t>
            </a:r>
          </a:p>
          <a:p>
            <a:pPr algn="ctr"/>
            <a:r>
              <a:rPr lang="ru-RU" b="1" dirty="0" smtClean="0"/>
              <a:t>Что зовут ее Земля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63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0"/>
            <a:ext cx="8694058" cy="7057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885371"/>
            <a:ext cx="525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   Марс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12901" y="2730321"/>
            <a:ext cx="582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Красный Марс не от смущенья,</a:t>
            </a:r>
          </a:p>
          <a:p>
            <a:pPr algn="ctr"/>
            <a:r>
              <a:rPr lang="ru-RU" dirty="0" smtClean="0"/>
              <a:t>Он такой еще с рожденья.</a:t>
            </a:r>
          </a:p>
          <a:p>
            <a:pPr algn="ctr"/>
            <a:r>
              <a:rPr lang="ru-RU" dirty="0" smtClean="0"/>
              <a:t>Угольком в дали мерцает, </a:t>
            </a:r>
          </a:p>
          <a:p>
            <a:pPr algn="ctr"/>
            <a:r>
              <a:rPr lang="ru-RU" dirty="0" smtClean="0"/>
              <a:t>Словно в гости приглашает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-1"/>
            <a:ext cx="8069943" cy="7070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0400" y="1378857"/>
            <a:ext cx="322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Юпитер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79572" y="2653048"/>
            <a:ext cx="435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богатырскою планетой</a:t>
            </a:r>
          </a:p>
          <a:p>
            <a:pPr algn="ctr"/>
            <a:r>
              <a:rPr lang="ru-RU" dirty="0" smtClean="0"/>
              <a:t>Познакомимся теперь:</a:t>
            </a:r>
          </a:p>
          <a:p>
            <a:pPr algn="ctr"/>
            <a:r>
              <a:rPr lang="ru-RU" dirty="0" smtClean="0"/>
              <a:t>Ведь крупней планеты нету,</a:t>
            </a:r>
          </a:p>
          <a:p>
            <a:pPr algn="ctr"/>
            <a:r>
              <a:rPr lang="ru-RU" dirty="0" smtClean="0"/>
              <a:t>Хочешь верь или не 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0"/>
            <a:ext cx="7678057" cy="7109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4" y="1306286"/>
            <a:ext cx="361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Меркурий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83358" y="2537138"/>
            <a:ext cx="461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 дождя на нем, ни бури.</a:t>
            </a:r>
          </a:p>
          <a:p>
            <a:pPr algn="ctr"/>
            <a:r>
              <a:rPr lang="ru-RU" dirty="0" smtClean="0"/>
              <a:t>Встретит тишиной Меркурий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7431" cy="7074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75" y="-1"/>
            <a:ext cx="7866250" cy="7083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2907" y="1558344"/>
            <a:ext cx="323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Венера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288665" y="2859110"/>
            <a:ext cx="360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 красавицы Венеры </a:t>
            </a:r>
          </a:p>
          <a:p>
            <a:pPr algn="ctr"/>
            <a:r>
              <a:rPr lang="ru-RU" dirty="0" smtClean="0"/>
              <a:t>Все в восторге кавалеры.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2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7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7" y="0"/>
            <a:ext cx="7843233" cy="7057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4727" y="1390918"/>
            <a:ext cx="41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Уран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79572" y="2511380"/>
            <a:ext cx="479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Насмешил нас </a:t>
            </a:r>
            <a:r>
              <a:rPr lang="ru-RU" dirty="0" err="1" smtClean="0"/>
              <a:t>Чудачок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Повалился на бочок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0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09"/>
            <a:ext cx="12447431" cy="7074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-115910"/>
            <a:ext cx="8100811" cy="7070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3" y="1120462"/>
            <a:ext cx="5254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Сатурн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06839" y="2910625"/>
            <a:ext cx="66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телескоп мы заглянули-</a:t>
            </a:r>
          </a:p>
          <a:p>
            <a:pPr algn="ctr"/>
            <a:r>
              <a:rPr lang="ru-RU" dirty="0" smtClean="0"/>
              <a:t>Там Сатурн – </a:t>
            </a:r>
            <a:r>
              <a:rPr lang="ru-RU" dirty="0" err="1" smtClean="0"/>
              <a:t>воображуля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490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Зухра</dc:creator>
  <cp:lastModifiedBy>Зухра</cp:lastModifiedBy>
  <cp:revision>14</cp:revision>
  <dcterms:created xsi:type="dcterms:W3CDTF">2014-04-06T16:35:03Z</dcterms:created>
  <dcterms:modified xsi:type="dcterms:W3CDTF">2014-04-07T16:43:35Z</dcterms:modified>
</cp:coreProperties>
</file>