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9" r:id="rId9"/>
    <p:sldId id="267" r:id="rId10"/>
    <p:sldId id="268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FEEB7E-F49A-417E-8141-AD1D75FCACE9}" type="datetimeFigureOut">
              <a:rPr lang="ru-RU" smtClean="0"/>
              <a:pPr/>
              <a:t>21.11.2011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8AEFC5B-D1CB-4BA0-A4D3-84711D904D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2;&#1083;&#1077;&#1085;&#1100;&#1082;&#1080;&#1081;\AppData\Local\Microsoft\Windows\Temporary%20Internet%20Files\Content.IE5\50NRX4HS\MS900074301%5b1%5d.mi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3;&#1077;&#1085;&#1100;&#1082;&#1080;&#1081;\AppData\Local\Microsoft\Windows\Temporary%20Internet%20Files\Content.IE5\UBYRNCP5\MS900082189%5b1%5d.mid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2;&#1083;&#1077;&#1085;&#1100;&#1082;&#1080;&#1081;\AppData\Local\Microsoft\Windows\Temporary%20Internet%20Files\Content.IE5\QLGNQZ9I\MS900082189%5b1%5d.mi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рамки-музыка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857752" y="-24"/>
            <a:ext cx="4114800" cy="1928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Звучи, городок!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рамки-музыка\73.jpg"/>
          <p:cNvPicPr>
            <a:picLocks noChangeAspect="1" noChangeArrowheads="1"/>
          </p:cNvPicPr>
          <p:nvPr/>
        </p:nvPicPr>
        <p:blipFill>
          <a:blip r:embed="rId4" cstate="print"/>
          <a:srcRect t="3696" r="3709" b="5740"/>
          <a:stretch>
            <a:fillRect/>
          </a:stretch>
        </p:blipFill>
        <p:spPr bwMode="auto">
          <a:xfrm>
            <a:off x="81554" y="2500306"/>
            <a:ext cx="3276000" cy="3091701"/>
          </a:xfrm>
          <a:prstGeom prst="rect">
            <a:avLst/>
          </a:prstGeom>
          <a:noFill/>
        </p:spPr>
      </p:pic>
      <p:pic>
        <p:nvPicPr>
          <p:cNvPr id="9" name="Picture 6" descr="F:\рамки-музыка\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8382">
            <a:off x="4116549" y="4633973"/>
            <a:ext cx="1811634" cy="1334297"/>
          </a:xfrm>
          <a:prstGeom prst="rect">
            <a:avLst/>
          </a:prstGeom>
          <a:noFill/>
        </p:spPr>
      </p:pic>
      <p:pic>
        <p:nvPicPr>
          <p:cNvPr id="6" name="MS900074301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F:\рамки-музыка\веселые нотки\3.jpg"/>
          <p:cNvPicPr>
            <a:picLocks noChangeAspect="1" noChangeArrowheads="1"/>
          </p:cNvPicPr>
          <p:nvPr/>
        </p:nvPicPr>
        <p:blipFill>
          <a:blip r:embed="rId7" cstate="print"/>
          <a:srcRect l="33636" t="16250" r="3636" b="14375"/>
          <a:stretch>
            <a:fillRect/>
          </a:stretch>
        </p:blipFill>
        <p:spPr bwMode="auto">
          <a:xfrm>
            <a:off x="6215074" y="2143116"/>
            <a:ext cx="2376000" cy="19111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7537" r="2348" b="3895"/>
          <a:stretch>
            <a:fillRect/>
          </a:stretch>
        </p:blipFill>
        <p:spPr bwMode="auto">
          <a:xfrm>
            <a:off x="90488" y="142876"/>
            <a:ext cx="891066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071942"/>
            <a:ext cx="2714644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0" y="0"/>
            <a:ext cx="2000252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Зимний лес\20.jpg"/>
          <p:cNvPicPr>
            <a:picLocks noChangeAspect="1" noChangeArrowheads="1"/>
          </p:cNvPicPr>
          <p:nvPr/>
        </p:nvPicPr>
        <p:blipFill>
          <a:blip r:embed="rId7" cstate="print"/>
          <a:srcRect r="47917"/>
          <a:stretch>
            <a:fillRect/>
          </a:stretch>
        </p:blipFill>
        <p:spPr bwMode="auto">
          <a:xfrm>
            <a:off x="7358062" y="0"/>
            <a:ext cx="1785938" cy="42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мки-музыка\76.jpg"/>
          <p:cNvPicPr>
            <a:picLocks noChangeAspect="1" noChangeArrowheads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194704" y="71414"/>
            <a:ext cx="8806452" cy="65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20167291">
            <a:off x="532912" y="2913745"/>
            <a:ext cx="6049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57147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амки-музыка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511852">
            <a:off x="4119189" y="1180666"/>
            <a:ext cx="593177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внимание.</a:t>
            </a:r>
          </a:p>
          <a:p>
            <a:pPr algn="ctr"/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Творческих 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успехов!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 descr="F:\рамки-музыка\веселые нотки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714884"/>
            <a:ext cx="2357422" cy="1948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MS900074994[1].wav">
            <a:hlinkClick r:id="" action="ppaction://media"/>
          </p:cNvPr>
          <p:cNvPicPr>
            <a:picLocks noRot="1" noChangeAspect="1"/>
          </p:cNvPicPr>
          <p:nvPr>
            <a:wavAudioFile r:embed="rId1" name="MS900074994[1].wav"/>
          </p:nvPr>
        </p:nvPicPr>
        <p:blipFill>
          <a:blip r:embed="rId5" cstate="print"/>
          <a:stretch>
            <a:fillRect/>
          </a:stretch>
        </p:blipFill>
        <p:spPr>
          <a:xfrm>
            <a:off x="114297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рамки-музыка\к занятию\домик\1.jpg"/>
          <p:cNvPicPr>
            <a:picLocks noChangeAspect="1" noChangeArrowheads="1"/>
          </p:cNvPicPr>
          <p:nvPr/>
        </p:nvPicPr>
        <p:blipFill>
          <a:blip r:embed="rId3" cstate="print"/>
          <a:srcRect l="12500" t="13355" r="14062" b="42671"/>
          <a:stretch>
            <a:fillRect/>
          </a:stretch>
        </p:blipFill>
        <p:spPr bwMode="auto">
          <a:xfrm>
            <a:off x="0" y="3857628"/>
            <a:ext cx="342902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4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5" cstate="print"/>
          <a:srcRect l="19531" r="15625" b="14583"/>
          <a:stretch>
            <a:fillRect/>
          </a:stretch>
        </p:blipFill>
        <p:spPr bwMode="auto">
          <a:xfrm>
            <a:off x="34289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6" y="142852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Я круглый, звонкий, озорной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Меня легко узнать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Ударь ладошкой посильней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Буду громко я звучать!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4786346" cy="3143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S90008218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рамки-музыка\к занятию\7.jpg"/>
          <p:cNvPicPr>
            <a:picLocks noChangeAspect="1" noChangeArrowheads="1"/>
          </p:cNvPicPr>
          <p:nvPr/>
        </p:nvPicPr>
        <p:blipFill>
          <a:blip r:embed="rId4" cstate="print"/>
          <a:srcRect l="19531" r="15625" b="14583"/>
          <a:stretch>
            <a:fillRect/>
          </a:stretch>
        </p:blipFill>
        <p:spPr bwMode="auto">
          <a:xfrm>
            <a:off x="3595792" y="4143380"/>
            <a:ext cx="2404968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Две подружки удалые, расписные, хохломские.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Быть одной никак нельзя,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Вы узнали нас, друзья?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лож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4320000" cy="342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рамки-музыка\к занятию\домик\15.jpg"/>
          <p:cNvPicPr>
            <a:picLocks noChangeAspect="1" noChangeArrowheads="1"/>
          </p:cNvPicPr>
          <p:nvPr/>
        </p:nvPicPr>
        <p:blipFill>
          <a:blip r:embed="rId3" cstate="print"/>
          <a:srcRect l="1250" r="32500"/>
          <a:stretch>
            <a:fillRect/>
          </a:stretch>
        </p:blipFill>
        <p:spPr bwMode="auto">
          <a:xfrm>
            <a:off x="6143636" y="3857628"/>
            <a:ext cx="300036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Попаду в руки ребенку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Заиграю звонко – </a:t>
            </a:r>
            <a:r>
              <a:rPr lang="ru-RU" sz="3600" b="1" dirty="0" err="1" smtClean="0">
                <a:solidFill>
                  <a:srgbClr val="FF0000"/>
                </a:solidFill>
              </a:rPr>
              <a:t>звонко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Не зря веселая игрушка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 зовусь я…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ложки\6.jpg"/>
          <p:cNvPicPr>
            <a:picLocks noChangeAspect="1" noChangeArrowheads="1"/>
          </p:cNvPicPr>
          <p:nvPr/>
        </p:nvPicPr>
        <p:blipFill>
          <a:blip r:embed="rId4" cstate="print"/>
          <a:srcRect t="14062" b="14062"/>
          <a:stretch>
            <a:fillRect/>
          </a:stretch>
        </p:blipFill>
        <p:spPr bwMode="auto">
          <a:xfrm>
            <a:off x="500034" y="3286124"/>
            <a:ext cx="4572000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MS900082189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рамки-музыка\к занятию\домик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анимашки-2\оформление\лини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7694"/>
            <a:ext cx="9144000" cy="430306"/>
          </a:xfrm>
          <a:prstGeom prst="rect">
            <a:avLst/>
          </a:prstGeom>
          <a:noFill/>
        </p:spPr>
      </p:pic>
      <p:pic>
        <p:nvPicPr>
          <p:cNvPr id="5122" name="Picture 2" descr="F:\бубен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3420000" cy="256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лож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42"/>
            <a:ext cx="3240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ложки\6.jpg"/>
          <p:cNvPicPr>
            <a:picLocks noChangeAspect="1" noChangeArrowheads="1"/>
          </p:cNvPicPr>
          <p:nvPr/>
        </p:nvPicPr>
        <p:blipFill>
          <a:blip r:embed="rId6" cstate="print"/>
          <a:srcRect t="14062" b="14062"/>
          <a:stretch>
            <a:fillRect/>
          </a:stretch>
        </p:blipFill>
        <p:spPr bwMode="auto">
          <a:xfrm>
            <a:off x="6215074" y="4143380"/>
            <a:ext cx="2928926" cy="232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мки-музыка\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929718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42852"/>
            <a:ext cx="84296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Инструменты всем на диво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Смотрите – загляденье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 них фасоль и макароны – просто объеденье.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Как звучат они?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Не знаем, очень хочется узнать.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Нужно смело взять их в руки,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И всем дружно поиграть!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106</Words>
  <Application>Microsoft Office PowerPoint</Application>
  <PresentationFormat>Экран (4:3)</PresentationFormat>
  <Paragraphs>26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Звучи, городок!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Звучи, городок!</dc:title>
  <dc:creator>аленький</dc:creator>
  <cp:lastModifiedBy>аленький</cp:lastModifiedBy>
  <cp:revision>15</cp:revision>
  <dcterms:created xsi:type="dcterms:W3CDTF">2011-11-21T17:31:59Z</dcterms:created>
  <dcterms:modified xsi:type="dcterms:W3CDTF">2011-11-21T19:39:25Z</dcterms:modified>
</cp:coreProperties>
</file>