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2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229200"/>
            <a:ext cx="7787208" cy="1152128"/>
          </a:xfrm>
        </p:spPr>
        <p:txBody>
          <a:bodyPr/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Интеллектуальное развитие детей  в средней группе 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Земяхина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Е.э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Шамшурина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о.в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852936"/>
            <a:ext cx="1872208" cy="1490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086282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09576"/>
            <a:ext cx="7056784" cy="4935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Игры с природным материалом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404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02" y="1770063"/>
            <a:ext cx="3394472" cy="4525962"/>
          </a:xfrm>
        </p:spPr>
      </p:pic>
      <p:pic>
        <p:nvPicPr>
          <p:cNvPr id="6" name="Содержимое 5" descr="100_405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202" y="1770063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37824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Игры со счётными палочками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(развитие мышления, навыков конструирования)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401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45024"/>
            <a:ext cx="4038600" cy="3028950"/>
          </a:xfrm>
        </p:spPr>
      </p:pic>
      <p:pic>
        <p:nvPicPr>
          <p:cNvPr id="6" name="Содержимое 5" descr="100_402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49289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37824"/>
          </a:xfrm>
        </p:spPr>
        <p:txBody>
          <a:bodyPr/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Дидактическая игра  «Собери картинку»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(развитие зрительного восприятия, внимания)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402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9054">
            <a:off x="467544" y="2276872"/>
            <a:ext cx="4360863" cy="3270647"/>
          </a:xfrm>
        </p:spPr>
      </p:pic>
      <p:pic>
        <p:nvPicPr>
          <p:cNvPr id="6" name="Содержимое 5" descr="100_403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1333">
            <a:off x="4991622" y="2115973"/>
            <a:ext cx="3626246" cy="48349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Дидактическая игра «Логика-малышка»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403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02" y="1770063"/>
            <a:ext cx="3394472" cy="4525962"/>
          </a:xfrm>
        </p:spPr>
      </p:pic>
      <p:pic>
        <p:nvPicPr>
          <p:cNvPr id="6" name="Содержимое 5" descr="100_4036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202" y="1770063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65816"/>
          </a:xfrm>
        </p:spPr>
        <p:txBody>
          <a:bodyPr/>
          <a:lstStyle/>
          <a:p>
            <a:pPr algn="ct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Паззлы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60 деталей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(развитие зрительного восприятия , мышления, памяти)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403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02" y="1770063"/>
            <a:ext cx="3394472" cy="4525962"/>
          </a:xfrm>
        </p:spPr>
      </p:pic>
      <p:pic>
        <p:nvPicPr>
          <p:cNvPr id="6" name="Содержимое 5" descr="100_405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Дидактическая игра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Запоминайка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(развитие зрительной памяти)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404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6" name="Содержимое 5" descr="100_404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259632" y="1412776"/>
            <a:ext cx="2016224" cy="504056"/>
          </a:xfrm>
        </p:spPr>
        <p:txBody>
          <a:bodyPr/>
          <a:lstStyle/>
          <a:p>
            <a:endParaRPr lang="ru-RU" sz="800" dirty="0"/>
          </a:p>
        </p:txBody>
      </p:sp>
      <p:pic>
        <p:nvPicPr>
          <p:cNvPr id="5" name="Содержимое 4" descr="100_404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48680"/>
            <a:ext cx="5032937" cy="3774703"/>
          </a:xfrm>
        </p:spPr>
      </p:pic>
      <p:pic>
        <p:nvPicPr>
          <p:cNvPr id="6" name="Содержимое 5" descr="100_404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212976"/>
            <a:ext cx="4614664" cy="3460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Работа в индивидуальных тетрадях.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100_4055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484784"/>
            <a:ext cx="3394472" cy="4525962"/>
          </a:xfrm>
        </p:spPr>
      </p:pic>
      <p:pic>
        <p:nvPicPr>
          <p:cNvPr id="11" name="Содержимое 10" descr="100_4054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1709">
            <a:off x="496664" y="2467392"/>
            <a:ext cx="4565548" cy="3424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980728"/>
            <a:ext cx="3826768" cy="914400"/>
          </a:xfrm>
        </p:spPr>
        <p:txBody>
          <a:bodyPr/>
          <a:lstStyle/>
          <a:p>
            <a:endParaRPr lang="ru-RU" sz="2400" dirty="0"/>
          </a:p>
        </p:txBody>
      </p:sp>
      <p:pic>
        <p:nvPicPr>
          <p:cNvPr id="5" name="Содержимое 4" descr="100_402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7345">
            <a:off x="323407" y="2025073"/>
            <a:ext cx="4252218" cy="3189164"/>
          </a:xfrm>
        </p:spPr>
      </p:pic>
      <p:pic>
        <p:nvPicPr>
          <p:cNvPr id="6" name="Содержимое 5" descr="100_401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32656"/>
            <a:ext cx="4310509" cy="5747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Работа в тетрадях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402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02" y="1770063"/>
            <a:ext cx="3394472" cy="4525962"/>
          </a:xfrm>
        </p:spPr>
      </p:pic>
      <p:pic>
        <p:nvPicPr>
          <p:cNvPr id="6" name="Содержимое 5" descr="100_4026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78202" y="1770063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6581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развитие умственных способностей, формирование  таких мыслительных умений  и  способностей,  которые позволяют легко освоить новое.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4961360(1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132856"/>
            <a:ext cx="646981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Наши результаты.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405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00808"/>
            <a:ext cx="4038600" cy="3028950"/>
          </a:xfrm>
        </p:spPr>
      </p:pic>
      <p:pic>
        <p:nvPicPr>
          <p:cNvPr id="6" name="Содержимое 5" descr="100_405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31104">
            <a:off x="4978202" y="1770063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65816"/>
          </a:xfrm>
        </p:spPr>
        <p:txBody>
          <a:bodyPr/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Интерес к камням  привёл нас к идее создания «Музея камней»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Vum9x_EO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920880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Рассматривание коллекции минералов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400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6" name="Содержимое 5" descr="100_4006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202" y="1770063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589240"/>
            <a:ext cx="7772400" cy="914400"/>
          </a:xfrm>
        </p:spPr>
        <p:txBody>
          <a:bodyPr/>
          <a:lstStyle/>
          <a:p>
            <a:pPr algn="ctr"/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96ce0e5766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04664"/>
            <a:ext cx="525658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4104456" cy="6264696"/>
          </a:xfrm>
        </p:spPr>
        <p:txBody>
          <a:bodyPr/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развитие  зрительного восприятия (величина, форма); развитие речи (активизация и обогащения словарного запаса, развитие умения пользоваться фразовой речи при ответах на вопросы);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развитие мышления, навыков конструирования ;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развитие внимания и памяти; развитие зрительной и слуховой памяти;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формировать мыслительные умения; развитие мелкой моторики 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548680"/>
            <a:ext cx="3888432" cy="5738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Игры на развитие внимания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00_398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2618">
            <a:off x="323528" y="1844824"/>
            <a:ext cx="4038600" cy="3028950"/>
          </a:xfrm>
        </p:spPr>
      </p:pic>
      <p:pic>
        <p:nvPicPr>
          <p:cNvPr id="8" name="Содержимое 7" descr="100_3987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4254">
            <a:off x="4626625" y="2970462"/>
            <a:ext cx="4268673" cy="32015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93808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Мастер-класс  с родителями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«Как легко растить Почемучек»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398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12776"/>
            <a:ext cx="4038600" cy="3028950"/>
          </a:xfrm>
        </p:spPr>
      </p:pic>
      <p:pic>
        <p:nvPicPr>
          <p:cNvPr id="6" name="Содержимое 5" descr="100_399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57301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Настольные игры  на развитие логического мышления.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400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4960">
            <a:off x="539552" y="1772816"/>
            <a:ext cx="3394472" cy="4525962"/>
          </a:xfrm>
        </p:spPr>
      </p:pic>
      <p:pic>
        <p:nvPicPr>
          <p:cNvPr id="6" name="Содержимое 5" descr="100_400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7801">
            <a:off x="4344407" y="2153976"/>
            <a:ext cx="4547223" cy="34104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Паззлы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(развитие зрительного восприятия, мышления, памяти)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401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2276872"/>
            <a:ext cx="4360863" cy="3270647"/>
          </a:xfrm>
        </p:spPr>
      </p:pic>
      <p:pic>
        <p:nvPicPr>
          <p:cNvPr id="6" name="Содержимое 5" descr="100_401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501008"/>
            <a:ext cx="4264852" cy="3198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Логические  задания для закрепления материала по математике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4014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8391">
            <a:off x="443293" y="2308264"/>
            <a:ext cx="4287553" cy="3215665"/>
          </a:xfrm>
        </p:spPr>
      </p:pic>
      <p:pic>
        <p:nvPicPr>
          <p:cNvPr id="6" name="Содержимое 5" descr="100_401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0630">
            <a:off x="5176966" y="1751025"/>
            <a:ext cx="3669394" cy="4892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401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1197">
            <a:off x="199140" y="969645"/>
            <a:ext cx="4360863" cy="3270647"/>
          </a:xfrm>
        </p:spPr>
      </p:pic>
      <p:pic>
        <p:nvPicPr>
          <p:cNvPr id="6" name="Содержимое 5" descr="100_401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5191">
            <a:off x="4703092" y="1625343"/>
            <a:ext cx="3626246" cy="48000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109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Интеллектуальное развитие детей  в средней группе . Выполнили: Земяхина Е.э., Шамшурина о.в </vt:lpstr>
      <vt:lpstr>Цель: развитие умственных способностей, формирование  таких мыслительных умений  и  способностей,  которые позволяют легко освоить новое.</vt:lpstr>
      <vt:lpstr>Задачи:  развитие  зрительного восприятия (величина, форма); развитие речи (активизация и обогащения словарного запаса, развитие умения пользоваться фразовой речи при ответах на вопросы);  развитие мышления, навыков конструирования ;  развитие внимания и памяти; развитие зрительной и слуховой памяти;  формировать мыслительные умения; развитие мелкой моторики .</vt:lpstr>
      <vt:lpstr>Игры на развитие внимания</vt:lpstr>
      <vt:lpstr>Мастер-класс  с родителями «Как легко растить Почемучек»</vt:lpstr>
      <vt:lpstr>Настольные игры  на развитие логического мышления.</vt:lpstr>
      <vt:lpstr>Паззлы. (развитие зрительного восприятия, мышления, памяти)</vt:lpstr>
      <vt:lpstr>Логические  задания для закрепления материала по математике</vt:lpstr>
      <vt:lpstr>Развитие мелкой моторики </vt:lpstr>
      <vt:lpstr>Игры с природным материалом</vt:lpstr>
      <vt:lpstr>Игры со счётными палочками (развитие мышления, навыков конструирования)</vt:lpstr>
      <vt:lpstr>Дидактическая игра  «Собери картинку» (развитие зрительного восприятия, внимания)</vt:lpstr>
      <vt:lpstr>Дидактическая игра «Логика-малышка»</vt:lpstr>
      <vt:lpstr>Паззлы 60 деталей (развитие зрительного восприятия , мышления, памяти)</vt:lpstr>
      <vt:lpstr>Дидактическая игра «Запоминайка» (развитие зрительной памяти)</vt:lpstr>
      <vt:lpstr>Презентация PowerPoint</vt:lpstr>
      <vt:lpstr>Работа в индивидуальных тетрадях.</vt:lpstr>
      <vt:lpstr>Презентация PowerPoint</vt:lpstr>
      <vt:lpstr>Работа в тетрадях</vt:lpstr>
      <vt:lpstr>Наши результаты.</vt:lpstr>
      <vt:lpstr>Интерес к камням  привёл нас к идее создания «Музея камней»</vt:lpstr>
      <vt:lpstr>Рассматривание коллекции минералов </vt:lpstr>
      <vt:lpstr>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связной1</dc:creator>
  <cp:lastModifiedBy>Пользователь</cp:lastModifiedBy>
  <cp:revision>20</cp:revision>
  <dcterms:created xsi:type="dcterms:W3CDTF">2013-11-27T17:02:58Z</dcterms:created>
  <dcterms:modified xsi:type="dcterms:W3CDTF">2014-12-21T07:52:05Z</dcterms:modified>
</cp:coreProperties>
</file>