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85" r:id="rId3"/>
    <p:sldId id="309" r:id="rId4"/>
    <p:sldId id="257" r:id="rId5"/>
    <p:sldId id="306" r:id="rId6"/>
    <p:sldId id="310" r:id="rId7"/>
    <p:sldId id="289" r:id="rId8"/>
    <p:sldId id="29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134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93" autoAdjust="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10746-904A-465A-8479-881BC798BF86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3A4A4-B2D0-44BD-B87C-B71BD93F6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8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</p:grpSp>
      <p:sp>
        <p:nvSpPr>
          <p:cNvPr id="717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14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15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wedg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video" Target="file:///C:\Documents%20and%20Settings\Admin\&#1056;&#1072;&#1073;&#1086;&#1095;&#1080;&#1081;%20&#1089;&#1090;&#1086;&#1083;\&#1089;&#1077;&#1084;&#1080;&#1085;&#1072;&#1088;%202010-2\&#1085;&#1072;%20&#1089;&#1077;&#1084;&#1080;&#1085;&#1072;&#1088;%20&#1089;&#1086;&#1073;&#1088;&#1072;&#1085;&#1080;&#1077;\&#1060;&#1080;&#1083;&#1100;&#1084;%20&#1086;%20&#1076;&#1091;&#1096;&#1077;.wmv" TargetMode="External"/><Relationship Id="rId7" Type="http://schemas.openxmlformats.org/officeDocument/2006/relationships/image" Target="../media/image5.png"/><Relationship Id="rId2" Type="http://schemas.openxmlformats.org/officeDocument/2006/relationships/video" Target="file:///C:\Users\&#1050;&#1089;&#1102;&#1096;&#1072;\Desktop\&#1088;&#1086;&#1076;&#1080;&#1090;&#1077;&#1083;&#1100;&#1089;&#1082;&#1086;&#1077;%20&#1089;&#1086;&#1073;&#1088;&#1072;&#1085;&#1080;&#1077;%20&#1074;%203%20&#1082;&#1083;&#1072;&#1089;&#1089;&#1077;\NVEExport.avi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video" Target="file:///H:\&#1050;&#1086;&#1084;&#1087;%20&#8470;2\&#1052;&#1072;&#1084;&#1072;\&#1084;&#1072;&#1089;&#1090;&#1077;&#1088;%20&#1082;&#1083;&#1072;&#1089;&#1089;%20&#1088;&#1086;&#1076;.&#1089;&#1086;&#1073;&#1088;&#1072;&#1085;&#1080;&#1077;\&#1075;&#1086;&#1090;&#1086;&#1074;&#1099;&#1081;%20&#1092;&#1080;&#1083;&#1100;&#1084;%20&#1086;%20&#1076;&#1091;&#1096;&#1077;.avi" TargetMode="Externa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Комп №2\Мама\рисунки\картинка для презентаций\файлы 2\Рисунок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692696"/>
            <a:ext cx="842493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Азы нравственности</a:t>
            </a:r>
            <a:endParaRPr lang="ru-RU" sz="8800" b="1" cap="none" spc="0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днс.днс-ПК\Desktop\Лена\ромашка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4249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Нравственные качества:</a:t>
            </a:r>
          </a:p>
          <a:p>
            <a:pPr algn="ctr"/>
            <a:endParaRPr lang="ru-RU" sz="4400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Доброта, любовь, честность, справедливость, дружелюбие, щедрость, бескорыстие, гуманность, трудолюбие, забота, чуткость, отзывчивость, сочувствие, взаимопомощь</a:t>
            </a:r>
            <a:r>
              <a:rPr lang="ru-RU" sz="4400" b="1" dirty="0" smtClean="0">
                <a:solidFill>
                  <a:srgbClr val="FFFFCC"/>
                </a:solidFill>
              </a:rPr>
              <a:t>.</a:t>
            </a:r>
            <a:endParaRPr lang="ru-RU" sz="44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днс.днс-ПК\Desktop\Лена\ромашка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476672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90336"/>
            <a:ext cx="856895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Одним из важнейших условий успешного развития нравственных чувств у ребенка является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создание взрослыми здоровой, доброжелательной, жизнерадостной обстановки вокруг него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VEExport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Фильм о душе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готовый фильм о душе.avi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:\Комп №2\Мама\рисунки\картинка для презентаций\файлы 1\Рисунок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H:\Комп №2\Мама\космос\1840261000d8523ba714bbf8717e6fad98539f523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711569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2996952"/>
            <a:ext cx="8568952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88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начинается с детства!!!</a:t>
            </a:r>
          </a:p>
          <a:p>
            <a:r>
              <a:rPr lang="ru-RU" sz="48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4800" spc="50" dirty="0" smtClean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71600" y="2551837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Дети – это зеркало родителей, поэтому если вы хотите что-то воспитать в ребенке, начните с себя.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.днс-ПК\Desktop\Новая папка\2234-happy-family-a-family-of-three-elements-of-vector-material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39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22678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«Счастлив тот, кто счастлив дома»</a:t>
            </a:r>
          </a:p>
          <a:p>
            <a:pPr algn="r"/>
            <a:r>
              <a:rPr lang="ru-RU" sz="6000" dirty="0" smtClean="0"/>
              <a:t>             </a:t>
            </a:r>
            <a:r>
              <a:rPr lang="ru-RU" sz="3600" dirty="0" smtClean="0"/>
              <a:t>Л.Н.Толстой </a:t>
            </a:r>
            <a:endParaRPr lang="ru-RU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35088" y="620688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5 языков любви: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   -Слова поощрения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         -Время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                 -Помощь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            -Прикосновения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-Подарки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2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99592" y="548680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Старайтесь стать ребенку таким родителем,  кого бы вы мечтали иметь в детстве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Тема1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873</TotalTime>
  <Words>123</Words>
  <Application>Microsoft Office PowerPoint</Application>
  <PresentationFormat>Экран (4:3)</PresentationFormat>
  <Paragraphs>21</Paragraphs>
  <Slides>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Администратор</cp:lastModifiedBy>
  <cp:revision>104</cp:revision>
  <dcterms:modified xsi:type="dcterms:W3CDTF">2014-12-28T08:58:52Z</dcterms:modified>
</cp:coreProperties>
</file>