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5" r:id="rId2"/>
    <p:sldId id="269" r:id="rId3"/>
    <p:sldId id="335" r:id="rId4"/>
    <p:sldId id="337" r:id="rId5"/>
    <p:sldId id="336" r:id="rId6"/>
    <p:sldId id="338" r:id="rId7"/>
    <p:sldId id="316" r:id="rId8"/>
    <p:sldId id="317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18" r:id="rId20"/>
    <p:sldId id="319" r:id="rId21"/>
    <p:sldId id="33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660"/>
  </p:normalViewPr>
  <p:slideViewPr>
    <p:cSldViewPr>
      <p:cViewPr varScale="1">
        <p:scale>
          <a:sx n="86" d="100"/>
          <a:sy n="86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88D7-27ED-48B2-8FC5-C6CDBF6219C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CA5F-00E9-40E3-99FF-BD7106BA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3D0C-0EDE-4AC1-A844-664203D66F82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EFD1-2294-4CF5-89C8-E3E648794569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11A4-AA3B-4D82-B3ED-34C41A561390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018E-6215-4383-9038-5C9AA2DF3EEF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6ACF-E842-4AD2-B517-5F49A7D8D6B9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0D1C-17F5-440F-9EC7-07422D3E511C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1804-48D4-4FD0-9975-1D69BC08A5E4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429-3D33-4F4D-AFE4-DE6CA867D981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F010-2150-49C9-A1EB-B0FCEC50C45C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7EB9-F063-4178-9B31-718F7FF4D35F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2D18-5D67-4657-87BB-153DDF5CFD06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D3E1A0-D5B9-4B66-9478-E3FFDCABD6C3}" type="datetime1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B8A36-1419-4CB0-B93E-5AC71D8D1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071966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Шелестя, шурша травой, </a:t>
            </a:r>
            <a:br>
              <a:rPr lang="ru-RU" sz="2800" dirty="0" smtClean="0"/>
            </a:br>
            <a:r>
              <a:rPr lang="ru-RU" sz="2800" dirty="0" smtClean="0"/>
              <a:t>Проползает кнут живой. </a:t>
            </a:r>
            <a:br>
              <a:rPr lang="ru-RU" sz="2800" dirty="0" smtClean="0"/>
            </a:br>
            <a:r>
              <a:rPr lang="ru-RU" sz="2800" dirty="0" smtClean="0"/>
              <a:t>Вот он встал и зашипел: </a:t>
            </a:r>
            <a:br>
              <a:rPr lang="ru-RU" sz="2800" dirty="0" smtClean="0"/>
            </a:br>
            <a:r>
              <a:rPr lang="ru-RU" sz="2800" dirty="0" smtClean="0"/>
              <a:t>Подходи, кто очень смел.</a:t>
            </a:r>
            <a:endParaRPr lang="ru-RU" sz="2800" dirty="0"/>
          </a:p>
        </p:txBody>
      </p:sp>
      <p:pic>
        <p:nvPicPr>
          <p:cNvPr id="38914" name="Picture 2" descr="http://img0.liveinternet.ru/images/attach/c/7/95/993/95993810_zmey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2.bp.blogspot.com/-K-sADrlqW_k/TVgk3tL1flI/AAAAAAAAAm0/QiSgOPkZkPA/s640/FC00-4294.jpg"/>
          <p:cNvPicPr>
            <a:picLocks noChangeAspect="1" noChangeArrowheads="1"/>
          </p:cNvPicPr>
          <p:nvPr/>
        </p:nvPicPr>
        <p:blipFill>
          <a:blip r:embed="rId2"/>
          <a:srcRect l="4500" r="5499" b="6862"/>
          <a:stretch>
            <a:fillRect/>
          </a:stretch>
        </p:blipFill>
        <p:spPr bwMode="auto">
          <a:xfrm>
            <a:off x="285720" y="1785926"/>
            <a:ext cx="3786214" cy="359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4" name="Picture 4" descr="http://s06.radikal.ru/i179/1110/b5/cfe6dde62897.jpg"/>
          <p:cNvPicPr>
            <a:picLocks noChangeAspect="1" noChangeArrowheads="1"/>
          </p:cNvPicPr>
          <p:nvPr/>
        </p:nvPicPr>
        <p:blipFill>
          <a:blip r:embed="rId3"/>
          <a:srcRect l="3214" r="8928"/>
          <a:stretch>
            <a:fillRect/>
          </a:stretch>
        </p:blipFill>
        <p:spPr bwMode="auto">
          <a:xfrm>
            <a:off x="4429124" y="1785926"/>
            <a:ext cx="444673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kulinar.org/uploads/recipe/kompoty-morsy-kiseli-limonady/kompot-vishnevyj_8308.jpg"/>
          <p:cNvPicPr>
            <a:picLocks noChangeAspect="1" noChangeArrowheads="1"/>
          </p:cNvPicPr>
          <p:nvPr/>
        </p:nvPicPr>
        <p:blipFill>
          <a:blip r:embed="rId2"/>
          <a:srcRect l="2219" t="1667" r="4585" b="4999"/>
          <a:stretch>
            <a:fillRect/>
          </a:stretch>
        </p:blipFill>
        <p:spPr bwMode="auto">
          <a:xfrm>
            <a:off x="928662" y="1857364"/>
            <a:ext cx="2500330" cy="33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0" name="Picture 4" descr="http://agroprim.com/_ph/10/2/41208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262424" cy="340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lediki.ru/admin/pictures/22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257665" cy="342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6" name="Picture 4" descr="http://files.storeland.ru/web/upload/sitefiles/1/65/64055/%D0%BF%D0%BB%D1%8E%D1%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246420" cy="350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uniconf.ru/image/site_pics/3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33988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4" name="Picture 6" descr="http://imalbum.aufeminin.com/album/D20070415/283934_EHC5HFA7PIRQC6AW55H54G4TFRXBEZ__pierre_20marcolini_20d08060711_H183519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524248" cy="352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marketus.ru/goods_images/CHE1216_chessdoska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976548" cy="293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8" name="Picture 4" descr="http://img.rufox.ru/files/big2/583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68066"/>
            <a:ext cx="4024341" cy="3018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hina34.ru/UserFiles/Image/img2913_13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628798" cy="340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4" name="Picture 4" descr="http://www.bochkavpechatleniy.com/data/photo/50456/b921b0a2aa6ada64c5fa758c92fd2cab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476728" cy="3357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kotlas-info.ru/sites/default/files/18112-1u.jpg"/>
          <p:cNvPicPr>
            <a:picLocks noChangeAspect="1" noChangeArrowheads="1"/>
          </p:cNvPicPr>
          <p:nvPr/>
        </p:nvPicPr>
        <p:blipFill>
          <a:blip r:embed="rId2"/>
          <a:srcRect r="14285"/>
          <a:stretch>
            <a:fillRect/>
          </a:stretch>
        </p:blipFill>
        <p:spPr bwMode="auto">
          <a:xfrm>
            <a:off x="500034" y="1857364"/>
            <a:ext cx="3571900" cy="277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0" name="Picture 4" descr="http://rnns.ru/uploads/posts/2012-02/1328964632_bg800_413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egasklad.ru/data/photoes/273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373" y="1571612"/>
            <a:ext cx="350876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6" name="Picture 4" descr="http://www.vertikalnet.ru/images/TLX-25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2571738" cy="3434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xn--80ahabercsdi0s.xn--p1ai/images/_text_foto_37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790944" cy="308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2" name="Picture 4" descr="http://www.akelrussia.ru/uploads/inlineshots/135836365912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262284" cy="319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0004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Измени предложения по образцу.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00024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ТЫ    ОН    ОНА    МЫ    ВЫ    ОНИ  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714752"/>
            <a:ext cx="6844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нашел каштан под окошком.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/>
              </a:rPr>
              <a:t>Пошипим как змея</a:t>
            </a:r>
            <a:endParaRPr lang="ru-RU" sz="48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187" t="1881" r="4192" b="1885"/>
          <a:stretch>
            <a:fillRect/>
          </a:stretch>
        </p:blipFill>
        <p:spPr bwMode="auto">
          <a:xfrm>
            <a:off x="2143108" y="1071546"/>
            <a:ext cx="4857784" cy="550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85723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ТЫ    ОН    ОНА    МЫ    ВЫ    ОНИ  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714620"/>
            <a:ext cx="6263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вешаю рубашку и шорты.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85723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ТЫ    ОН    ОНА    МЫ    ВЫ    ОНИ  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643182"/>
            <a:ext cx="5198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по бережку пошел – </a:t>
            </a:r>
          </a:p>
          <a:p>
            <a:r>
              <a:rPr lang="ru-RU" sz="4000" dirty="0" smtClean="0"/>
              <a:t>белый камешек нашел.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Споем песенки</a:t>
            </a:r>
            <a:endParaRPr lang="ru-RU" sz="4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4454" r="65853"/>
          <a:stretch>
            <a:fillRect/>
          </a:stretch>
        </p:blipFill>
        <p:spPr bwMode="auto">
          <a:xfrm>
            <a:off x="285720" y="142852"/>
            <a:ext cx="1428760" cy="224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1472" y="3071810"/>
            <a:ext cx="13954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ША-ША-ША ШО-ШО-ШО ШИ-ШИ-ШИ ШУ-ШУ-ШУ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ШЕ-ШЕ-ШЕ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28992" y="3071810"/>
            <a:ext cx="1428760" cy="232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ША-ША-ШО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ШО-ШИ-ШО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ШИ-ШУ-ШУ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ШУ-ША-ША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ШЕ-ШЕ-ШИ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72198" y="3071810"/>
            <a:ext cx="1857388" cy="232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ШО-ША-ШО-ША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ШИ-ШИ-ШО-ШО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ШУ-ША-ШУ-ША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ШЕ-ШИ-ША-ШУ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ША-ШО-ШИ-ШЕ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Найди слово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071670" y="1285860"/>
            <a:ext cx="5214974" cy="5363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Посчитай</a:t>
            </a:r>
            <a:endParaRPr lang="ru-RU" sz="4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000232" y="1071546"/>
            <a:ext cx="500155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Побери слова на слоги</a:t>
            </a:r>
            <a:endParaRPr lang="ru-RU" sz="4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714480" y="1142984"/>
            <a:ext cx="5328132" cy="552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000240"/>
            <a:ext cx="8229600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«Какой, какая, какое?»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stavschiki.ua/uploads/company/809/fil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738430" cy="412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://900igr.net/datai/khimija/Polimery/0014-020-Volokna-eto-vyrabatyvaemye-iz-prirodnykh-ili-sinteticheskikh-polimerov.jpg"/>
          <p:cNvPicPr>
            <a:picLocks noChangeAspect="1" noChangeArrowheads="1"/>
          </p:cNvPicPr>
          <p:nvPr/>
        </p:nvPicPr>
        <p:blipFill>
          <a:blip r:embed="rId3"/>
          <a:srcRect l="27500" t="9698" b="12715"/>
          <a:stretch>
            <a:fillRect/>
          </a:stretch>
        </p:blipFill>
        <p:spPr bwMode="auto">
          <a:xfrm>
            <a:off x="4429124" y="1357298"/>
            <a:ext cx="414336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stat17.privet.ru/lr/09314c9ddea4eb1fcae733caa9d5d3e1"/>
          <p:cNvPicPr>
            <a:picLocks noChangeAspect="1" noChangeArrowheads="1"/>
          </p:cNvPicPr>
          <p:nvPr/>
        </p:nvPicPr>
        <p:blipFill>
          <a:blip r:embed="rId2"/>
          <a:srcRect l="3462" t="5871" r="4230" b="4598"/>
          <a:stretch>
            <a:fillRect/>
          </a:stretch>
        </p:blipFill>
        <p:spPr bwMode="auto">
          <a:xfrm>
            <a:off x="4429124" y="1571612"/>
            <a:ext cx="4286280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30" name="Picture 6" descr="http://sevelina.ru/images/uploads/2011/04/du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257528" cy="3257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1854</TotalTime>
  <Words>84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Пошипим как змея</vt:lpstr>
      <vt:lpstr>Споем песенки</vt:lpstr>
      <vt:lpstr>Найди слово</vt:lpstr>
      <vt:lpstr>Посчитай</vt:lpstr>
      <vt:lpstr>Побери слова на слоги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163</cp:revision>
  <dcterms:created xsi:type="dcterms:W3CDTF">2012-03-24T18:26:09Z</dcterms:created>
  <dcterms:modified xsi:type="dcterms:W3CDTF">2014-03-31T18:33:59Z</dcterms:modified>
</cp:coreProperties>
</file>