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7" r:id="rId4"/>
    <p:sldId id="268" r:id="rId5"/>
    <p:sldId id="269" r:id="rId6"/>
    <p:sldId id="270" r:id="rId7"/>
    <p:sldId id="273" r:id="rId8"/>
    <p:sldId id="274" r:id="rId9"/>
    <p:sldId id="271" r:id="rId10"/>
    <p:sldId id="272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3" autoAdjust="0"/>
    <p:restoredTop sz="94660"/>
  </p:normalViewPr>
  <p:slideViewPr>
    <p:cSldViewPr snapToGrid="0">
      <p:cViewPr>
        <p:scale>
          <a:sx n="83" d="100"/>
          <a:sy n="83" d="100"/>
        </p:scale>
        <p:origin x="-1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38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3747D3-9C0A-44C1-89F8-A88D0F25D51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11BBFD-07C1-49CC-BA18-947B3A0D775A}">
      <dgm:prSet phldrT="[Текст]"/>
      <dgm:spPr/>
      <dgm:t>
        <a:bodyPr/>
        <a:lstStyle/>
        <a:p>
          <a:r>
            <a:rPr lang="en-US" dirty="0" smtClean="0"/>
            <a:t>I </a:t>
          </a:r>
          <a:r>
            <a:rPr lang="ru-RU" dirty="0" smtClean="0"/>
            <a:t>группа</a:t>
          </a:r>
          <a:endParaRPr lang="ru-RU" dirty="0"/>
        </a:p>
      </dgm:t>
    </dgm:pt>
    <dgm:pt modelId="{FD09BEFF-6F60-4310-ADE6-A36E04289271}" type="parTrans" cxnId="{2D4447F9-00F7-4BB8-B0FE-BD76EEEBA4DA}">
      <dgm:prSet/>
      <dgm:spPr/>
      <dgm:t>
        <a:bodyPr/>
        <a:lstStyle/>
        <a:p>
          <a:endParaRPr lang="ru-RU"/>
        </a:p>
      </dgm:t>
    </dgm:pt>
    <dgm:pt modelId="{CF919778-7557-4ACE-8026-4ADE358C7A8E}" type="sibTrans" cxnId="{2D4447F9-00F7-4BB8-B0FE-BD76EEEBA4DA}">
      <dgm:prSet/>
      <dgm:spPr/>
      <dgm:t>
        <a:bodyPr/>
        <a:lstStyle/>
        <a:p>
          <a:endParaRPr lang="ru-RU"/>
        </a:p>
      </dgm:t>
    </dgm:pt>
    <dgm:pt modelId="{8E8DE639-D15E-4CBC-91B3-D0D1FAFF4332}">
      <dgm:prSet phldrT="[Текст]"/>
      <dgm:spPr/>
      <dgm:t>
        <a:bodyPr/>
        <a:lstStyle/>
        <a:p>
          <a:r>
            <a:rPr lang="ru-RU" dirty="0" smtClean="0"/>
            <a:t>простые задачи: дети  усваивают  конкретный  смысл  каждого  из  арифметических действий (сложение  или  вычитание) - это задачи  на  нахождение суммы двух чисел  и на нахождение остатка.</a:t>
          </a:r>
          <a:endParaRPr lang="ru-RU" dirty="0"/>
        </a:p>
      </dgm:t>
    </dgm:pt>
    <dgm:pt modelId="{8F005CFC-6080-402D-A088-A27DAE9CCBF1}" type="parTrans" cxnId="{FF3CD687-10E5-4687-9AD3-F628A9827BCA}">
      <dgm:prSet/>
      <dgm:spPr/>
      <dgm:t>
        <a:bodyPr/>
        <a:lstStyle/>
        <a:p>
          <a:endParaRPr lang="ru-RU"/>
        </a:p>
      </dgm:t>
    </dgm:pt>
    <dgm:pt modelId="{E50AC328-4E74-4841-9B97-D09FDB38C330}" type="sibTrans" cxnId="{FF3CD687-10E5-4687-9AD3-F628A9827BCA}">
      <dgm:prSet/>
      <dgm:spPr/>
      <dgm:t>
        <a:bodyPr/>
        <a:lstStyle/>
        <a:p>
          <a:endParaRPr lang="ru-RU"/>
        </a:p>
      </dgm:t>
    </dgm:pt>
    <dgm:pt modelId="{A3E53446-F6E3-49A3-9C2C-F50D7BC2C1B8}">
      <dgm:prSet phldrT="[Текст]"/>
      <dgm:spPr/>
      <dgm:t>
        <a:bodyPr/>
        <a:lstStyle/>
        <a:p>
          <a:r>
            <a:rPr lang="en-US" dirty="0" smtClean="0"/>
            <a:t>II </a:t>
          </a:r>
          <a:r>
            <a:rPr lang="ru-RU" dirty="0" smtClean="0"/>
            <a:t>группа</a:t>
          </a:r>
          <a:endParaRPr lang="ru-RU" dirty="0"/>
        </a:p>
      </dgm:t>
    </dgm:pt>
    <dgm:pt modelId="{31AD4C02-8E85-44F9-BCCB-3916ACC2F2C2}" type="parTrans" cxnId="{30883EBF-B3B9-4443-8B9C-C9A6DE433C46}">
      <dgm:prSet/>
      <dgm:spPr/>
      <dgm:t>
        <a:bodyPr/>
        <a:lstStyle/>
        <a:p>
          <a:endParaRPr lang="ru-RU"/>
        </a:p>
      </dgm:t>
    </dgm:pt>
    <dgm:pt modelId="{3EA80AAA-33DE-4866-8BB5-E72BC29B7222}" type="sibTrans" cxnId="{30883EBF-B3B9-4443-8B9C-C9A6DE433C46}">
      <dgm:prSet/>
      <dgm:spPr/>
      <dgm:t>
        <a:bodyPr/>
        <a:lstStyle/>
        <a:p>
          <a:endParaRPr lang="ru-RU"/>
        </a:p>
      </dgm:t>
    </dgm:pt>
    <dgm:pt modelId="{5B6355CD-6969-4497-AAD8-7B4551DB8EDA}">
      <dgm:prSet phldrT="[Текст]"/>
      <dgm:spPr/>
      <dgm:t>
        <a:bodyPr/>
        <a:lstStyle/>
        <a:p>
          <a:r>
            <a:rPr lang="ru-RU" dirty="0" smtClean="0"/>
            <a:t>простые задачи: надо осмыслить связь между компонентами и результатами арифметических действий - это задачи на нахождение неизвестных компонентов.</a:t>
          </a:r>
          <a:endParaRPr lang="ru-RU" dirty="0"/>
        </a:p>
      </dgm:t>
    </dgm:pt>
    <dgm:pt modelId="{46D44BE5-454D-4BC3-8883-F88909CF57CD}" type="parTrans" cxnId="{1E602471-787D-478A-A85B-2F369642A025}">
      <dgm:prSet/>
      <dgm:spPr/>
      <dgm:t>
        <a:bodyPr/>
        <a:lstStyle/>
        <a:p>
          <a:endParaRPr lang="ru-RU"/>
        </a:p>
      </dgm:t>
    </dgm:pt>
    <dgm:pt modelId="{CD9B1722-A0B0-421C-9506-056AD26A3733}" type="sibTrans" cxnId="{1E602471-787D-478A-A85B-2F369642A025}">
      <dgm:prSet/>
      <dgm:spPr/>
      <dgm:t>
        <a:bodyPr/>
        <a:lstStyle/>
        <a:p>
          <a:endParaRPr lang="ru-RU"/>
        </a:p>
      </dgm:t>
    </dgm:pt>
    <dgm:pt modelId="{555BF884-AC7C-457B-B331-536F60D3CEA9}">
      <dgm:prSet/>
      <dgm:spPr/>
      <dgm:t>
        <a:bodyPr/>
        <a:lstStyle/>
        <a:p>
          <a:r>
            <a:rPr lang="en-US" dirty="0" smtClean="0"/>
            <a:t>III </a:t>
          </a:r>
          <a:r>
            <a:rPr lang="ru-RU" dirty="0" smtClean="0"/>
            <a:t>группа</a:t>
          </a:r>
          <a:endParaRPr lang="ru-RU" dirty="0"/>
        </a:p>
      </dgm:t>
    </dgm:pt>
    <dgm:pt modelId="{A25D95AB-628F-4023-A9F5-220D2DFD1526}" type="parTrans" cxnId="{3F06ED87-EA48-4B87-AD79-6001DE9660F6}">
      <dgm:prSet/>
      <dgm:spPr/>
      <dgm:t>
        <a:bodyPr/>
        <a:lstStyle/>
        <a:p>
          <a:endParaRPr lang="ru-RU"/>
        </a:p>
      </dgm:t>
    </dgm:pt>
    <dgm:pt modelId="{60D478B3-157E-4F83-AAAB-D4F9AE751082}" type="sibTrans" cxnId="{3F06ED87-EA48-4B87-AD79-6001DE9660F6}">
      <dgm:prSet/>
      <dgm:spPr/>
      <dgm:t>
        <a:bodyPr/>
        <a:lstStyle/>
        <a:p>
          <a:endParaRPr lang="ru-RU"/>
        </a:p>
      </dgm:t>
    </dgm:pt>
    <dgm:pt modelId="{9E820F58-A7F0-49CB-9811-A4ED762308D6}">
      <dgm:prSet/>
      <dgm:spPr/>
      <dgm:t>
        <a:bodyPr/>
        <a:lstStyle/>
        <a:p>
          <a:r>
            <a:rPr lang="ru-RU" dirty="0" smtClean="0"/>
            <a:t>простые задачи на разностное сравнение</a:t>
          </a:r>
          <a:endParaRPr lang="ru-RU" dirty="0"/>
        </a:p>
      </dgm:t>
    </dgm:pt>
    <dgm:pt modelId="{4B2DBEC8-386C-4FE8-A90A-44C93A1D4D02}" type="parTrans" cxnId="{FE31EB90-145C-450B-8B0F-36C8A095EC63}">
      <dgm:prSet/>
      <dgm:spPr/>
      <dgm:t>
        <a:bodyPr/>
        <a:lstStyle/>
        <a:p>
          <a:endParaRPr lang="ru-RU"/>
        </a:p>
      </dgm:t>
    </dgm:pt>
    <dgm:pt modelId="{E4B4E612-785A-403A-B242-E631AE4D5498}" type="sibTrans" cxnId="{FE31EB90-145C-450B-8B0F-36C8A095EC63}">
      <dgm:prSet/>
      <dgm:spPr/>
      <dgm:t>
        <a:bodyPr/>
        <a:lstStyle/>
        <a:p>
          <a:endParaRPr lang="ru-RU"/>
        </a:p>
      </dgm:t>
    </dgm:pt>
    <dgm:pt modelId="{E1BA0A8B-35F4-45A3-8E13-A45A2A5D9E2A}" type="pres">
      <dgm:prSet presAssocID="{BA3747D3-9C0A-44C1-89F8-A88D0F25D5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47DB73-722B-40B8-8738-C6F586535EEF}" type="pres">
      <dgm:prSet presAssocID="{CB11BBFD-07C1-49CC-BA18-947B3A0D775A}" presName="linNode" presStyleCnt="0"/>
      <dgm:spPr/>
    </dgm:pt>
    <dgm:pt modelId="{AFB29B60-CE47-48E7-AF6B-3F2121845C01}" type="pres">
      <dgm:prSet presAssocID="{CB11BBFD-07C1-49CC-BA18-947B3A0D775A}" presName="parentText" presStyleLbl="node1" presStyleIdx="0" presStyleCnt="3" custScaleX="502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20569-F978-4995-8EB6-85B24E3501FF}" type="pres">
      <dgm:prSet presAssocID="{CB11BBFD-07C1-49CC-BA18-947B3A0D775A}" presName="descendantText" presStyleLbl="alignAccFollowNode1" presStyleIdx="0" presStyleCnt="3" custScaleX="164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9CA08F-50CF-4535-9C42-4B7BD9E7F7B1}" type="pres">
      <dgm:prSet presAssocID="{CF919778-7557-4ACE-8026-4ADE358C7A8E}" presName="sp" presStyleCnt="0"/>
      <dgm:spPr/>
    </dgm:pt>
    <dgm:pt modelId="{F43640C6-CE54-4DB7-8742-63840CA3B8C2}" type="pres">
      <dgm:prSet presAssocID="{A3E53446-F6E3-49A3-9C2C-F50D7BC2C1B8}" presName="linNode" presStyleCnt="0"/>
      <dgm:spPr/>
    </dgm:pt>
    <dgm:pt modelId="{9FC57F54-1F3D-4831-A4EB-3DFF60190D69}" type="pres">
      <dgm:prSet presAssocID="{A3E53446-F6E3-49A3-9C2C-F50D7BC2C1B8}" presName="parentText" presStyleLbl="node1" presStyleIdx="1" presStyleCnt="3" custScaleX="406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45C6B-CB8A-4E78-9B00-52BF25A7F0FA}" type="pres">
      <dgm:prSet presAssocID="{A3E53446-F6E3-49A3-9C2C-F50D7BC2C1B8}" presName="descendantText" presStyleLbl="alignAccFollowNode1" presStyleIdx="1" presStyleCnt="3" custScaleX="134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AF4D20-6D88-44DB-B4B6-6ABED97AFBE3}" type="pres">
      <dgm:prSet presAssocID="{3EA80AAA-33DE-4866-8BB5-E72BC29B7222}" presName="sp" presStyleCnt="0"/>
      <dgm:spPr/>
    </dgm:pt>
    <dgm:pt modelId="{14F8039A-3E95-48A2-8EF8-498F4B62E45F}" type="pres">
      <dgm:prSet presAssocID="{555BF884-AC7C-457B-B331-536F60D3CEA9}" presName="linNode" presStyleCnt="0"/>
      <dgm:spPr/>
    </dgm:pt>
    <dgm:pt modelId="{BAB6046C-BC77-49BF-BEFF-A01F3D4FF8CD}" type="pres">
      <dgm:prSet presAssocID="{555BF884-AC7C-457B-B331-536F60D3CEA9}" presName="parentText" presStyleLbl="node1" presStyleIdx="2" presStyleCnt="3" custScaleX="406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B1EFBF-4878-4AD0-A8B6-5CB355231669}" type="pres">
      <dgm:prSet presAssocID="{555BF884-AC7C-457B-B331-536F60D3CEA9}" presName="descendantText" presStyleLbl="alignAccFollowNode1" presStyleIdx="2" presStyleCnt="3" custScaleX="133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4447F9-00F7-4BB8-B0FE-BD76EEEBA4DA}" srcId="{BA3747D3-9C0A-44C1-89F8-A88D0F25D51E}" destId="{CB11BBFD-07C1-49CC-BA18-947B3A0D775A}" srcOrd="0" destOrd="0" parTransId="{FD09BEFF-6F60-4310-ADE6-A36E04289271}" sibTransId="{CF919778-7557-4ACE-8026-4ADE358C7A8E}"/>
    <dgm:cxn modelId="{1E602471-787D-478A-A85B-2F369642A025}" srcId="{A3E53446-F6E3-49A3-9C2C-F50D7BC2C1B8}" destId="{5B6355CD-6969-4497-AAD8-7B4551DB8EDA}" srcOrd="0" destOrd="0" parTransId="{46D44BE5-454D-4BC3-8883-F88909CF57CD}" sibTransId="{CD9B1722-A0B0-421C-9506-056AD26A3733}"/>
    <dgm:cxn modelId="{C574EAC2-2942-425E-AA25-B1D634C3A2C5}" type="presOf" srcId="{BA3747D3-9C0A-44C1-89F8-A88D0F25D51E}" destId="{E1BA0A8B-35F4-45A3-8E13-A45A2A5D9E2A}" srcOrd="0" destOrd="0" presId="urn:microsoft.com/office/officeart/2005/8/layout/vList5"/>
    <dgm:cxn modelId="{30883EBF-B3B9-4443-8B9C-C9A6DE433C46}" srcId="{BA3747D3-9C0A-44C1-89F8-A88D0F25D51E}" destId="{A3E53446-F6E3-49A3-9C2C-F50D7BC2C1B8}" srcOrd="1" destOrd="0" parTransId="{31AD4C02-8E85-44F9-BCCB-3916ACC2F2C2}" sibTransId="{3EA80AAA-33DE-4866-8BB5-E72BC29B7222}"/>
    <dgm:cxn modelId="{FF3CD687-10E5-4687-9AD3-F628A9827BCA}" srcId="{CB11BBFD-07C1-49CC-BA18-947B3A0D775A}" destId="{8E8DE639-D15E-4CBC-91B3-D0D1FAFF4332}" srcOrd="0" destOrd="0" parTransId="{8F005CFC-6080-402D-A088-A27DAE9CCBF1}" sibTransId="{E50AC328-4E74-4841-9B97-D09FDB38C330}"/>
    <dgm:cxn modelId="{1B09FC64-68DC-4745-8ECF-D82AEBFE4FB4}" type="presOf" srcId="{CB11BBFD-07C1-49CC-BA18-947B3A0D775A}" destId="{AFB29B60-CE47-48E7-AF6B-3F2121845C01}" srcOrd="0" destOrd="0" presId="urn:microsoft.com/office/officeart/2005/8/layout/vList5"/>
    <dgm:cxn modelId="{3F06ED87-EA48-4B87-AD79-6001DE9660F6}" srcId="{BA3747D3-9C0A-44C1-89F8-A88D0F25D51E}" destId="{555BF884-AC7C-457B-B331-536F60D3CEA9}" srcOrd="2" destOrd="0" parTransId="{A25D95AB-628F-4023-A9F5-220D2DFD1526}" sibTransId="{60D478B3-157E-4F83-AAAB-D4F9AE751082}"/>
    <dgm:cxn modelId="{405ABAAA-DB6C-44EA-9F89-59BD64EE19F6}" type="presOf" srcId="{5B6355CD-6969-4497-AAD8-7B4551DB8EDA}" destId="{04745C6B-CB8A-4E78-9B00-52BF25A7F0FA}" srcOrd="0" destOrd="0" presId="urn:microsoft.com/office/officeart/2005/8/layout/vList5"/>
    <dgm:cxn modelId="{3DB0D47E-182C-4708-A7C9-781C95E669C5}" type="presOf" srcId="{555BF884-AC7C-457B-B331-536F60D3CEA9}" destId="{BAB6046C-BC77-49BF-BEFF-A01F3D4FF8CD}" srcOrd="0" destOrd="0" presId="urn:microsoft.com/office/officeart/2005/8/layout/vList5"/>
    <dgm:cxn modelId="{5CBB743C-9FD8-42E2-86E7-B034C6144613}" type="presOf" srcId="{8E8DE639-D15E-4CBC-91B3-D0D1FAFF4332}" destId="{F0720569-F978-4995-8EB6-85B24E3501FF}" srcOrd="0" destOrd="0" presId="urn:microsoft.com/office/officeart/2005/8/layout/vList5"/>
    <dgm:cxn modelId="{FBD685EC-9D7E-4F31-B2D8-590337B2DC21}" type="presOf" srcId="{9E820F58-A7F0-49CB-9811-A4ED762308D6}" destId="{71B1EFBF-4878-4AD0-A8B6-5CB355231669}" srcOrd="0" destOrd="0" presId="urn:microsoft.com/office/officeart/2005/8/layout/vList5"/>
    <dgm:cxn modelId="{FE31EB90-145C-450B-8B0F-36C8A095EC63}" srcId="{555BF884-AC7C-457B-B331-536F60D3CEA9}" destId="{9E820F58-A7F0-49CB-9811-A4ED762308D6}" srcOrd="0" destOrd="0" parTransId="{4B2DBEC8-386C-4FE8-A90A-44C93A1D4D02}" sibTransId="{E4B4E612-785A-403A-B242-E631AE4D5498}"/>
    <dgm:cxn modelId="{4D78E105-07A4-4DB5-AF30-67ED50D30974}" type="presOf" srcId="{A3E53446-F6E3-49A3-9C2C-F50D7BC2C1B8}" destId="{9FC57F54-1F3D-4831-A4EB-3DFF60190D69}" srcOrd="0" destOrd="0" presId="urn:microsoft.com/office/officeart/2005/8/layout/vList5"/>
    <dgm:cxn modelId="{75884921-BD73-443A-B546-6DD791535061}" type="presParOf" srcId="{E1BA0A8B-35F4-45A3-8E13-A45A2A5D9E2A}" destId="{2547DB73-722B-40B8-8738-C6F586535EEF}" srcOrd="0" destOrd="0" presId="urn:microsoft.com/office/officeart/2005/8/layout/vList5"/>
    <dgm:cxn modelId="{4B133A22-BBD3-47D2-8389-AEFBA72B1B3F}" type="presParOf" srcId="{2547DB73-722B-40B8-8738-C6F586535EEF}" destId="{AFB29B60-CE47-48E7-AF6B-3F2121845C01}" srcOrd="0" destOrd="0" presId="urn:microsoft.com/office/officeart/2005/8/layout/vList5"/>
    <dgm:cxn modelId="{CF31C4FD-91DE-4F06-8CFB-F9BA0F0EAAF0}" type="presParOf" srcId="{2547DB73-722B-40B8-8738-C6F586535EEF}" destId="{F0720569-F978-4995-8EB6-85B24E3501FF}" srcOrd="1" destOrd="0" presId="urn:microsoft.com/office/officeart/2005/8/layout/vList5"/>
    <dgm:cxn modelId="{3480B879-32B9-45DB-A223-77B3177FB8D5}" type="presParOf" srcId="{E1BA0A8B-35F4-45A3-8E13-A45A2A5D9E2A}" destId="{079CA08F-50CF-4535-9C42-4B7BD9E7F7B1}" srcOrd="1" destOrd="0" presId="urn:microsoft.com/office/officeart/2005/8/layout/vList5"/>
    <dgm:cxn modelId="{5DE5B4DB-5E7B-48C9-8187-8634243FF7A5}" type="presParOf" srcId="{E1BA0A8B-35F4-45A3-8E13-A45A2A5D9E2A}" destId="{F43640C6-CE54-4DB7-8742-63840CA3B8C2}" srcOrd="2" destOrd="0" presId="urn:microsoft.com/office/officeart/2005/8/layout/vList5"/>
    <dgm:cxn modelId="{70F058FB-9160-4C3C-B738-94B84B837985}" type="presParOf" srcId="{F43640C6-CE54-4DB7-8742-63840CA3B8C2}" destId="{9FC57F54-1F3D-4831-A4EB-3DFF60190D69}" srcOrd="0" destOrd="0" presId="urn:microsoft.com/office/officeart/2005/8/layout/vList5"/>
    <dgm:cxn modelId="{E8870560-8B64-44C2-B4C1-344DA1F4FE57}" type="presParOf" srcId="{F43640C6-CE54-4DB7-8742-63840CA3B8C2}" destId="{04745C6B-CB8A-4E78-9B00-52BF25A7F0FA}" srcOrd="1" destOrd="0" presId="urn:microsoft.com/office/officeart/2005/8/layout/vList5"/>
    <dgm:cxn modelId="{F14F1819-CDE4-4D01-81D4-B0FB9D025B0B}" type="presParOf" srcId="{E1BA0A8B-35F4-45A3-8E13-A45A2A5D9E2A}" destId="{B4AF4D20-6D88-44DB-B4B6-6ABED97AFBE3}" srcOrd="3" destOrd="0" presId="urn:microsoft.com/office/officeart/2005/8/layout/vList5"/>
    <dgm:cxn modelId="{14132D4F-E503-4CC4-88B7-D7EEE0640DDA}" type="presParOf" srcId="{E1BA0A8B-35F4-45A3-8E13-A45A2A5D9E2A}" destId="{14F8039A-3E95-48A2-8EF8-498F4B62E45F}" srcOrd="4" destOrd="0" presId="urn:microsoft.com/office/officeart/2005/8/layout/vList5"/>
    <dgm:cxn modelId="{39EAFBDF-15A7-41FB-A9A6-495BF1DAFEA2}" type="presParOf" srcId="{14F8039A-3E95-48A2-8EF8-498F4B62E45F}" destId="{BAB6046C-BC77-49BF-BEFF-A01F3D4FF8CD}" srcOrd="0" destOrd="0" presId="urn:microsoft.com/office/officeart/2005/8/layout/vList5"/>
    <dgm:cxn modelId="{A306B8D9-0CFE-4F96-AAAA-8078410952A7}" type="presParOf" srcId="{14F8039A-3E95-48A2-8EF8-498F4B62E45F}" destId="{71B1EFBF-4878-4AD0-A8B6-5CB35523166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005ED3-1F13-4A93-8C84-B9DA67ABDAE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D5DE5C-6754-4147-89AC-7DFC173F5548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3C95EE4C-4603-44AE-916A-1E309C57612D}" type="parTrans" cxnId="{EC39B26B-E9DD-4D85-B337-BDD31B8FD93B}">
      <dgm:prSet/>
      <dgm:spPr/>
      <dgm:t>
        <a:bodyPr/>
        <a:lstStyle/>
        <a:p>
          <a:endParaRPr lang="ru-RU"/>
        </a:p>
      </dgm:t>
    </dgm:pt>
    <dgm:pt modelId="{308F3B50-87FF-4B29-B93E-6B0ECB591925}" type="sibTrans" cxnId="{EC39B26B-E9DD-4D85-B337-BDD31B8FD93B}">
      <dgm:prSet/>
      <dgm:spPr/>
      <dgm:t>
        <a:bodyPr/>
        <a:lstStyle/>
        <a:p>
          <a:endParaRPr lang="ru-RU"/>
        </a:p>
      </dgm:t>
    </dgm:pt>
    <dgm:pt modelId="{28D3DE05-4E29-4AD8-A444-801A8834718E}">
      <dgm:prSet phldrT="[Текст]"/>
      <dgm:spPr/>
      <dgm:t>
        <a:bodyPr/>
        <a:lstStyle/>
        <a:p>
          <a:r>
            <a:rPr lang="ru-RU" dirty="0" smtClean="0"/>
            <a:t>Основная цель этого этапа — организовать систему упражнений по выполнению операций над множествами.</a:t>
          </a:r>
          <a:endParaRPr lang="ru-RU" dirty="0"/>
        </a:p>
      </dgm:t>
    </dgm:pt>
    <dgm:pt modelId="{C89E379E-717A-4406-A817-2CE999793578}" type="parTrans" cxnId="{75E62DE2-2BC4-4512-9386-6CA73C4D9A1D}">
      <dgm:prSet/>
      <dgm:spPr/>
      <dgm:t>
        <a:bodyPr/>
        <a:lstStyle/>
        <a:p>
          <a:endParaRPr lang="ru-RU"/>
        </a:p>
      </dgm:t>
    </dgm:pt>
    <dgm:pt modelId="{22D8C981-1282-4302-8EAE-D936B6BA1623}" type="sibTrans" cxnId="{75E62DE2-2BC4-4512-9386-6CA73C4D9A1D}">
      <dgm:prSet/>
      <dgm:spPr/>
      <dgm:t>
        <a:bodyPr/>
        <a:lstStyle/>
        <a:p>
          <a:endParaRPr lang="ru-RU"/>
        </a:p>
      </dgm:t>
    </dgm:pt>
    <dgm:pt modelId="{51FA85A9-4E9F-4038-9F98-8DFF39829600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54054E2F-712F-4085-89B6-51805627685B}" type="parTrans" cxnId="{C5C3C749-4C28-41DF-88AA-B7960DC02742}">
      <dgm:prSet/>
      <dgm:spPr/>
      <dgm:t>
        <a:bodyPr/>
        <a:lstStyle/>
        <a:p>
          <a:endParaRPr lang="ru-RU"/>
        </a:p>
      </dgm:t>
    </dgm:pt>
    <dgm:pt modelId="{75BE9D7D-FBBC-47D0-877C-09A6E4A23C21}" type="sibTrans" cxnId="{C5C3C749-4C28-41DF-88AA-B7960DC02742}">
      <dgm:prSet/>
      <dgm:spPr/>
      <dgm:t>
        <a:bodyPr/>
        <a:lstStyle/>
        <a:p>
          <a:endParaRPr lang="ru-RU"/>
        </a:p>
      </dgm:t>
    </dgm:pt>
    <dgm:pt modelId="{BE5BF7D7-284B-4DDD-A44C-0D583DF0DC3A}">
      <dgm:prSet phldrT="[Текст]"/>
      <dgm:spPr/>
      <dgm:t>
        <a:bodyPr/>
        <a:lstStyle/>
        <a:p>
          <a:r>
            <a:rPr lang="ru-RU" dirty="0" smtClean="0"/>
            <a:t>научиться составлять задачи; </a:t>
          </a:r>
          <a:endParaRPr lang="ru-RU" dirty="0"/>
        </a:p>
      </dgm:t>
    </dgm:pt>
    <dgm:pt modelId="{47976781-DEAE-41B2-8F67-F264D44902E4}" type="parTrans" cxnId="{13F6E9E6-98CA-43E2-9E0C-DD0018A31500}">
      <dgm:prSet/>
      <dgm:spPr/>
      <dgm:t>
        <a:bodyPr/>
        <a:lstStyle/>
        <a:p>
          <a:endParaRPr lang="ru-RU"/>
        </a:p>
      </dgm:t>
    </dgm:pt>
    <dgm:pt modelId="{C8A0454F-00A0-494E-B5BB-BB07BDF6937B}" type="sibTrans" cxnId="{13F6E9E6-98CA-43E2-9E0C-DD0018A31500}">
      <dgm:prSet/>
      <dgm:spPr/>
      <dgm:t>
        <a:bodyPr/>
        <a:lstStyle/>
        <a:p>
          <a:endParaRPr lang="ru-RU"/>
        </a:p>
      </dgm:t>
    </dgm:pt>
    <dgm:pt modelId="{E563908C-AE33-47D9-A0C8-67F5DF328700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022E245A-5A41-4F6F-BFE9-2BD8837F5F24}" type="parTrans" cxnId="{0E038ABC-3E02-468C-BED0-5584E1E5A2FA}">
      <dgm:prSet/>
      <dgm:spPr/>
      <dgm:t>
        <a:bodyPr/>
        <a:lstStyle/>
        <a:p>
          <a:endParaRPr lang="ru-RU"/>
        </a:p>
      </dgm:t>
    </dgm:pt>
    <dgm:pt modelId="{E395C808-DC53-4327-98B7-18C15E733F6D}" type="sibTrans" cxnId="{0E038ABC-3E02-468C-BED0-5584E1E5A2FA}">
      <dgm:prSet/>
      <dgm:spPr/>
      <dgm:t>
        <a:bodyPr/>
        <a:lstStyle/>
        <a:p>
          <a:endParaRPr lang="ru-RU"/>
        </a:p>
      </dgm:t>
    </dgm:pt>
    <dgm:pt modelId="{3349ACF3-1888-474B-848C-87107BECF2A5}">
      <dgm:prSet phldrT="[Текст]"/>
      <dgm:spPr/>
      <dgm:t>
        <a:bodyPr/>
        <a:lstStyle/>
        <a:p>
          <a:r>
            <a:rPr lang="ru-RU" dirty="0" smtClean="0"/>
            <a:t>учить детей формулировать арифметические действия сложения и вычитания</a:t>
          </a:r>
          <a:endParaRPr lang="ru-RU" dirty="0"/>
        </a:p>
      </dgm:t>
    </dgm:pt>
    <dgm:pt modelId="{6B0BE0C2-351D-47CD-8565-5F61E196DA48}" type="parTrans" cxnId="{81381A28-3A86-45C7-B4A1-6FFAEBE133E9}">
      <dgm:prSet/>
      <dgm:spPr/>
      <dgm:t>
        <a:bodyPr/>
        <a:lstStyle/>
        <a:p>
          <a:endParaRPr lang="ru-RU"/>
        </a:p>
      </dgm:t>
    </dgm:pt>
    <dgm:pt modelId="{18F91BA1-127E-49A2-B66D-07D1830351FC}" type="sibTrans" cxnId="{81381A28-3A86-45C7-B4A1-6FFAEBE133E9}">
      <dgm:prSet/>
      <dgm:spPr/>
      <dgm:t>
        <a:bodyPr/>
        <a:lstStyle/>
        <a:p>
          <a:endParaRPr lang="ru-RU"/>
        </a:p>
      </dgm:t>
    </dgm:pt>
    <dgm:pt modelId="{07390036-6F59-4A4D-B045-B143AB3FD3D8}">
      <dgm:prSet/>
      <dgm:spPr/>
      <dgm:t>
        <a:bodyPr/>
        <a:lstStyle/>
        <a:p>
          <a:r>
            <a:rPr lang="ru-RU" dirty="0" smtClean="0"/>
            <a:t>понимать их отличие от рассказа и загадки</a:t>
          </a:r>
          <a:endParaRPr lang="ru-RU" dirty="0"/>
        </a:p>
      </dgm:t>
    </dgm:pt>
    <dgm:pt modelId="{EFD8F405-8C39-4890-BA47-AB6A61DDDD99}" type="parTrans" cxnId="{ED4AC077-92BD-41FA-ACD4-1A9077E129CE}">
      <dgm:prSet/>
      <dgm:spPr/>
      <dgm:t>
        <a:bodyPr/>
        <a:lstStyle/>
        <a:p>
          <a:endParaRPr lang="ru-RU"/>
        </a:p>
      </dgm:t>
    </dgm:pt>
    <dgm:pt modelId="{E3DA4449-1B72-448B-8DDB-90FCD6B4033A}" type="sibTrans" cxnId="{ED4AC077-92BD-41FA-ACD4-1A9077E129CE}">
      <dgm:prSet/>
      <dgm:spPr/>
      <dgm:t>
        <a:bodyPr/>
        <a:lstStyle/>
        <a:p>
          <a:endParaRPr lang="ru-RU"/>
        </a:p>
      </dgm:t>
    </dgm:pt>
    <dgm:pt modelId="{D8BA6515-E1E7-4345-8D29-10A47A3FF3C5}">
      <dgm:prSet/>
      <dgm:spPr/>
      <dgm:t>
        <a:bodyPr/>
        <a:lstStyle/>
        <a:p>
          <a:r>
            <a:rPr lang="ru-RU" dirty="0" smtClean="0"/>
            <a:t>понимать структуру задачи уметь, анализировать задачи, устанавливая отношения между данными и искомым</a:t>
          </a:r>
          <a:endParaRPr lang="ru-RU" dirty="0"/>
        </a:p>
      </dgm:t>
    </dgm:pt>
    <dgm:pt modelId="{700C6A62-9A5D-44B5-AA5A-78EE8849B0CE}" type="parTrans" cxnId="{4B2AE80A-18E4-4F4C-A055-A4ADF3DFC218}">
      <dgm:prSet/>
      <dgm:spPr/>
      <dgm:t>
        <a:bodyPr/>
        <a:lstStyle/>
        <a:p>
          <a:endParaRPr lang="ru-RU"/>
        </a:p>
      </dgm:t>
    </dgm:pt>
    <dgm:pt modelId="{3A08D0D4-07E7-409F-B624-22C83DED8BBE}" type="sibTrans" cxnId="{4B2AE80A-18E4-4F4C-A055-A4ADF3DFC218}">
      <dgm:prSet/>
      <dgm:spPr/>
      <dgm:t>
        <a:bodyPr/>
        <a:lstStyle/>
        <a:p>
          <a:endParaRPr lang="ru-RU"/>
        </a:p>
      </dgm:t>
    </dgm:pt>
    <dgm:pt modelId="{2F78FF3C-6082-40AD-8FB9-2182789661DA}" type="pres">
      <dgm:prSet presAssocID="{0E005ED3-1F13-4A93-8C84-B9DA67ABDAE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EB2C3A-BC9B-4B6D-A568-E087C8240A4F}" type="pres">
      <dgm:prSet presAssocID="{D1D5DE5C-6754-4147-89AC-7DFC173F5548}" presName="composite" presStyleCnt="0"/>
      <dgm:spPr/>
    </dgm:pt>
    <dgm:pt modelId="{387DCF49-0742-401F-8C0E-E646E4BA77EF}" type="pres">
      <dgm:prSet presAssocID="{D1D5DE5C-6754-4147-89AC-7DFC173F554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3497CF-9238-48F8-AE1E-6AC6B34E5C76}" type="pres">
      <dgm:prSet presAssocID="{D1D5DE5C-6754-4147-89AC-7DFC173F554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1F7AF-DB6C-4E2D-96AB-8A1D0215FBB8}" type="pres">
      <dgm:prSet presAssocID="{308F3B50-87FF-4B29-B93E-6B0ECB591925}" presName="sp" presStyleCnt="0"/>
      <dgm:spPr/>
    </dgm:pt>
    <dgm:pt modelId="{CEE180CC-6785-4A6C-822D-F1DA13440E7F}" type="pres">
      <dgm:prSet presAssocID="{51FA85A9-4E9F-4038-9F98-8DFF39829600}" presName="composite" presStyleCnt="0"/>
      <dgm:spPr/>
    </dgm:pt>
    <dgm:pt modelId="{B45D61F7-73E5-4C7C-A286-6074B66856F3}" type="pres">
      <dgm:prSet presAssocID="{51FA85A9-4E9F-4038-9F98-8DFF3982960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45A91-1C50-4EBC-A9C1-C8F0BCA86333}" type="pres">
      <dgm:prSet presAssocID="{51FA85A9-4E9F-4038-9F98-8DFF3982960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FFDC6-401E-43E4-89F3-711F275BB4EB}" type="pres">
      <dgm:prSet presAssocID="{75BE9D7D-FBBC-47D0-877C-09A6E4A23C21}" presName="sp" presStyleCnt="0"/>
      <dgm:spPr/>
    </dgm:pt>
    <dgm:pt modelId="{5226AE1D-F59E-40B6-BC2D-D899DF4706CA}" type="pres">
      <dgm:prSet presAssocID="{E563908C-AE33-47D9-A0C8-67F5DF328700}" presName="composite" presStyleCnt="0"/>
      <dgm:spPr/>
    </dgm:pt>
    <dgm:pt modelId="{262C9A58-D70A-409F-B6E5-71B8DEAB6D65}" type="pres">
      <dgm:prSet presAssocID="{E563908C-AE33-47D9-A0C8-67F5DF32870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40D0FE-2E4C-464C-8F86-81C1B6C0888C}" type="pres">
      <dgm:prSet presAssocID="{E563908C-AE33-47D9-A0C8-67F5DF32870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8A83E4-457A-4D44-A411-629033CFDD54}" type="presOf" srcId="{0E005ED3-1F13-4A93-8C84-B9DA67ABDAEA}" destId="{2F78FF3C-6082-40AD-8FB9-2182789661DA}" srcOrd="0" destOrd="0" presId="urn:microsoft.com/office/officeart/2005/8/layout/chevron2"/>
    <dgm:cxn modelId="{9250E5D0-E01C-466D-81A8-73823A0D7E15}" type="presOf" srcId="{28D3DE05-4E29-4AD8-A444-801A8834718E}" destId="{4C3497CF-9238-48F8-AE1E-6AC6B34E5C76}" srcOrd="0" destOrd="0" presId="urn:microsoft.com/office/officeart/2005/8/layout/chevron2"/>
    <dgm:cxn modelId="{0E038ABC-3E02-468C-BED0-5584E1E5A2FA}" srcId="{0E005ED3-1F13-4A93-8C84-B9DA67ABDAEA}" destId="{E563908C-AE33-47D9-A0C8-67F5DF328700}" srcOrd="2" destOrd="0" parTransId="{022E245A-5A41-4F6F-BFE9-2BD8837F5F24}" sibTransId="{E395C808-DC53-4327-98B7-18C15E733F6D}"/>
    <dgm:cxn modelId="{2C87F3BA-42AF-463F-B47A-46B4FC890B2A}" type="presOf" srcId="{E563908C-AE33-47D9-A0C8-67F5DF328700}" destId="{262C9A58-D70A-409F-B6E5-71B8DEAB6D65}" srcOrd="0" destOrd="0" presId="urn:microsoft.com/office/officeart/2005/8/layout/chevron2"/>
    <dgm:cxn modelId="{4B2AE80A-18E4-4F4C-A055-A4ADF3DFC218}" srcId="{51FA85A9-4E9F-4038-9F98-8DFF39829600}" destId="{D8BA6515-E1E7-4345-8D29-10A47A3FF3C5}" srcOrd="2" destOrd="0" parTransId="{700C6A62-9A5D-44B5-AA5A-78EE8849B0CE}" sibTransId="{3A08D0D4-07E7-409F-B624-22C83DED8BBE}"/>
    <dgm:cxn modelId="{13F6E9E6-98CA-43E2-9E0C-DD0018A31500}" srcId="{51FA85A9-4E9F-4038-9F98-8DFF39829600}" destId="{BE5BF7D7-284B-4DDD-A44C-0D583DF0DC3A}" srcOrd="0" destOrd="0" parTransId="{47976781-DEAE-41B2-8F67-F264D44902E4}" sibTransId="{C8A0454F-00A0-494E-B5BB-BB07BDF6937B}"/>
    <dgm:cxn modelId="{62AD3852-3427-42BF-8B17-D3C6701D4724}" type="presOf" srcId="{3349ACF3-1888-474B-848C-87107BECF2A5}" destId="{9F40D0FE-2E4C-464C-8F86-81C1B6C0888C}" srcOrd="0" destOrd="0" presId="urn:microsoft.com/office/officeart/2005/8/layout/chevron2"/>
    <dgm:cxn modelId="{81381A28-3A86-45C7-B4A1-6FFAEBE133E9}" srcId="{E563908C-AE33-47D9-A0C8-67F5DF328700}" destId="{3349ACF3-1888-474B-848C-87107BECF2A5}" srcOrd="0" destOrd="0" parTransId="{6B0BE0C2-351D-47CD-8565-5F61E196DA48}" sibTransId="{18F91BA1-127E-49A2-B66D-07D1830351FC}"/>
    <dgm:cxn modelId="{D9670039-2B7E-4559-9DCD-BC7D91560BEB}" type="presOf" srcId="{D1D5DE5C-6754-4147-89AC-7DFC173F5548}" destId="{387DCF49-0742-401F-8C0E-E646E4BA77EF}" srcOrd="0" destOrd="0" presId="urn:microsoft.com/office/officeart/2005/8/layout/chevron2"/>
    <dgm:cxn modelId="{C48CD815-7917-47EF-97EB-7578DAC3D4BF}" type="presOf" srcId="{51FA85A9-4E9F-4038-9F98-8DFF39829600}" destId="{B45D61F7-73E5-4C7C-A286-6074B66856F3}" srcOrd="0" destOrd="0" presId="urn:microsoft.com/office/officeart/2005/8/layout/chevron2"/>
    <dgm:cxn modelId="{EC39B26B-E9DD-4D85-B337-BDD31B8FD93B}" srcId="{0E005ED3-1F13-4A93-8C84-B9DA67ABDAEA}" destId="{D1D5DE5C-6754-4147-89AC-7DFC173F5548}" srcOrd="0" destOrd="0" parTransId="{3C95EE4C-4603-44AE-916A-1E309C57612D}" sibTransId="{308F3B50-87FF-4B29-B93E-6B0ECB591925}"/>
    <dgm:cxn modelId="{75E62DE2-2BC4-4512-9386-6CA73C4D9A1D}" srcId="{D1D5DE5C-6754-4147-89AC-7DFC173F5548}" destId="{28D3DE05-4E29-4AD8-A444-801A8834718E}" srcOrd="0" destOrd="0" parTransId="{C89E379E-717A-4406-A817-2CE999793578}" sibTransId="{22D8C981-1282-4302-8EAE-D936B6BA1623}"/>
    <dgm:cxn modelId="{58B7AEDA-7593-41AF-84AA-EAD5CE14B1BE}" type="presOf" srcId="{07390036-6F59-4A4D-B045-B143AB3FD3D8}" destId="{C2745A91-1C50-4EBC-A9C1-C8F0BCA86333}" srcOrd="0" destOrd="1" presId="urn:microsoft.com/office/officeart/2005/8/layout/chevron2"/>
    <dgm:cxn modelId="{ED4AC077-92BD-41FA-ACD4-1A9077E129CE}" srcId="{51FA85A9-4E9F-4038-9F98-8DFF39829600}" destId="{07390036-6F59-4A4D-B045-B143AB3FD3D8}" srcOrd="1" destOrd="0" parTransId="{EFD8F405-8C39-4890-BA47-AB6A61DDDD99}" sibTransId="{E3DA4449-1B72-448B-8DDB-90FCD6B4033A}"/>
    <dgm:cxn modelId="{C5C3C749-4C28-41DF-88AA-B7960DC02742}" srcId="{0E005ED3-1F13-4A93-8C84-B9DA67ABDAEA}" destId="{51FA85A9-4E9F-4038-9F98-8DFF39829600}" srcOrd="1" destOrd="0" parTransId="{54054E2F-712F-4085-89B6-51805627685B}" sibTransId="{75BE9D7D-FBBC-47D0-877C-09A6E4A23C21}"/>
    <dgm:cxn modelId="{058BD47A-B829-4CE2-8726-66DA3AC98C69}" type="presOf" srcId="{D8BA6515-E1E7-4345-8D29-10A47A3FF3C5}" destId="{C2745A91-1C50-4EBC-A9C1-C8F0BCA86333}" srcOrd="0" destOrd="2" presId="urn:microsoft.com/office/officeart/2005/8/layout/chevron2"/>
    <dgm:cxn modelId="{0FFC58DA-DA11-4B7E-9C0A-805C3C19DF10}" type="presOf" srcId="{BE5BF7D7-284B-4DDD-A44C-0D583DF0DC3A}" destId="{C2745A91-1C50-4EBC-A9C1-C8F0BCA86333}" srcOrd="0" destOrd="0" presId="urn:microsoft.com/office/officeart/2005/8/layout/chevron2"/>
    <dgm:cxn modelId="{71482A68-A7A5-4666-908B-865F04760FB5}" type="presParOf" srcId="{2F78FF3C-6082-40AD-8FB9-2182789661DA}" destId="{76EB2C3A-BC9B-4B6D-A568-E087C8240A4F}" srcOrd="0" destOrd="0" presId="urn:microsoft.com/office/officeart/2005/8/layout/chevron2"/>
    <dgm:cxn modelId="{075FB69C-F098-4FE1-8F46-8C8E644759DF}" type="presParOf" srcId="{76EB2C3A-BC9B-4B6D-A568-E087C8240A4F}" destId="{387DCF49-0742-401F-8C0E-E646E4BA77EF}" srcOrd="0" destOrd="0" presId="urn:microsoft.com/office/officeart/2005/8/layout/chevron2"/>
    <dgm:cxn modelId="{5003FD9A-9B3C-42FA-A7BE-0400077546E4}" type="presParOf" srcId="{76EB2C3A-BC9B-4B6D-A568-E087C8240A4F}" destId="{4C3497CF-9238-48F8-AE1E-6AC6B34E5C76}" srcOrd="1" destOrd="0" presId="urn:microsoft.com/office/officeart/2005/8/layout/chevron2"/>
    <dgm:cxn modelId="{72DC2A53-F063-4C4F-BF4F-65AD5E1B7889}" type="presParOf" srcId="{2F78FF3C-6082-40AD-8FB9-2182789661DA}" destId="{F501F7AF-DB6C-4E2D-96AB-8A1D0215FBB8}" srcOrd="1" destOrd="0" presId="urn:microsoft.com/office/officeart/2005/8/layout/chevron2"/>
    <dgm:cxn modelId="{F814C917-66EF-48F4-BF55-B346C8CA009C}" type="presParOf" srcId="{2F78FF3C-6082-40AD-8FB9-2182789661DA}" destId="{CEE180CC-6785-4A6C-822D-F1DA13440E7F}" srcOrd="2" destOrd="0" presId="urn:microsoft.com/office/officeart/2005/8/layout/chevron2"/>
    <dgm:cxn modelId="{F3681CCE-1F99-45E6-B708-B530220154D4}" type="presParOf" srcId="{CEE180CC-6785-4A6C-822D-F1DA13440E7F}" destId="{B45D61F7-73E5-4C7C-A286-6074B66856F3}" srcOrd="0" destOrd="0" presId="urn:microsoft.com/office/officeart/2005/8/layout/chevron2"/>
    <dgm:cxn modelId="{A2B61FD0-D5CC-44EA-B5F7-374DA586DF6A}" type="presParOf" srcId="{CEE180CC-6785-4A6C-822D-F1DA13440E7F}" destId="{C2745A91-1C50-4EBC-A9C1-C8F0BCA86333}" srcOrd="1" destOrd="0" presId="urn:microsoft.com/office/officeart/2005/8/layout/chevron2"/>
    <dgm:cxn modelId="{9589838A-1E66-4D36-86A3-17264D88FB89}" type="presParOf" srcId="{2F78FF3C-6082-40AD-8FB9-2182789661DA}" destId="{3C5FFDC6-401E-43E4-89F3-711F275BB4EB}" srcOrd="3" destOrd="0" presId="urn:microsoft.com/office/officeart/2005/8/layout/chevron2"/>
    <dgm:cxn modelId="{EB8A2355-8EA2-49E4-BDE2-804C68CD981C}" type="presParOf" srcId="{2F78FF3C-6082-40AD-8FB9-2182789661DA}" destId="{5226AE1D-F59E-40B6-BC2D-D899DF4706CA}" srcOrd="4" destOrd="0" presId="urn:microsoft.com/office/officeart/2005/8/layout/chevron2"/>
    <dgm:cxn modelId="{1E062267-D9EC-4A05-9770-6CBDC571DC1A}" type="presParOf" srcId="{5226AE1D-F59E-40B6-BC2D-D899DF4706CA}" destId="{262C9A58-D70A-409F-B6E5-71B8DEAB6D65}" srcOrd="0" destOrd="0" presId="urn:microsoft.com/office/officeart/2005/8/layout/chevron2"/>
    <dgm:cxn modelId="{36D2F625-7706-4DE4-8B41-7219B0F35E29}" type="presParOf" srcId="{5226AE1D-F59E-40B6-BC2D-D899DF4706CA}" destId="{9F40D0FE-2E4C-464C-8F86-81C1B6C0888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966B72-69D1-41CB-AB73-8F11E531A6A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C5DDF8-3F8F-43BA-A8E9-1834C69E0CA4}">
      <dgm:prSet phldrT="[Текст]"/>
      <dgm:spPr/>
      <dgm:t>
        <a:bodyPr/>
        <a:lstStyle/>
        <a:p>
          <a:r>
            <a:rPr lang="ru-RU" dirty="0" smtClean="0"/>
            <a:t>Условие</a:t>
          </a:r>
          <a:endParaRPr lang="ru-RU" dirty="0"/>
        </a:p>
      </dgm:t>
    </dgm:pt>
    <dgm:pt modelId="{B74FAE6B-7864-4417-81F8-FA0A1DCC26F5}" type="parTrans" cxnId="{C552FCDA-7536-40CC-9E64-CEC3BE68559D}">
      <dgm:prSet/>
      <dgm:spPr/>
      <dgm:t>
        <a:bodyPr/>
        <a:lstStyle/>
        <a:p>
          <a:endParaRPr lang="ru-RU"/>
        </a:p>
      </dgm:t>
    </dgm:pt>
    <dgm:pt modelId="{8C498296-CC3E-4558-BEEF-F3F653428F3B}" type="sibTrans" cxnId="{C552FCDA-7536-40CC-9E64-CEC3BE68559D}">
      <dgm:prSet/>
      <dgm:spPr/>
      <dgm:t>
        <a:bodyPr/>
        <a:lstStyle/>
        <a:p>
          <a:endParaRPr lang="ru-RU"/>
        </a:p>
      </dgm:t>
    </dgm:pt>
    <dgm:pt modelId="{78D350E8-8782-4EFC-B6A3-34DBBAF69F45}">
      <dgm:prSet phldrT="[Текст]"/>
      <dgm:spPr/>
      <dgm:t>
        <a:bodyPr/>
        <a:lstStyle/>
        <a:p>
          <a:r>
            <a:rPr lang="ru-RU" dirty="0" smtClean="0"/>
            <a:t>На аэродроме стояло 5 самолетов.  Затем вернулся ещё один самолёт.</a:t>
          </a:r>
          <a:endParaRPr lang="ru-RU" dirty="0"/>
        </a:p>
      </dgm:t>
    </dgm:pt>
    <dgm:pt modelId="{9997AB6C-BEF2-4982-9C18-83364CA73D20}" type="parTrans" cxnId="{C2F9F383-96C2-4B45-85B3-0B275B2C3D49}">
      <dgm:prSet/>
      <dgm:spPr/>
      <dgm:t>
        <a:bodyPr/>
        <a:lstStyle/>
        <a:p>
          <a:endParaRPr lang="ru-RU"/>
        </a:p>
      </dgm:t>
    </dgm:pt>
    <dgm:pt modelId="{550B126D-4CB7-49A0-9CF7-F2C5B15233A2}" type="sibTrans" cxnId="{C2F9F383-96C2-4B45-85B3-0B275B2C3D49}">
      <dgm:prSet/>
      <dgm:spPr/>
      <dgm:t>
        <a:bodyPr/>
        <a:lstStyle/>
        <a:p>
          <a:endParaRPr lang="ru-RU"/>
        </a:p>
      </dgm:t>
    </dgm:pt>
    <dgm:pt modelId="{B5C3EBCA-AFCE-4F5C-B852-D35E11CCF11E}">
      <dgm:prSet phldrT="[Текст]"/>
      <dgm:spPr/>
      <dgm:t>
        <a:bodyPr/>
        <a:lstStyle/>
        <a:p>
          <a:r>
            <a:rPr lang="ru-RU" dirty="0" smtClean="0"/>
            <a:t>Вопрос</a:t>
          </a:r>
          <a:endParaRPr lang="ru-RU" dirty="0"/>
        </a:p>
      </dgm:t>
    </dgm:pt>
    <dgm:pt modelId="{8294C12D-A87F-4276-9302-8D937BF66B0B}" type="parTrans" cxnId="{D84D5DD3-86AF-43B9-A87A-3060846A217F}">
      <dgm:prSet/>
      <dgm:spPr/>
      <dgm:t>
        <a:bodyPr/>
        <a:lstStyle/>
        <a:p>
          <a:endParaRPr lang="ru-RU"/>
        </a:p>
      </dgm:t>
    </dgm:pt>
    <dgm:pt modelId="{AF6340AD-659A-433B-91A1-11E9610CABA2}" type="sibTrans" cxnId="{D84D5DD3-86AF-43B9-A87A-3060846A217F}">
      <dgm:prSet/>
      <dgm:spPr/>
      <dgm:t>
        <a:bodyPr/>
        <a:lstStyle/>
        <a:p>
          <a:endParaRPr lang="ru-RU"/>
        </a:p>
      </dgm:t>
    </dgm:pt>
    <dgm:pt modelId="{346E078B-CF8D-4C5F-A467-7BFFAE2AA596}">
      <dgm:prSet phldrT="[Текст]"/>
      <dgm:spPr/>
      <dgm:t>
        <a:bodyPr/>
        <a:lstStyle/>
        <a:p>
          <a:r>
            <a:rPr lang="ru-RU" dirty="0" smtClean="0"/>
            <a:t>Сколько самолетов стоит на аэродроме?</a:t>
          </a:r>
          <a:endParaRPr lang="ru-RU" dirty="0"/>
        </a:p>
      </dgm:t>
    </dgm:pt>
    <dgm:pt modelId="{04B5DA87-9375-4016-B5FC-EDEFCDAE0088}" type="parTrans" cxnId="{7977D4F3-6541-41AF-BF34-5046F28EFCF9}">
      <dgm:prSet/>
      <dgm:spPr/>
      <dgm:t>
        <a:bodyPr/>
        <a:lstStyle/>
        <a:p>
          <a:endParaRPr lang="ru-RU"/>
        </a:p>
      </dgm:t>
    </dgm:pt>
    <dgm:pt modelId="{1965BC0C-2658-4F2C-9D2C-7905F074EAE7}" type="sibTrans" cxnId="{7977D4F3-6541-41AF-BF34-5046F28EFCF9}">
      <dgm:prSet/>
      <dgm:spPr/>
      <dgm:t>
        <a:bodyPr/>
        <a:lstStyle/>
        <a:p>
          <a:endParaRPr lang="ru-RU"/>
        </a:p>
      </dgm:t>
    </dgm:pt>
    <dgm:pt modelId="{23009A4A-7E25-4D2A-972C-E6F73235C5DB}">
      <dgm:prSet phldrT="[Текст]"/>
      <dgm:spPr/>
      <dgm:t>
        <a:bodyPr/>
        <a:lstStyle/>
        <a:p>
          <a:r>
            <a:rPr lang="ru-RU" dirty="0" smtClean="0"/>
            <a:t>Решение</a:t>
          </a:r>
          <a:endParaRPr lang="ru-RU" dirty="0"/>
        </a:p>
      </dgm:t>
    </dgm:pt>
    <dgm:pt modelId="{0EAC81E3-C753-430A-ACA4-FBD9AFFA78BF}" type="parTrans" cxnId="{1FE5C7D7-2F9F-4A13-ABFA-2A2DFF8D707D}">
      <dgm:prSet/>
      <dgm:spPr/>
      <dgm:t>
        <a:bodyPr/>
        <a:lstStyle/>
        <a:p>
          <a:endParaRPr lang="ru-RU"/>
        </a:p>
      </dgm:t>
    </dgm:pt>
    <dgm:pt modelId="{74550B1E-7470-4593-B9B5-BC3859678EDD}" type="sibTrans" cxnId="{1FE5C7D7-2F9F-4A13-ABFA-2A2DFF8D707D}">
      <dgm:prSet/>
      <dgm:spPr/>
      <dgm:t>
        <a:bodyPr/>
        <a:lstStyle/>
        <a:p>
          <a:endParaRPr lang="ru-RU"/>
        </a:p>
      </dgm:t>
    </dgm:pt>
    <dgm:pt modelId="{9046F652-88E7-4F89-AEAA-FBF0B7D81E52}">
      <dgm:prSet phldrT="[Текст]"/>
      <dgm:spPr/>
      <dgm:t>
        <a:bodyPr/>
        <a:lstStyle/>
        <a:p>
          <a:r>
            <a:rPr lang="ru-RU" dirty="0" smtClean="0"/>
            <a:t>5 + 1 = 6</a:t>
          </a:r>
          <a:endParaRPr lang="ru-RU" dirty="0"/>
        </a:p>
      </dgm:t>
    </dgm:pt>
    <dgm:pt modelId="{B477ED0C-90FE-45D8-B207-6E45C2D99F8E}" type="parTrans" cxnId="{CB4D6DC5-0DC4-44BD-9EF8-8D00AD2A27F2}">
      <dgm:prSet/>
      <dgm:spPr/>
      <dgm:t>
        <a:bodyPr/>
        <a:lstStyle/>
        <a:p>
          <a:endParaRPr lang="ru-RU"/>
        </a:p>
      </dgm:t>
    </dgm:pt>
    <dgm:pt modelId="{B6681753-A9B9-403B-B3D0-31180B1C7969}" type="sibTrans" cxnId="{CB4D6DC5-0DC4-44BD-9EF8-8D00AD2A27F2}">
      <dgm:prSet/>
      <dgm:spPr/>
      <dgm:t>
        <a:bodyPr/>
        <a:lstStyle/>
        <a:p>
          <a:endParaRPr lang="ru-RU"/>
        </a:p>
      </dgm:t>
    </dgm:pt>
    <dgm:pt modelId="{657BFEDC-E07F-4726-8976-4176C6591843}">
      <dgm:prSet phldrT="[Текст]"/>
      <dgm:spPr/>
      <dgm:t>
        <a:bodyPr/>
        <a:lstStyle/>
        <a:p>
          <a:r>
            <a:rPr lang="ru-RU" dirty="0" smtClean="0"/>
            <a:t>Ответ</a:t>
          </a:r>
          <a:endParaRPr lang="ru-RU" dirty="0"/>
        </a:p>
      </dgm:t>
    </dgm:pt>
    <dgm:pt modelId="{124B314B-512A-42AD-94FF-D8A55D419E23}" type="parTrans" cxnId="{BCDB09CE-9B46-40B5-83C1-79672EFB6DCD}">
      <dgm:prSet/>
      <dgm:spPr/>
      <dgm:t>
        <a:bodyPr/>
        <a:lstStyle/>
        <a:p>
          <a:endParaRPr lang="ru-RU"/>
        </a:p>
      </dgm:t>
    </dgm:pt>
    <dgm:pt modelId="{BCDA4277-9C05-418A-ABA4-71E74A9AEBBC}" type="sibTrans" cxnId="{BCDB09CE-9B46-40B5-83C1-79672EFB6DCD}">
      <dgm:prSet/>
      <dgm:spPr/>
      <dgm:t>
        <a:bodyPr/>
        <a:lstStyle/>
        <a:p>
          <a:endParaRPr lang="ru-RU"/>
        </a:p>
      </dgm:t>
    </dgm:pt>
    <dgm:pt modelId="{F4EBA84A-AF2E-44EB-B1AA-524506BF1CBB}">
      <dgm:prSet phldrT="[Текст]"/>
      <dgm:spPr/>
      <dgm:t>
        <a:bodyPr/>
        <a:lstStyle/>
        <a:p>
          <a:r>
            <a:rPr lang="ru-RU" dirty="0" smtClean="0"/>
            <a:t>На аэродроме стоит  6 самолётов.</a:t>
          </a:r>
          <a:endParaRPr lang="ru-RU" dirty="0"/>
        </a:p>
      </dgm:t>
    </dgm:pt>
    <dgm:pt modelId="{C4DD1E8C-7E53-4945-8A31-7EED23F6FCA5}" type="parTrans" cxnId="{660F039C-3C6C-45D2-92EB-7E2602293786}">
      <dgm:prSet/>
      <dgm:spPr/>
      <dgm:t>
        <a:bodyPr/>
        <a:lstStyle/>
        <a:p>
          <a:endParaRPr lang="ru-RU"/>
        </a:p>
      </dgm:t>
    </dgm:pt>
    <dgm:pt modelId="{E3463B8D-D814-421C-B537-F5E14A3C3081}" type="sibTrans" cxnId="{660F039C-3C6C-45D2-92EB-7E2602293786}">
      <dgm:prSet/>
      <dgm:spPr/>
      <dgm:t>
        <a:bodyPr/>
        <a:lstStyle/>
        <a:p>
          <a:endParaRPr lang="ru-RU"/>
        </a:p>
      </dgm:t>
    </dgm:pt>
    <dgm:pt modelId="{55A07D42-4A79-42EC-863C-0F4EDF76F935}" type="pres">
      <dgm:prSet presAssocID="{27966B72-69D1-41CB-AB73-8F11E531A6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E185C5-E670-4C3F-AE0F-FC5B78D565F6}" type="pres">
      <dgm:prSet presAssocID="{657BFEDC-E07F-4726-8976-4176C6591843}" presName="boxAndChildren" presStyleCnt="0"/>
      <dgm:spPr/>
    </dgm:pt>
    <dgm:pt modelId="{D7525293-DEE0-4CE5-A60E-89CFA7960869}" type="pres">
      <dgm:prSet presAssocID="{657BFEDC-E07F-4726-8976-4176C6591843}" presName="parentTextBox" presStyleLbl="node1" presStyleIdx="0" presStyleCnt="4"/>
      <dgm:spPr/>
      <dgm:t>
        <a:bodyPr/>
        <a:lstStyle/>
        <a:p>
          <a:endParaRPr lang="ru-RU"/>
        </a:p>
      </dgm:t>
    </dgm:pt>
    <dgm:pt modelId="{D65A0125-8202-4A64-9CB8-192045738C12}" type="pres">
      <dgm:prSet presAssocID="{657BFEDC-E07F-4726-8976-4176C6591843}" presName="entireBox" presStyleLbl="node1" presStyleIdx="0" presStyleCnt="4"/>
      <dgm:spPr/>
      <dgm:t>
        <a:bodyPr/>
        <a:lstStyle/>
        <a:p>
          <a:endParaRPr lang="ru-RU"/>
        </a:p>
      </dgm:t>
    </dgm:pt>
    <dgm:pt modelId="{B57259E0-379D-48B1-AFCF-E9F361C5AA0C}" type="pres">
      <dgm:prSet presAssocID="{657BFEDC-E07F-4726-8976-4176C6591843}" presName="descendantBox" presStyleCnt="0"/>
      <dgm:spPr/>
    </dgm:pt>
    <dgm:pt modelId="{981B1AF9-2CD8-49E5-86B7-DE5C9E632517}" type="pres">
      <dgm:prSet presAssocID="{F4EBA84A-AF2E-44EB-B1AA-524506BF1CBB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86D967-2302-4016-A8F6-3A3F265C909C}" type="pres">
      <dgm:prSet presAssocID="{74550B1E-7470-4593-B9B5-BC3859678EDD}" presName="sp" presStyleCnt="0"/>
      <dgm:spPr/>
    </dgm:pt>
    <dgm:pt modelId="{4FF3B07D-522E-41FD-AADC-8E256E505913}" type="pres">
      <dgm:prSet presAssocID="{23009A4A-7E25-4D2A-972C-E6F73235C5DB}" presName="arrowAndChildren" presStyleCnt="0"/>
      <dgm:spPr/>
    </dgm:pt>
    <dgm:pt modelId="{6F54537B-D2D5-4D31-B7AC-CC054864311D}" type="pres">
      <dgm:prSet presAssocID="{23009A4A-7E25-4D2A-972C-E6F73235C5DB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41F520F3-72D3-414F-9F13-52D8BDA47783}" type="pres">
      <dgm:prSet presAssocID="{23009A4A-7E25-4D2A-972C-E6F73235C5DB}" presName="arrow" presStyleLbl="node1" presStyleIdx="1" presStyleCnt="4"/>
      <dgm:spPr/>
      <dgm:t>
        <a:bodyPr/>
        <a:lstStyle/>
        <a:p>
          <a:endParaRPr lang="ru-RU"/>
        </a:p>
      </dgm:t>
    </dgm:pt>
    <dgm:pt modelId="{590164D4-3BC0-4123-921F-27760A4ECB6A}" type="pres">
      <dgm:prSet presAssocID="{23009A4A-7E25-4D2A-972C-E6F73235C5DB}" presName="descendantArrow" presStyleCnt="0"/>
      <dgm:spPr/>
    </dgm:pt>
    <dgm:pt modelId="{6540B1F2-DF35-486E-8018-8372394C6C2E}" type="pres">
      <dgm:prSet presAssocID="{9046F652-88E7-4F89-AEAA-FBF0B7D81E52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E6794-066C-4F2C-824B-3ED8727F50E1}" type="pres">
      <dgm:prSet presAssocID="{AF6340AD-659A-433B-91A1-11E9610CABA2}" presName="sp" presStyleCnt="0"/>
      <dgm:spPr/>
    </dgm:pt>
    <dgm:pt modelId="{4EBF8EDB-7572-418E-8764-0917D3D75CDD}" type="pres">
      <dgm:prSet presAssocID="{B5C3EBCA-AFCE-4F5C-B852-D35E11CCF11E}" presName="arrowAndChildren" presStyleCnt="0"/>
      <dgm:spPr/>
    </dgm:pt>
    <dgm:pt modelId="{FDA248D2-AF09-4A8F-AFAA-E9E3E08B6751}" type="pres">
      <dgm:prSet presAssocID="{B5C3EBCA-AFCE-4F5C-B852-D35E11CCF11E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08322202-E32C-4A71-ADBD-0D2F1A3141B1}" type="pres">
      <dgm:prSet presAssocID="{B5C3EBCA-AFCE-4F5C-B852-D35E11CCF11E}" presName="arrow" presStyleLbl="node1" presStyleIdx="2" presStyleCnt="4"/>
      <dgm:spPr/>
      <dgm:t>
        <a:bodyPr/>
        <a:lstStyle/>
        <a:p>
          <a:endParaRPr lang="ru-RU"/>
        </a:p>
      </dgm:t>
    </dgm:pt>
    <dgm:pt modelId="{48B9A3AF-FC39-4338-8705-AB5C5EFB11BC}" type="pres">
      <dgm:prSet presAssocID="{B5C3EBCA-AFCE-4F5C-B852-D35E11CCF11E}" presName="descendantArrow" presStyleCnt="0"/>
      <dgm:spPr/>
    </dgm:pt>
    <dgm:pt modelId="{23645C90-A297-4497-8435-E1C3B66376F1}" type="pres">
      <dgm:prSet presAssocID="{346E078B-CF8D-4C5F-A467-7BFFAE2AA596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D82D8-797D-4F81-A297-92DA1316A367}" type="pres">
      <dgm:prSet presAssocID="{8C498296-CC3E-4558-BEEF-F3F653428F3B}" presName="sp" presStyleCnt="0"/>
      <dgm:spPr/>
    </dgm:pt>
    <dgm:pt modelId="{5F4B87CE-E1F1-4245-95E9-FD8E92E04D49}" type="pres">
      <dgm:prSet presAssocID="{3EC5DDF8-3F8F-43BA-A8E9-1834C69E0CA4}" presName="arrowAndChildren" presStyleCnt="0"/>
      <dgm:spPr/>
    </dgm:pt>
    <dgm:pt modelId="{98643E6B-F917-452B-A697-EADB2A4CF1AF}" type="pres">
      <dgm:prSet presAssocID="{3EC5DDF8-3F8F-43BA-A8E9-1834C69E0CA4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06C1D84A-9A49-4D2B-993D-6B79C64531DF}" type="pres">
      <dgm:prSet presAssocID="{3EC5DDF8-3F8F-43BA-A8E9-1834C69E0CA4}" presName="arrow" presStyleLbl="node1" presStyleIdx="3" presStyleCnt="4"/>
      <dgm:spPr/>
      <dgm:t>
        <a:bodyPr/>
        <a:lstStyle/>
        <a:p>
          <a:endParaRPr lang="ru-RU"/>
        </a:p>
      </dgm:t>
    </dgm:pt>
    <dgm:pt modelId="{978700FD-1A82-44C2-8CBB-2A618F9F6FE6}" type="pres">
      <dgm:prSet presAssocID="{3EC5DDF8-3F8F-43BA-A8E9-1834C69E0CA4}" presName="descendantArrow" presStyleCnt="0"/>
      <dgm:spPr/>
    </dgm:pt>
    <dgm:pt modelId="{080C4B78-3734-4BE9-9BB6-306018B86761}" type="pres">
      <dgm:prSet presAssocID="{78D350E8-8782-4EFC-B6A3-34DBBAF69F45}" presName="childTextArrow" presStyleLbl="fgAccFollowNode1" presStyleIdx="3" presStyleCnt="4" custScaleX="703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4D5DD3-86AF-43B9-A87A-3060846A217F}" srcId="{27966B72-69D1-41CB-AB73-8F11E531A6A7}" destId="{B5C3EBCA-AFCE-4F5C-B852-D35E11CCF11E}" srcOrd="1" destOrd="0" parTransId="{8294C12D-A87F-4276-9302-8D937BF66B0B}" sibTransId="{AF6340AD-659A-433B-91A1-11E9610CABA2}"/>
    <dgm:cxn modelId="{D37BDD2A-EAC5-4126-B89D-324BFBE8C76C}" type="presOf" srcId="{657BFEDC-E07F-4726-8976-4176C6591843}" destId="{D65A0125-8202-4A64-9CB8-192045738C12}" srcOrd="1" destOrd="0" presId="urn:microsoft.com/office/officeart/2005/8/layout/process4"/>
    <dgm:cxn modelId="{C2F9F383-96C2-4B45-85B3-0B275B2C3D49}" srcId="{3EC5DDF8-3F8F-43BA-A8E9-1834C69E0CA4}" destId="{78D350E8-8782-4EFC-B6A3-34DBBAF69F45}" srcOrd="0" destOrd="0" parTransId="{9997AB6C-BEF2-4982-9C18-83364CA73D20}" sibTransId="{550B126D-4CB7-49A0-9CF7-F2C5B15233A2}"/>
    <dgm:cxn modelId="{C786DF7C-69F3-41D2-AA3C-DB1CD38C7983}" type="presOf" srcId="{F4EBA84A-AF2E-44EB-B1AA-524506BF1CBB}" destId="{981B1AF9-2CD8-49E5-86B7-DE5C9E632517}" srcOrd="0" destOrd="0" presId="urn:microsoft.com/office/officeart/2005/8/layout/process4"/>
    <dgm:cxn modelId="{C552FCDA-7536-40CC-9E64-CEC3BE68559D}" srcId="{27966B72-69D1-41CB-AB73-8F11E531A6A7}" destId="{3EC5DDF8-3F8F-43BA-A8E9-1834C69E0CA4}" srcOrd="0" destOrd="0" parTransId="{B74FAE6B-7864-4417-81F8-FA0A1DCC26F5}" sibTransId="{8C498296-CC3E-4558-BEEF-F3F653428F3B}"/>
    <dgm:cxn modelId="{51A5CF2A-D19A-48EA-A51B-9F6B6346E5AE}" type="presOf" srcId="{3EC5DDF8-3F8F-43BA-A8E9-1834C69E0CA4}" destId="{98643E6B-F917-452B-A697-EADB2A4CF1AF}" srcOrd="0" destOrd="0" presId="urn:microsoft.com/office/officeart/2005/8/layout/process4"/>
    <dgm:cxn modelId="{2E21EE00-365D-4BD5-B112-490C866D789C}" type="presOf" srcId="{657BFEDC-E07F-4726-8976-4176C6591843}" destId="{D7525293-DEE0-4CE5-A60E-89CFA7960869}" srcOrd="0" destOrd="0" presId="urn:microsoft.com/office/officeart/2005/8/layout/process4"/>
    <dgm:cxn modelId="{BCDB09CE-9B46-40B5-83C1-79672EFB6DCD}" srcId="{27966B72-69D1-41CB-AB73-8F11E531A6A7}" destId="{657BFEDC-E07F-4726-8976-4176C6591843}" srcOrd="3" destOrd="0" parTransId="{124B314B-512A-42AD-94FF-D8A55D419E23}" sibTransId="{BCDA4277-9C05-418A-ABA4-71E74A9AEBBC}"/>
    <dgm:cxn modelId="{3D9E3E9D-10AC-49FC-A443-7C7B06E69BE1}" type="presOf" srcId="{3EC5DDF8-3F8F-43BA-A8E9-1834C69E0CA4}" destId="{06C1D84A-9A49-4D2B-993D-6B79C64531DF}" srcOrd="1" destOrd="0" presId="urn:microsoft.com/office/officeart/2005/8/layout/process4"/>
    <dgm:cxn modelId="{55A6C6D2-5681-466F-BFE1-C93499440BFD}" type="presOf" srcId="{B5C3EBCA-AFCE-4F5C-B852-D35E11CCF11E}" destId="{08322202-E32C-4A71-ADBD-0D2F1A3141B1}" srcOrd="1" destOrd="0" presId="urn:microsoft.com/office/officeart/2005/8/layout/process4"/>
    <dgm:cxn modelId="{FE9E79D2-C96A-41DE-8CD0-C359266BDC3F}" type="presOf" srcId="{9046F652-88E7-4F89-AEAA-FBF0B7D81E52}" destId="{6540B1F2-DF35-486E-8018-8372394C6C2E}" srcOrd="0" destOrd="0" presId="urn:microsoft.com/office/officeart/2005/8/layout/process4"/>
    <dgm:cxn modelId="{3DD607AA-35AF-4E79-A1EE-444B019EE795}" type="presOf" srcId="{23009A4A-7E25-4D2A-972C-E6F73235C5DB}" destId="{41F520F3-72D3-414F-9F13-52D8BDA47783}" srcOrd="1" destOrd="0" presId="urn:microsoft.com/office/officeart/2005/8/layout/process4"/>
    <dgm:cxn modelId="{772EBEEA-4EA3-4EFD-BEAA-2442D7A6FAC4}" type="presOf" srcId="{78D350E8-8782-4EFC-B6A3-34DBBAF69F45}" destId="{080C4B78-3734-4BE9-9BB6-306018B86761}" srcOrd="0" destOrd="0" presId="urn:microsoft.com/office/officeart/2005/8/layout/process4"/>
    <dgm:cxn modelId="{1FE5C7D7-2F9F-4A13-ABFA-2A2DFF8D707D}" srcId="{27966B72-69D1-41CB-AB73-8F11E531A6A7}" destId="{23009A4A-7E25-4D2A-972C-E6F73235C5DB}" srcOrd="2" destOrd="0" parTransId="{0EAC81E3-C753-430A-ACA4-FBD9AFFA78BF}" sibTransId="{74550B1E-7470-4593-B9B5-BC3859678EDD}"/>
    <dgm:cxn modelId="{9D6AB59D-7413-43DF-A040-E9B166174369}" type="presOf" srcId="{23009A4A-7E25-4D2A-972C-E6F73235C5DB}" destId="{6F54537B-D2D5-4D31-B7AC-CC054864311D}" srcOrd="0" destOrd="0" presId="urn:microsoft.com/office/officeart/2005/8/layout/process4"/>
    <dgm:cxn modelId="{3B4223F2-6D37-4469-8BE2-E3F17F1834B7}" type="presOf" srcId="{27966B72-69D1-41CB-AB73-8F11E531A6A7}" destId="{55A07D42-4A79-42EC-863C-0F4EDF76F935}" srcOrd="0" destOrd="0" presId="urn:microsoft.com/office/officeart/2005/8/layout/process4"/>
    <dgm:cxn modelId="{D40B09FD-19D1-44AC-A9A9-CC8FBDC3BD83}" type="presOf" srcId="{B5C3EBCA-AFCE-4F5C-B852-D35E11CCF11E}" destId="{FDA248D2-AF09-4A8F-AFAA-E9E3E08B6751}" srcOrd="0" destOrd="0" presId="urn:microsoft.com/office/officeart/2005/8/layout/process4"/>
    <dgm:cxn modelId="{7977D4F3-6541-41AF-BF34-5046F28EFCF9}" srcId="{B5C3EBCA-AFCE-4F5C-B852-D35E11CCF11E}" destId="{346E078B-CF8D-4C5F-A467-7BFFAE2AA596}" srcOrd="0" destOrd="0" parTransId="{04B5DA87-9375-4016-B5FC-EDEFCDAE0088}" sibTransId="{1965BC0C-2658-4F2C-9D2C-7905F074EAE7}"/>
    <dgm:cxn modelId="{6FCBBA80-341E-453D-BA69-9CFA2B30D0DE}" type="presOf" srcId="{346E078B-CF8D-4C5F-A467-7BFFAE2AA596}" destId="{23645C90-A297-4497-8435-E1C3B66376F1}" srcOrd="0" destOrd="0" presId="urn:microsoft.com/office/officeart/2005/8/layout/process4"/>
    <dgm:cxn modelId="{CB4D6DC5-0DC4-44BD-9EF8-8D00AD2A27F2}" srcId="{23009A4A-7E25-4D2A-972C-E6F73235C5DB}" destId="{9046F652-88E7-4F89-AEAA-FBF0B7D81E52}" srcOrd="0" destOrd="0" parTransId="{B477ED0C-90FE-45D8-B207-6E45C2D99F8E}" sibTransId="{B6681753-A9B9-403B-B3D0-31180B1C7969}"/>
    <dgm:cxn modelId="{660F039C-3C6C-45D2-92EB-7E2602293786}" srcId="{657BFEDC-E07F-4726-8976-4176C6591843}" destId="{F4EBA84A-AF2E-44EB-B1AA-524506BF1CBB}" srcOrd="0" destOrd="0" parTransId="{C4DD1E8C-7E53-4945-8A31-7EED23F6FCA5}" sibTransId="{E3463B8D-D814-421C-B537-F5E14A3C3081}"/>
    <dgm:cxn modelId="{24BE666C-8DC9-43E7-8BA8-02A68791742C}" type="presParOf" srcId="{55A07D42-4A79-42EC-863C-0F4EDF76F935}" destId="{EEE185C5-E670-4C3F-AE0F-FC5B78D565F6}" srcOrd="0" destOrd="0" presId="urn:microsoft.com/office/officeart/2005/8/layout/process4"/>
    <dgm:cxn modelId="{DCE7922E-E20D-42B1-961D-12DD3F68A024}" type="presParOf" srcId="{EEE185C5-E670-4C3F-AE0F-FC5B78D565F6}" destId="{D7525293-DEE0-4CE5-A60E-89CFA7960869}" srcOrd="0" destOrd="0" presId="urn:microsoft.com/office/officeart/2005/8/layout/process4"/>
    <dgm:cxn modelId="{E230CDB4-78AC-46CD-AAAE-459EFB7350C6}" type="presParOf" srcId="{EEE185C5-E670-4C3F-AE0F-FC5B78D565F6}" destId="{D65A0125-8202-4A64-9CB8-192045738C12}" srcOrd="1" destOrd="0" presId="urn:microsoft.com/office/officeart/2005/8/layout/process4"/>
    <dgm:cxn modelId="{541D295F-DE4E-432C-807A-254173C6C485}" type="presParOf" srcId="{EEE185C5-E670-4C3F-AE0F-FC5B78D565F6}" destId="{B57259E0-379D-48B1-AFCF-E9F361C5AA0C}" srcOrd="2" destOrd="0" presId="urn:microsoft.com/office/officeart/2005/8/layout/process4"/>
    <dgm:cxn modelId="{471DDAC8-D34E-48A4-A95E-7B9B81CC696E}" type="presParOf" srcId="{B57259E0-379D-48B1-AFCF-E9F361C5AA0C}" destId="{981B1AF9-2CD8-49E5-86B7-DE5C9E632517}" srcOrd="0" destOrd="0" presId="urn:microsoft.com/office/officeart/2005/8/layout/process4"/>
    <dgm:cxn modelId="{E3486ED9-37C3-4471-8AA4-24F2175287D1}" type="presParOf" srcId="{55A07D42-4A79-42EC-863C-0F4EDF76F935}" destId="{FF86D967-2302-4016-A8F6-3A3F265C909C}" srcOrd="1" destOrd="0" presId="urn:microsoft.com/office/officeart/2005/8/layout/process4"/>
    <dgm:cxn modelId="{B6961FF4-4D9A-4A17-B570-4A9F3AE074DE}" type="presParOf" srcId="{55A07D42-4A79-42EC-863C-0F4EDF76F935}" destId="{4FF3B07D-522E-41FD-AADC-8E256E505913}" srcOrd="2" destOrd="0" presId="urn:microsoft.com/office/officeart/2005/8/layout/process4"/>
    <dgm:cxn modelId="{16CCDB96-3404-43C7-BF37-0BA3002DBDBD}" type="presParOf" srcId="{4FF3B07D-522E-41FD-AADC-8E256E505913}" destId="{6F54537B-D2D5-4D31-B7AC-CC054864311D}" srcOrd="0" destOrd="0" presId="urn:microsoft.com/office/officeart/2005/8/layout/process4"/>
    <dgm:cxn modelId="{5E8BF0A0-B0B4-4298-B0F2-92C5DCA71497}" type="presParOf" srcId="{4FF3B07D-522E-41FD-AADC-8E256E505913}" destId="{41F520F3-72D3-414F-9F13-52D8BDA47783}" srcOrd="1" destOrd="0" presId="urn:microsoft.com/office/officeart/2005/8/layout/process4"/>
    <dgm:cxn modelId="{393F5B45-6C84-464F-9BA6-EFAE906DC29E}" type="presParOf" srcId="{4FF3B07D-522E-41FD-AADC-8E256E505913}" destId="{590164D4-3BC0-4123-921F-27760A4ECB6A}" srcOrd="2" destOrd="0" presId="urn:microsoft.com/office/officeart/2005/8/layout/process4"/>
    <dgm:cxn modelId="{E387F0C3-A8F3-45CF-AB2F-12560C429E12}" type="presParOf" srcId="{590164D4-3BC0-4123-921F-27760A4ECB6A}" destId="{6540B1F2-DF35-486E-8018-8372394C6C2E}" srcOrd="0" destOrd="0" presId="urn:microsoft.com/office/officeart/2005/8/layout/process4"/>
    <dgm:cxn modelId="{360E9108-D131-4B77-9129-3BC41DF3BE8E}" type="presParOf" srcId="{55A07D42-4A79-42EC-863C-0F4EDF76F935}" destId="{79AE6794-066C-4F2C-824B-3ED8727F50E1}" srcOrd="3" destOrd="0" presId="urn:microsoft.com/office/officeart/2005/8/layout/process4"/>
    <dgm:cxn modelId="{2C9801EA-F855-491E-81D0-D2AD079CF277}" type="presParOf" srcId="{55A07D42-4A79-42EC-863C-0F4EDF76F935}" destId="{4EBF8EDB-7572-418E-8764-0917D3D75CDD}" srcOrd="4" destOrd="0" presId="urn:microsoft.com/office/officeart/2005/8/layout/process4"/>
    <dgm:cxn modelId="{42E2D013-FA84-4FC2-A0C1-9BA58047B930}" type="presParOf" srcId="{4EBF8EDB-7572-418E-8764-0917D3D75CDD}" destId="{FDA248D2-AF09-4A8F-AFAA-E9E3E08B6751}" srcOrd="0" destOrd="0" presId="urn:microsoft.com/office/officeart/2005/8/layout/process4"/>
    <dgm:cxn modelId="{2870EE9D-DA1B-429D-B5F9-D4ADDD7CF29E}" type="presParOf" srcId="{4EBF8EDB-7572-418E-8764-0917D3D75CDD}" destId="{08322202-E32C-4A71-ADBD-0D2F1A3141B1}" srcOrd="1" destOrd="0" presId="urn:microsoft.com/office/officeart/2005/8/layout/process4"/>
    <dgm:cxn modelId="{47F836FB-D5EA-4593-875B-30119872804A}" type="presParOf" srcId="{4EBF8EDB-7572-418E-8764-0917D3D75CDD}" destId="{48B9A3AF-FC39-4338-8705-AB5C5EFB11BC}" srcOrd="2" destOrd="0" presId="urn:microsoft.com/office/officeart/2005/8/layout/process4"/>
    <dgm:cxn modelId="{E355ED3F-815D-40EA-9B93-F9C63B1775CE}" type="presParOf" srcId="{48B9A3AF-FC39-4338-8705-AB5C5EFB11BC}" destId="{23645C90-A297-4497-8435-E1C3B66376F1}" srcOrd="0" destOrd="0" presId="urn:microsoft.com/office/officeart/2005/8/layout/process4"/>
    <dgm:cxn modelId="{0D34FB3F-44E2-4602-A9DB-7C3E8C94A622}" type="presParOf" srcId="{55A07D42-4A79-42EC-863C-0F4EDF76F935}" destId="{5D6D82D8-797D-4F81-A297-92DA1316A367}" srcOrd="5" destOrd="0" presId="urn:microsoft.com/office/officeart/2005/8/layout/process4"/>
    <dgm:cxn modelId="{13A4215A-C089-4949-B70B-2466A6301157}" type="presParOf" srcId="{55A07D42-4A79-42EC-863C-0F4EDF76F935}" destId="{5F4B87CE-E1F1-4245-95E9-FD8E92E04D49}" srcOrd="6" destOrd="0" presId="urn:microsoft.com/office/officeart/2005/8/layout/process4"/>
    <dgm:cxn modelId="{8EC91291-85F5-4886-8E11-3F26FF045652}" type="presParOf" srcId="{5F4B87CE-E1F1-4245-95E9-FD8E92E04D49}" destId="{98643E6B-F917-452B-A697-EADB2A4CF1AF}" srcOrd="0" destOrd="0" presId="urn:microsoft.com/office/officeart/2005/8/layout/process4"/>
    <dgm:cxn modelId="{376782B0-650F-42F4-8620-7F7852133768}" type="presParOf" srcId="{5F4B87CE-E1F1-4245-95E9-FD8E92E04D49}" destId="{06C1D84A-9A49-4D2B-993D-6B79C64531DF}" srcOrd="1" destOrd="0" presId="urn:microsoft.com/office/officeart/2005/8/layout/process4"/>
    <dgm:cxn modelId="{CE084DE1-67C9-4FB8-9615-D8288CFCF66D}" type="presParOf" srcId="{5F4B87CE-E1F1-4245-95E9-FD8E92E04D49}" destId="{978700FD-1A82-44C2-8CBB-2A618F9F6FE6}" srcOrd="2" destOrd="0" presId="urn:microsoft.com/office/officeart/2005/8/layout/process4"/>
    <dgm:cxn modelId="{7C2AC4A5-B319-45E3-9383-6E3B255B071E}" type="presParOf" srcId="{978700FD-1A82-44C2-8CBB-2A618F9F6FE6}" destId="{080C4B78-3734-4BE9-9BB6-306018B8676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20569-F978-4995-8EB6-85B24E3501FF}">
      <dsp:nvSpPr>
        <dsp:cNvPr id="0" name=""/>
        <dsp:cNvSpPr/>
      </dsp:nvSpPr>
      <dsp:spPr>
        <a:xfrm rot="5400000">
          <a:off x="4841704" y="-3335384"/>
          <a:ext cx="1060846" cy="80008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простые задачи: дети  усваивают  конкретный  смысл  каждого  из  арифметических действий (сложение  или  вычитание) - это задачи  на  нахождение суммы двух чисел  и на нахождение остатка.</a:t>
          </a:r>
          <a:endParaRPr lang="ru-RU" sz="1800" kern="1200" dirty="0"/>
        </a:p>
      </dsp:txBody>
      <dsp:txXfrm rot="-5400000">
        <a:off x="1371704" y="186402"/>
        <a:ext cx="7949060" cy="957274"/>
      </dsp:txXfrm>
    </dsp:sp>
    <dsp:sp modelId="{AFB29B60-CE47-48E7-AF6B-3F2121845C01}">
      <dsp:nvSpPr>
        <dsp:cNvPr id="0" name=""/>
        <dsp:cNvSpPr/>
      </dsp:nvSpPr>
      <dsp:spPr>
        <a:xfrm>
          <a:off x="49" y="2009"/>
          <a:ext cx="1371655" cy="13260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 </a:t>
          </a:r>
          <a:r>
            <a:rPr lang="ru-RU" sz="2600" kern="1200" dirty="0" smtClean="0"/>
            <a:t>группа</a:t>
          </a:r>
          <a:endParaRPr lang="ru-RU" sz="2600" kern="1200" dirty="0"/>
        </a:p>
      </dsp:txBody>
      <dsp:txXfrm>
        <a:off x="64782" y="66742"/>
        <a:ext cx="1242189" cy="1196592"/>
      </dsp:txXfrm>
    </dsp:sp>
    <dsp:sp modelId="{04745C6B-CB8A-4E78-9B00-52BF25A7F0FA}">
      <dsp:nvSpPr>
        <dsp:cNvPr id="0" name=""/>
        <dsp:cNvSpPr/>
      </dsp:nvSpPr>
      <dsp:spPr>
        <a:xfrm rot="5400000">
          <a:off x="4836916" y="-1947680"/>
          <a:ext cx="1060846" cy="8010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простые задачи: надо осмыслить связь между компонентами и результатами арифметических действий - это задачи на нахождение неизвестных компонентов.</a:t>
          </a:r>
          <a:endParaRPr lang="ru-RU" sz="1800" kern="1200" dirty="0"/>
        </a:p>
      </dsp:txBody>
      <dsp:txXfrm rot="-5400000">
        <a:off x="1362259" y="1578763"/>
        <a:ext cx="7958374" cy="957274"/>
      </dsp:txXfrm>
    </dsp:sp>
    <dsp:sp modelId="{9FC57F54-1F3D-4831-A4EB-3DFF60190D69}">
      <dsp:nvSpPr>
        <dsp:cNvPr id="0" name=""/>
        <dsp:cNvSpPr/>
      </dsp:nvSpPr>
      <dsp:spPr>
        <a:xfrm>
          <a:off x="49" y="1394370"/>
          <a:ext cx="1362210" cy="13260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II </a:t>
          </a:r>
          <a:r>
            <a:rPr lang="ru-RU" sz="2600" kern="1200" dirty="0" smtClean="0"/>
            <a:t>группа</a:t>
          </a:r>
          <a:endParaRPr lang="ru-RU" sz="2600" kern="1200" dirty="0"/>
        </a:p>
      </dsp:txBody>
      <dsp:txXfrm>
        <a:off x="64782" y="1459103"/>
        <a:ext cx="1232744" cy="1196592"/>
      </dsp:txXfrm>
    </dsp:sp>
    <dsp:sp modelId="{71B1EFBF-4878-4AD0-A8B6-5CB355231669}">
      <dsp:nvSpPr>
        <dsp:cNvPr id="0" name=""/>
        <dsp:cNvSpPr/>
      </dsp:nvSpPr>
      <dsp:spPr>
        <a:xfrm rot="5400000">
          <a:off x="4834869" y="-543895"/>
          <a:ext cx="1060846" cy="79873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простые задачи на разностное сравнение</a:t>
          </a:r>
          <a:endParaRPr lang="ru-RU" sz="1800" kern="1200" dirty="0"/>
        </a:p>
      </dsp:txBody>
      <dsp:txXfrm rot="-5400000">
        <a:off x="1371635" y="2971125"/>
        <a:ext cx="7935528" cy="957274"/>
      </dsp:txXfrm>
    </dsp:sp>
    <dsp:sp modelId="{BAB6046C-BC77-49BF-BEFF-A01F3D4FF8CD}">
      <dsp:nvSpPr>
        <dsp:cNvPr id="0" name=""/>
        <dsp:cNvSpPr/>
      </dsp:nvSpPr>
      <dsp:spPr>
        <a:xfrm>
          <a:off x="49" y="2786732"/>
          <a:ext cx="1371586" cy="13260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III </a:t>
          </a:r>
          <a:r>
            <a:rPr lang="ru-RU" sz="2600" kern="1200" dirty="0" smtClean="0"/>
            <a:t>группа</a:t>
          </a:r>
          <a:endParaRPr lang="ru-RU" sz="2600" kern="1200" dirty="0"/>
        </a:p>
      </dsp:txBody>
      <dsp:txXfrm>
        <a:off x="64782" y="2851465"/>
        <a:ext cx="1242120" cy="11965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DCF49-0742-401F-8C0E-E646E4BA77EF}">
      <dsp:nvSpPr>
        <dsp:cNvPr id="0" name=""/>
        <dsp:cNvSpPr/>
      </dsp:nvSpPr>
      <dsp:spPr>
        <a:xfrm rot="5400000">
          <a:off x="-285174" y="287820"/>
          <a:ext cx="1901163" cy="13308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1</a:t>
          </a:r>
          <a:endParaRPr lang="ru-RU" sz="3400" kern="1200" dirty="0"/>
        </a:p>
      </dsp:txBody>
      <dsp:txXfrm rot="-5400000">
        <a:off x="1" y="668052"/>
        <a:ext cx="1330814" cy="570349"/>
      </dsp:txXfrm>
    </dsp:sp>
    <dsp:sp modelId="{4C3497CF-9238-48F8-AE1E-6AC6B34E5C76}">
      <dsp:nvSpPr>
        <dsp:cNvPr id="0" name=""/>
        <dsp:cNvSpPr/>
      </dsp:nvSpPr>
      <dsp:spPr>
        <a:xfrm rot="5400000">
          <a:off x="4733829" y="-3400368"/>
          <a:ext cx="1235756" cy="80417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Основная цель этого этапа — организовать систему упражнений по выполнению операций над множествами.</a:t>
          </a:r>
          <a:endParaRPr lang="ru-RU" sz="1600" kern="1200" dirty="0"/>
        </a:p>
      </dsp:txBody>
      <dsp:txXfrm rot="-5400000">
        <a:off x="1330815" y="62971"/>
        <a:ext cx="7981460" cy="1115106"/>
      </dsp:txXfrm>
    </dsp:sp>
    <dsp:sp modelId="{B45D61F7-73E5-4C7C-A286-6074B66856F3}">
      <dsp:nvSpPr>
        <dsp:cNvPr id="0" name=""/>
        <dsp:cNvSpPr/>
      </dsp:nvSpPr>
      <dsp:spPr>
        <a:xfrm rot="5400000">
          <a:off x="-285174" y="1997782"/>
          <a:ext cx="1901163" cy="13308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2</a:t>
          </a:r>
          <a:endParaRPr lang="ru-RU" sz="3400" kern="1200" dirty="0"/>
        </a:p>
      </dsp:txBody>
      <dsp:txXfrm rot="-5400000">
        <a:off x="1" y="2378014"/>
        <a:ext cx="1330814" cy="570349"/>
      </dsp:txXfrm>
    </dsp:sp>
    <dsp:sp modelId="{C2745A91-1C50-4EBC-A9C1-C8F0BCA86333}">
      <dsp:nvSpPr>
        <dsp:cNvPr id="0" name=""/>
        <dsp:cNvSpPr/>
      </dsp:nvSpPr>
      <dsp:spPr>
        <a:xfrm rot="5400000">
          <a:off x="4733829" y="-1690406"/>
          <a:ext cx="1235756" cy="80417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научиться составлять задачи;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понимать их отличие от рассказа и загадки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понимать структуру задачи уметь, анализировать задачи, устанавливая отношения между данными и искомым</a:t>
          </a:r>
          <a:endParaRPr lang="ru-RU" sz="1600" kern="1200" dirty="0"/>
        </a:p>
      </dsp:txBody>
      <dsp:txXfrm rot="-5400000">
        <a:off x="1330815" y="1772933"/>
        <a:ext cx="7981460" cy="1115106"/>
      </dsp:txXfrm>
    </dsp:sp>
    <dsp:sp modelId="{262C9A58-D70A-409F-B6E5-71B8DEAB6D65}">
      <dsp:nvSpPr>
        <dsp:cNvPr id="0" name=""/>
        <dsp:cNvSpPr/>
      </dsp:nvSpPr>
      <dsp:spPr>
        <a:xfrm rot="5400000">
          <a:off x="-285174" y="3707744"/>
          <a:ext cx="1901163" cy="13308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3</a:t>
          </a:r>
          <a:endParaRPr lang="ru-RU" sz="3400" kern="1200" dirty="0"/>
        </a:p>
      </dsp:txBody>
      <dsp:txXfrm rot="-5400000">
        <a:off x="1" y="4087976"/>
        <a:ext cx="1330814" cy="570349"/>
      </dsp:txXfrm>
    </dsp:sp>
    <dsp:sp modelId="{9F40D0FE-2E4C-464C-8F86-81C1B6C0888C}">
      <dsp:nvSpPr>
        <dsp:cNvPr id="0" name=""/>
        <dsp:cNvSpPr/>
      </dsp:nvSpPr>
      <dsp:spPr>
        <a:xfrm rot="5400000">
          <a:off x="4733829" y="19555"/>
          <a:ext cx="1235756" cy="80417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учить детей формулировать арифметические действия сложения и вычитания</a:t>
          </a:r>
          <a:endParaRPr lang="ru-RU" sz="1600" kern="1200" dirty="0"/>
        </a:p>
      </dsp:txBody>
      <dsp:txXfrm rot="-5400000">
        <a:off x="1330815" y="3482895"/>
        <a:ext cx="7981460" cy="11151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A0125-8202-4A64-9CB8-192045738C12}">
      <dsp:nvSpPr>
        <dsp:cNvPr id="0" name=""/>
        <dsp:cNvSpPr/>
      </dsp:nvSpPr>
      <dsp:spPr>
        <a:xfrm>
          <a:off x="0" y="3375027"/>
          <a:ext cx="9372600" cy="7383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Ответ</a:t>
          </a:r>
          <a:endParaRPr lang="ru-RU" sz="1300" kern="1200" dirty="0"/>
        </a:p>
      </dsp:txBody>
      <dsp:txXfrm>
        <a:off x="0" y="3375027"/>
        <a:ext cx="9372600" cy="398721"/>
      </dsp:txXfrm>
    </dsp:sp>
    <dsp:sp modelId="{981B1AF9-2CD8-49E5-86B7-DE5C9E632517}">
      <dsp:nvSpPr>
        <dsp:cNvPr id="0" name=""/>
        <dsp:cNvSpPr/>
      </dsp:nvSpPr>
      <dsp:spPr>
        <a:xfrm>
          <a:off x="0" y="3758981"/>
          <a:ext cx="9372600" cy="3396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 аэродроме стоит  6 самолётов.</a:t>
          </a:r>
          <a:endParaRPr lang="ru-RU" sz="1800" kern="1200" dirty="0"/>
        </a:p>
      </dsp:txBody>
      <dsp:txXfrm>
        <a:off x="0" y="3758981"/>
        <a:ext cx="9372600" cy="339651"/>
      </dsp:txXfrm>
    </dsp:sp>
    <dsp:sp modelId="{41F520F3-72D3-414F-9F13-52D8BDA47783}">
      <dsp:nvSpPr>
        <dsp:cNvPr id="0" name=""/>
        <dsp:cNvSpPr/>
      </dsp:nvSpPr>
      <dsp:spPr>
        <a:xfrm rot="10800000">
          <a:off x="0" y="2250484"/>
          <a:ext cx="9372600" cy="11356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Решение</a:t>
          </a:r>
          <a:endParaRPr lang="ru-RU" sz="1300" kern="1200" dirty="0"/>
        </a:p>
      </dsp:txBody>
      <dsp:txXfrm rot="-10800000">
        <a:off x="0" y="2250484"/>
        <a:ext cx="9372600" cy="398602"/>
      </dsp:txXfrm>
    </dsp:sp>
    <dsp:sp modelId="{6540B1F2-DF35-486E-8018-8372394C6C2E}">
      <dsp:nvSpPr>
        <dsp:cNvPr id="0" name=""/>
        <dsp:cNvSpPr/>
      </dsp:nvSpPr>
      <dsp:spPr>
        <a:xfrm>
          <a:off x="0" y="2649086"/>
          <a:ext cx="9372600" cy="3395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5 + 1 = 6</a:t>
          </a:r>
          <a:endParaRPr lang="ru-RU" sz="1800" kern="1200" dirty="0"/>
        </a:p>
      </dsp:txBody>
      <dsp:txXfrm>
        <a:off x="0" y="2649086"/>
        <a:ext cx="9372600" cy="339549"/>
      </dsp:txXfrm>
    </dsp:sp>
    <dsp:sp modelId="{08322202-E32C-4A71-ADBD-0D2F1A3141B1}">
      <dsp:nvSpPr>
        <dsp:cNvPr id="0" name=""/>
        <dsp:cNvSpPr/>
      </dsp:nvSpPr>
      <dsp:spPr>
        <a:xfrm rot="10800000">
          <a:off x="0" y="1125941"/>
          <a:ext cx="9372600" cy="11356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Вопрос</a:t>
          </a:r>
          <a:endParaRPr lang="ru-RU" sz="1300" kern="1200" dirty="0"/>
        </a:p>
      </dsp:txBody>
      <dsp:txXfrm rot="-10800000">
        <a:off x="0" y="1125941"/>
        <a:ext cx="9372600" cy="398602"/>
      </dsp:txXfrm>
    </dsp:sp>
    <dsp:sp modelId="{23645C90-A297-4497-8435-E1C3B66376F1}">
      <dsp:nvSpPr>
        <dsp:cNvPr id="0" name=""/>
        <dsp:cNvSpPr/>
      </dsp:nvSpPr>
      <dsp:spPr>
        <a:xfrm>
          <a:off x="0" y="1524543"/>
          <a:ext cx="9372600" cy="3395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Сколько самолетов стоит на аэродроме?</a:t>
          </a:r>
          <a:endParaRPr lang="ru-RU" sz="1800" kern="1200" dirty="0"/>
        </a:p>
      </dsp:txBody>
      <dsp:txXfrm>
        <a:off x="0" y="1524543"/>
        <a:ext cx="9372600" cy="339549"/>
      </dsp:txXfrm>
    </dsp:sp>
    <dsp:sp modelId="{06C1D84A-9A49-4D2B-993D-6B79C64531DF}">
      <dsp:nvSpPr>
        <dsp:cNvPr id="0" name=""/>
        <dsp:cNvSpPr/>
      </dsp:nvSpPr>
      <dsp:spPr>
        <a:xfrm rot="10800000">
          <a:off x="0" y="1398"/>
          <a:ext cx="9372600" cy="11356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Условие</a:t>
          </a:r>
          <a:endParaRPr lang="ru-RU" sz="1300" kern="1200" dirty="0"/>
        </a:p>
      </dsp:txBody>
      <dsp:txXfrm rot="-10800000">
        <a:off x="0" y="1398"/>
        <a:ext cx="9372600" cy="398602"/>
      </dsp:txXfrm>
    </dsp:sp>
    <dsp:sp modelId="{080C4B78-3734-4BE9-9BB6-306018B86761}">
      <dsp:nvSpPr>
        <dsp:cNvPr id="0" name=""/>
        <dsp:cNvSpPr/>
      </dsp:nvSpPr>
      <dsp:spPr>
        <a:xfrm>
          <a:off x="7135" y="400000"/>
          <a:ext cx="9358329" cy="3395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 аэродроме стояло 5 самолетов.  Затем вернулся ещё один самолёт.</a:t>
          </a:r>
          <a:endParaRPr lang="ru-RU" sz="1800" kern="1200" dirty="0"/>
        </a:p>
      </dsp:txBody>
      <dsp:txXfrm>
        <a:off x="7135" y="400000"/>
        <a:ext cx="9358329" cy="339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ru-RU" smtClean="0"/>
              <a:t>28.09.2013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ru-RU" smtClean="0"/>
              <a:t>28.09.2013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</a:t>
            </a:r>
            <a:r>
              <a:rPr lang="ru-RU" noProof="0" dirty="0" smtClean="0"/>
              <a:t>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935E2820-AFE1-45FA-949E-17BDB534E1DC}" type="slidenum">
              <a:rPr lang="en-US" sz="1200" b="0" i="0">
                <a:latin typeface="Euphemia"/>
                <a:ea typeface="+mn-ea"/>
                <a:cs typeface="+mn-cs"/>
              </a:rPr>
              <a:t>1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ru-RU" smtClean="0"/>
              <a:t>28.09.2013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ru-RU" smtClean="0"/>
              <a:t>28.09.2013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ru-RU" smtClean="0"/>
              <a:t>28.09.2013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ru-RU" smtClean="0"/>
              <a:t>28.09.2013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ru-RU" smtClean="0"/>
              <a:t>28.09.2013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ru-RU" smtClean="0"/>
              <a:t>28.09.2013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ru-RU" smtClean="0"/>
              <a:t>28.09.2013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ru-RU" smtClean="0"/>
              <a:t>28.09.2013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ru-RU" smtClean="0"/>
              <a:t>28.09.2013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ru-RU" smtClean="0"/>
              <a:t>28.09.2013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ru-RU" smtClean="0"/>
              <a:t>28.09.2013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</a:t>
            </a:r>
            <a:r>
              <a:rPr lang="ru-RU" noProof="0" dirty="0" smtClean="0"/>
              <a:t>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ru-RU" smtClean="0"/>
              <a:t>28.09.2013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922020"/>
            <a:ext cx="9644697" cy="233553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5400" i="1" dirty="0" smtClean="0">
                <a:solidFill>
                  <a:srgbClr val="595959"/>
                </a:solidFill>
              </a:rPr>
              <a:t>Обучение детей решению </a:t>
            </a:r>
            <a:br>
              <a:rPr lang="ru-RU" sz="5400" i="1" dirty="0" smtClean="0">
                <a:solidFill>
                  <a:srgbClr val="595959"/>
                </a:solidFill>
              </a:rPr>
            </a:br>
            <a:r>
              <a:rPr lang="ru-RU" sz="5400" i="1" dirty="0" smtClean="0">
                <a:solidFill>
                  <a:srgbClr val="595959"/>
                </a:solidFill>
              </a:rPr>
              <a:t>арифметических задач</a:t>
            </a:r>
            <a:endParaRPr lang="ru-RU" sz="5400" b="0" i="1" dirty="0">
              <a:solidFill>
                <a:srgbClr val="595959"/>
              </a:solidFill>
              <a:latin typeface="Euphemi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348834"/>
            <a:ext cx="6398577" cy="1497486"/>
          </a:xfrm>
        </p:spPr>
        <p:txBody>
          <a:bodyPr/>
          <a:lstStyle/>
          <a:p>
            <a:r>
              <a:rPr lang="ru-RU" dirty="0" err="1" smtClean="0">
                <a:solidFill>
                  <a:schemeClr val="tx1">
                    <a:lumMod val="50000"/>
                  </a:schemeClr>
                </a:solidFill>
              </a:rPr>
              <a:t>Хромова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Елена 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Ивановна</a:t>
            </a:r>
            <a:endParaRPr lang="ru-RU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Воспитатель II кв. категории</a:t>
            </a:r>
          </a:p>
          <a:p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МК ДОУ 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«Детский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сад комбинированного вида» № 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29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АГО</a:t>
            </a:r>
            <a:endParaRPr lang="ru-RU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l">
              <a:spcBef>
                <a:spcPts val="0"/>
              </a:spcBef>
              <a:buNone/>
            </a:pPr>
            <a:endParaRPr lang="ru-RU" sz="2400" b="0" i="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Задачи – драматизации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819593" y="2011680"/>
            <a:ext cx="9372600" cy="3177540"/>
          </a:xfrm>
        </p:spPr>
        <p:txBody>
          <a:bodyPr>
            <a:normAutofit/>
          </a:bodyPr>
          <a:lstStyle/>
          <a:p>
            <a:r>
              <a:rPr lang="ru-RU" sz="2800" dirty="0"/>
              <a:t>отражают жизнь самих детей, т. е. то, что они только что делали или обычно делают;</a:t>
            </a:r>
          </a:p>
          <a:p>
            <a:r>
              <a:rPr lang="ru-RU" sz="2800" dirty="0"/>
              <a:t>дети учатся составлять задачи про самих себя, рассказывать о действиях друг друга, ставить вопрос для решения, поэтому структура задачи на примере задач-драматизаций наиболее доступна детям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8896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1" y="304800"/>
            <a:ext cx="8401050" cy="1200416"/>
          </a:xfrm>
        </p:spPr>
        <p:txBody>
          <a:bodyPr>
            <a:noAutofit/>
          </a:bodyPr>
          <a:lstStyle/>
          <a:p>
            <a:r>
              <a:rPr lang="ru-RU" sz="4400" b="1" dirty="0"/>
              <a:t>Задачи – </a:t>
            </a:r>
            <a:r>
              <a:rPr lang="ru-RU" sz="4400" b="1" dirty="0" smtClean="0"/>
              <a:t>иллюстрации</a:t>
            </a:r>
            <a:br>
              <a:rPr lang="ru-RU" sz="4400" b="1" dirty="0" smtClean="0"/>
            </a:br>
            <a:r>
              <a:rPr lang="ru-RU" sz="4400" b="1" dirty="0" smtClean="0"/>
              <a:t>(по </a:t>
            </a:r>
            <a:r>
              <a:rPr lang="ru-RU" sz="4400" b="1" dirty="0"/>
              <a:t>картинкам, по игрушкам</a:t>
            </a:r>
            <a:r>
              <a:rPr lang="ru-RU" sz="4400" b="1" dirty="0" smtClean="0"/>
              <a:t>)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85900" y="1725930"/>
            <a:ext cx="79324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Служат </a:t>
            </a:r>
            <a:r>
              <a:rPr lang="ru-RU" sz="2800" i="1" dirty="0"/>
              <a:t>развитию самостоятельности и накоплению опыта установления количественных отношений в различных жизненных ситуациях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85900" y="4020650"/>
            <a:ext cx="840105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/>
              <a:t>Устные задачи (без опоры на наглядный материал)</a:t>
            </a:r>
          </a:p>
        </p:txBody>
      </p:sp>
    </p:spTree>
    <p:extLst>
      <p:ext uri="{BB962C8B-B14F-4D97-AF65-F5344CB8AC3E}">
        <p14:creationId xmlns:p14="http://schemas.microsoft.com/office/powerpoint/2010/main" val="216339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240030"/>
            <a:ext cx="9372600" cy="487946"/>
          </a:xfrm>
        </p:spPr>
        <p:txBody>
          <a:bodyPr>
            <a:normAutofit/>
          </a:bodyPr>
          <a:lstStyle/>
          <a:p>
            <a:r>
              <a:rPr lang="ru-RU" sz="2400" dirty="0"/>
              <a:t>Этапы обучения решению арифметических задач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281009"/>
              </p:ext>
            </p:extLst>
          </p:nvPr>
        </p:nvGraphicFramePr>
        <p:xfrm>
          <a:off x="2208213" y="800100"/>
          <a:ext cx="9372600" cy="5326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353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арифметической задачи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850903"/>
              </p:ext>
            </p:extLst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098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00300" y="1089660"/>
            <a:ext cx="3006090" cy="1680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Два кольца, два конца, а посередине гвоздик. Что это?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00300" y="1079717"/>
            <a:ext cx="3006090" cy="1680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Это не задача. В задаче всегда требуется посчитать.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00300" y="3482340"/>
            <a:ext cx="3006090" cy="1680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Решите задачу.</a:t>
            </a:r>
          </a:p>
          <a:p>
            <a:pPr algn="ctr"/>
            <a:r>
              <a:rPr lang="ru-RU" dirty="0"/>
              <a:t>На столе стояло 5 </a:t>
            </a:r>
          </a:p>
          <a:p>
            <a:pPr algn="ctr"/>
            <a:r>
              <a:rPr lang="ru-RU" dirty="0"/>
              <a:t>стаканов с молоком.</a:t>
            </a:r>
          </a:p>
          <a:p>
            <a:pPr algn="ctr"/>
            <a:r>
              <a:rPr lang="ru-RU" dirty="0"/>
              <a:t>Гриша выпил один</a:t>
            </a:r>
          </a:p>
          <a:p>
            <a:pPr algn="ctr"/>
            <a:r>
              <a:rPr lang="ru-RU" dirty="0"/>
              <a:t>стакан.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00300" y="3482340"/>
            <a:ext cx="3006090" cy="1680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задаче нет вопроса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496300" y="1095375"/>
            <a:ext cx="3006090" cy="1680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Решите задачу.</a:t>
            </a:r>
          </a:p>
          <a:p>
            <a:pPr algn="ctr"/>
            <a:r>
              <a:rPr lang="ru-RU" dirty="0"/>
              <a:t>Сколько птиц на дереве?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496300" y="1095375"/>
            <a:ext cx="3006090" cy="1680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Это не задача. В задаче всегда </a:t>
            </a:r>
            <a:r>
              <a:rPr lang="ru-RU" dirty="0" smtClean="0"/>
              <a:t>должно быть условие.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496300" y="3482340"/>
            <a:ext cx="3006090" cy="1680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Ехал грузовик, вез</a:t>
            </a:r>
          </a:p>
          <a:p>
            <a:pPr algn="ctr"/>
            <a:r>
              <a:rPr lang="ru-RU" dirty="0"/>
              <a:t>мешки с я блоками.</a:t>
            </a:r>
          </a:p>
          <a:p>
            <a:pPr algn="ctr"/>
            <a:r>
              <a:rPr lang="ru-RU" dirty="0"/>
              <a:t>Один мешок упал.</a:t>
            </a:r>
          </a:p>
          <a:p>
            <a:pPr algn="ctr"/>
            <a:r>
              <a:rPr lang="ru-RU" dirty="0"/>
              <a:t>Сколько мешков</a:t>
            </a:r>
          </a:p>
          <a:p>
            <a:pPr algn="ctr"/>
            <a:r>
              <a:rPr lang="ru-RU" dirty="0"/>
              <a:t>осталось в грузовике?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496300" y="3482340"/>
            <a:ext cx="3006090" cy="1680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задаче должно быть</a:t>
            </a:r>
          </a:p>
          <a:p>
            <a:pPr algn="ctr"/>
            <a:r>
              <a:rPr lang="ru-RU" dirty="0"/>
              <a:t>не менее двух чисел.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17470" y="190083"/>
            <a:ext cx="8515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Упражнения, развивающие у детей </a:t>
            </a:r>
            <a:r>
              <a:rPr lang="ru-RU" sz="2400" dirty="0" smtClean="0"/>
              <a:t>представления о </a:t>
            </a:r>
            <a:r>
              <a:rPr lang="ru-RU" sz="2400" dirty="0"/>
              <a:t>задаче и ее структуре.</a:t>
            </a:r>
          </a:p>
        </p:txBody>
      </p:sp>
    </p:spTree>
    <p:extLst>
      <p:ext uri="{BB962C8B-B14F-4D97-AF65-F5344CB8AC3E}">
        <p14:creationId xmlns:p14="http://schemas.microsoft.com/office/powerpoint/2010/main" val="278653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Формулировка арифметического действия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Арифметическое действие должно быть </a:t>
            </a:r>
            <a:r>
              <a:rPr lang="ru-RU" dirty="0" smtClean="0"/>
              <a:t>сформулировано полно </a:t>
            </a:r>
            <a:r>
              <a:rPr lang="ru-RU" dirty="0"/>
              <a:t>и правильно.</a:t>
            </a:r>
          </a:p>
          <a:p>
            <a:r>
              <a:rPr lang="ru-RU" dirty="0"/>
              <a:t>Упражнять детей в записи и чтении записи арифметического действия (Читая запись, дети скорее обнаруживают свою ошибку.)</a:t>
            </a:r>
          </a:p>
          <a:p>
            <a:r>
              <a:rPr lang="ru-RU" dirty="0"/>
              <a:t>При формулировке арифметического действия </a:t>
            </a:r>
            <a:r>
              <a:rPr lang="ru-RU" dirty="0" smtClean="0"/>
              <a:t>можно считать </a:t>
            </a:r>
            <a:r>
              <a:rPr lang="ru-RU" dirty="0"/>
              <a:t>правильным, когда дети говорят отнять, прибавить, вычесть, сложить. Слова сложить, вычесть, получится, равняется являются специальными математическими терминами.</a:t>
            </a:r>
          </a:p>
          <a:p>
            <a:r>
              <a:rPr lang="ru-RU" dirty="0"/>
              <a:t>Воспитатель в своей речи должен пользоваться математической терминологией, постепенно приучая и детей к употреблению этих слов. (Например, ребенок говорит: «Нужно отнять из пяти яблок одно», а воспитатель должен уточнить: «Нужно из пяти яблок вычесть одно яблоко».)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8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решения </a:t>
            </a:r>
            <a:r>
              <a:rPr lang="ru-RU" dirty="0"/>
              <a:t>арифметических задач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Решение задач формирует у детей практические умения, необходимые каждому человеку в повседневной жизни. Например, подсчитать стоимость покупки, ремонта квартиры, вычислить, в какое время надо выйти, чтобы не опоздать на поезд, и т. п.</a:t>
            </a:r>
          </a:p>
          <a:p>
            <a:r>
              <a:rPr lang="ru-RU" dirty="0"/>
              <a:t>Решая задачи, ребенок убеждается, что многие математические понятия (число, арифметические действия и др.) имеют корни в реальной жизни, в практике людей</a:t>
            </a:r>
            <a:r>
              <a:rPr lang="ru-RU" dirty="0" smtClean="0"/>
              <a:t>.</a:t>
            </a:r>
          </a:p>
          <a:p>
            <a:r>
              <a:rPr lang="ru-RU" dirty="0"/>
              <a:t>Через решение задач дети знакомятся с важными в познавательном и воспитательном отношении фактами. </a:t>
            </a:r>
          </a:p>
        </p:txBody>
      </p:sp>
    </p:spTree>
    <p:extLst>
      <p:ext uri="{BB962C8B-B14F-4D97-AF65-F5344CB8AC3E}">
        <p14:creationId xmlns:p14="http://schemas.microsoft.com/office/powerpoint/2010/main" val="360968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4812" y="2681585"/>
            <a:ext cx="8242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Спасибо за внимание!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15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43977" y="811470"/>
            <a:ext cx="11192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/>
              <a:t>Всякая хорошо решенная задача оставляет  умственное </a:t>
            </a:r>
            <a:r>
              <a:rPr lang="ru-RU" sz="2400" i="1" dirty="0" smtClean="0"/>
              <a:t>наслаждение.</a:t>
            </a:r>
            <a:endParaRPr lang="ru-RU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0252710" y="1355318"/>
            <a:ext cx="1352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– Г. Гессе</a:t>
            </a:r>
            <a:endParaRPr lang="ru-RU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43977" y="2457450"/>
            <a:ext cx="111505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Трудность решения в какой - то мере входит в само понятие </a:t>
            </a:r>
            <a:r>
              <a:rPr lang="ru-RU" sz="2400" i="1" dirty="0" smtClean="0"/>
              <a:t>задачи:</a:t>
            </a:r>
          </a:p>
          <a:p>
            <a:r>
              <a:rPr lang="ru-RU" sz="2400" i="1" dirty="0" smtClean="0"/>
              <a:t>там</a:t>
            </a:r>
            <a:r>
              <a:rPr lang="ru-RU" sz="2400" i="1" dirty="0"/>
              <a:t>, где нет трудности, </a:t>
            </a:r>
            <a:r>
              <a:rPr lang="ru-RU" sz="2400" i="1" dirty="0" smtClean="0"/>
              <a:t>нет </a:t>
            </a:r>
            <a:r>
              <a:rPr lang="ru-RU" sz="2400" i="1" dirty="0"/>
              <a:t>и задачи.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52710" y="3667988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– Д. Пойа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0110" y="549920"/>
            <a:ext cx="1475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Цель: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417320"/>
            <a:ext cx="9544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Углубить </a:t>
            </a:r>
            <a:r>
              <a:rPr lang="ru-RU" sz="2400" dirty="0"/>
              <a:t>и систематизировать знания педагогов по теме «Обучение детей старшего дошкольного возраста решению арифметических </a:t>
            </a:r>
            <a:r>
              <a:rPr lang="ru-RU" sz="2400" dirty="0" smtClean="0"/>
              <a:t>задач»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1976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Виды арифметических задач, используемые в работе с дошкольниками. </a:t>
            </a:r>
          </a:p>
          <a:p>
            <a:r>
              <a:rPr lang="ru-RU" dirty="0"/>
              <a:t>Этапы обучения решению арифметических задач.</a:t>
            </a:r>
          </a:p>
          <a:p>
            <a:r>
              <a:rPr lang="ru-RU" dirty="0"/>
              <a:t>Структура арифметической задачи.</a:t>
            </a:r>
          </a:p>
          <a:p>
            <a:r>
              <a:rPr lang="ru-RU" dirty="0"/>
              <a:t>Модели записи арифметического действия.</a:t>
            </a:r>
          </a:p>
          <a:p>
            <a:r>
              <a:rPr lang="ru-RU" dirty="0"/>
              <a:t>Алгоритм решения арифметических задач.</a:t>
            </a:r>
          </a:p>
          <a:p>
            <a:r>
              <a:rPr lang="ru-RU" dirty="0"/>
              <a:t>Роль решения арифметических задач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69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Виды арифметических задач, используемые </a:t>
            </a:r>
            <a:br>
              <a:rPr lang="ru-RU" dirty="0"/>
            </a:br>
            <a:r>
              <a:rPr lang="ru-RU" dirty="0"/>
              <a:t>в обучении детей старшего дошкольного возраста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579356"/>
              </p:ext>
            </p:extLst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767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I группа - задачи  на  нахождение суммы двух чисел  и на нахождение остатка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74570" y="1760220"/>
            <a:ext cx="3366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Нахождение остатка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74720" y="2186702"/>
            <a:ext cx="7418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i="1" dirty="0">
                <a:solidFill>
                  <a:schemeClr val="accent4">
                    <a:lumMod val="75000"/>
                  </a:schemeClr>
                </a:solidFill>
              </a:rPr>
              <a:t>На столе было 5 яблок. 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Маша съела </a:t>
            </a:r>
            <a:r>
              <a:rPr lang="ru-RU" sz="2000" i="1" dirty="0">
                <a:solidFill>
                  <a:schemeClr val="accent4">
                    <a:lumMod val="75000"/>
                  </a:schemeClr>
                </a:solidFill>
              </a:rPr>
              <a:t>1 яблоко. Сколько яблок осталось?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97430" y="3480673"/>
            <a:ext cx="3270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Нахождение суммы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74720" y="4044315"/>
            <a:ext cx="7418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i="1" dirty="0">
                <a:solidFill>
                  <a:schemeClr val="accent4">
                    <a:lumMod val="75000"/>
                  </a:schemeClr>
                </a:solidFill>
              </a:rPr>
              <a:t>У 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Миши </a:t>
            </a:r>
            <a:r>
              <a:rPr lang="ru-RU" sz="2000" i="1" dirty="0">
                <a:solidFill>
                  <a:schemeClr val="accent4">
                    <a:lumMod val="75000"/>
                  </a:schemeClr>
                </a:solidFill>
              </a:rPr>
              <a:t>было шесть 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конфет,  </a:t>
            </a:r>
            <a:r>
              <a:rPr lang="ru-RU" sz="2000" i="1" dirty="0">
                <a:solidFill>
                  <a:schemeClr val="accent4">
                    <a:lumMod val="75000"/>
                  </a:schemeClr>
                </a:solidFill>
              </a:rPr>
              <a:t>мама дала девочке еще 1 конфету. Сколько конфет стало у 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Миши</a:t>
            </a:r>
            <a:r>
              <a:rPr lang="ru-RU" sz="2000" i="1" dirty="0">
                <a:solidFill>
                  <a:schemeClr val="accent4">
                    <a:lumMod val="75000"/>
                  </a:schemeClr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30998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II группа - задачи на нахождение неизвестных компонентов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4332" y="1760220"/>
            <a:ext cx="5064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Нахождение первого слагаемого по известным сумме и второму слагаемому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4333" y="2675692"/>
            <a:ext cx="506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i="1" dirty="0" smtClean="0">
                <a:solidFill>
                  <a:schemeClr val="accent4">
                    <a:lumMod val="75000"/>
                  </a:schemeClr>
                </a:solidFill>
              </a:rPr>
              <a:t>Катя вылепила </a:t>
            </a:r>
            <a:r>
              <a:rPr lang="ru-RU" sz="1600" i="1" dirty="0">
                <a:solidFill>
                  <a:schemeClr val="accent4">
                    <a:lumMod val="75000"/>
                  </a:schemeClr>
                </a:solidFill>
              </a:rPr>
              <a:t>из пластилина несколько гриб­ков и мишку, а всего она вылепила 8 фигур. Сколько грибков вылепила </a:t>
            </a:r>
            <a:r>
              <a:rPr lang="ru-RU" sz="1600" i="1" dirty="0" smtClean="0">
                <a:solidFill>
                  <a:schemeClr val="accent4">
                    <a:lumMod val="75000"/>
                  </a:schemeClr>
                </a:solidFill>
              </a:rPr>
              <a:t>Катя?»);</a:t>
            </a:r>
            <a:endParaRPr lang="ru-RU" sz="16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333" y="3722370"/>
            <a:ext cx="506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Нахождение второго слагаемого по известным сумме и первому слагаемому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4333" y="4706422"/>
            <a:ext cx="506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i="1" dirty="0">
                <a:solidFill>
                  <a:schemeClr val="accent4">
                    <a:lumMod val="75000"/>
                  </a:schemeClr>
                </a:solidFill>
              </a:rPr>
              <a:t>Витя вылепил 1 мишку и несколько зайчиков. Всего он вылепил 7 фигур. Сколько зайчиков вылепил Витя?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97422" y="1760219"/>
            <a:ext cx="5064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Нахождение уменьшаемого по известным вычитаемому и разности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97423" y="2549961"/>
            <a:ext cx="506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i="1" dirty="0">
                <a:solidFill>
                  <a:schemeClr val="accent4">
                    <a:lumMod val="75000"/>
                  </a:schemeClr>
                </a:solidFill>
              </a:rPr>
              <a:t>Дети сделали на елку несколько гирлянд. Одну из них уже повесили на елку, у них осталось 3 гирлянды. Сколько всего гирлянд сделали дети?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97423" y="3722369"/>
            <a:ext cx="506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Нахождение вычитаемого по известным уменьшаемому и разности 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197423" y="4637841"/>
            <a:ext cx="506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i="1" dirty="0">
                <a:solidFill>
                  <a:schemeClr val="accent4">
                    <a:lumMod val="75000"/>
                  </a:schemeClr>
                </a:solidFill>
              </a:rPr>
              <a:t>Дети  сделали  8  гирлянд  на  елку.   Когда   они  повесили на елку несколько гирлянд, у них осталась одна гирлянда. Сколько гирлянд повесили на елку?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875020" y="1760219"/>
            <a:ext cx="0" cy="4114801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1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III группа - простые задачи на разностное </a:t>
            </a:r>
            <a:r>
              <a:rPr lang="ru-RU" dirty="0" smtClean="0"/>
              <a:t>сравнение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74570" y="1760220"/>
            <a:ext cx="6934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Простые задачи на разностное сравнение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74720" y="2186702"/>
            <a:ext cx="7418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Леша  вылепил 6 яблок,  а   Костя  на  одну  больше.  Сколько  яблок вылепил Костя?</a:t>
            </a:r>
            <a:endParaRPr lang="ru-RU" sz="20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97430" y="3480673"/>
            <a:ext cx="669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Уменьшение числа на несколько единиц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74720" y="4044315"/>
            <a:ext cx="7418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Катя вымыла 4 чашки, а Маша на одну чашку меньше. Сколько чашек вымыла Маша?</a:t>
            </a:r>
            <a:endParaRPr lang="ru-RU" sz="2000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23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0520" y="2285999"/>
            <a:ext cx="7566660" cy="1783081"/>
          </a:xfrm>
        </p:spPr>
        <p:txBody>
          <a:bodyPr>
            <a:noAutofit/>
          </a:bodyPr>
          <a:lstStyle/>
          <a:p>
            <a:r>
              <a:rPr lang="ru-RU" sz="3600" dirty="0"/>
              <a:t>Виды арифметических </a:t>
            </a:r>
            <a:r>
              <a:rPr lang="ru-RU" sz="3600" dirty="0" smtClean="0"/>
              <a:t>задач</a:t>
            </a:r>
            <a:br>
              <a:rPr lang="ru-RU" sz="3600" dirty="0" smtClean="0"/>
            </a:br>
            <a:r>
              <a:rPr lang="ru-RU" sz="3600" dirty="0" smtClean="0"/>
              <a:t>в зависимости от </a:t>
            </a:r>
            <a:r>
              <a:rPr lang="ru-RU" sz="3600" dirty="0"/>
              <a:t>используемого наглядного </a:t>
            </a:r>
            <a:r>
              <a:rPr lang="ru-RU" sz="3600" dirty="0" smtClean="0"/>
              <a:t>материала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9705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461883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TS103461883</Template>
  <TotalTime>0</TotalTime>
  <Words>893</Words>
  <Application>Microsoft Office PowerPoint</Application>
  <PresentationFormat>Произвольный</PresentationFormat>
  <Paragraphs>99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TS103461883</vt:lpstr>
      <vt:lpstr>Обучение детей решению  арифметических задач</vt:lpstr>
      <vt:lpstr>Презентация PowerPoint</vt:lpstr>
      <vt:lpstr>Презентация PowerPoint</vt:lpstr>
      <vt:lpstr>План</vt:lpstr>
      <vt:lpstr>Виды арифметических задач, используемые  в обучении детей старшего дошкольного возраста</vt:lpstr>
      <vt:lpstr>I группа - задачи  на  нахождение суммы двух чисел  и на нахождение остатка</vt:lpstr>
      <vt:lpstr>II группа - задачи на нахождение неизвестных компонентов</vt:lpstr>
      <vt:lpstr>III группа - простые задачи на разностное сравнение</vt:lpstr>
      <vt:lpstr>Виды арифметических задач в зависимости от используемого наглядного материала</vt:lpstr>
      <vt:lpstr>Задачи – драматизации</vt:lpstr>
      <vt:lpstr>Задачи – иллюстрации (по картинкам, по игрушкам)</vt:lpstr>
      <vt:lpstr>Этапы обучения решению арифметических задач</vt:lpstr>
      <vt:lpstr>Структура арифметической задачи</vt:lpstr>
      <vt:lpstr>Презентация PowerPoint</vt:lpstr>
      <vt:lpstr>Формулировка арифметического действия</vt:lpstr>
      <vt:lpstr>Роль решения арифметических задач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2013-09-28T12:09:09Z</dcterms:created>
  <dcterms:modified xsi:type="dcterms:W3CDTF">2013-09-28T13:23:15Z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