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81" r:id="rId3"/>
    <p:sldId id="257" r:id="rId4"/>
    <p:sldId id="275" r:id="rId5"/>
    <p:sldId id="282" r:id="rId6"/>
    <p:sldId id="287" r:id="rId7"/>
    <p:sldId id="259" r:id="rId8"/>
    <p:sldId id="261" r:id="rId9"/>
    <p:sldId id="262" r:id="rId10"/>
    <p:sldId id="260" r:id="rId11"/>
    <p:sldId id="279" r:id="rId12"/>
    <p:sldId id="269" r:id="rId13"/>
    <p:sldId id="271" r:id="rId14"/>
    <p:sldId id="288" r:id="rId15"/>
    <p:sldId id="277" r:id="rId16"/>
    <p:sldId id="273" r:id="rId17"/>
    <p:sldId id="289" r:id="rId18"/>
    <p:sldId id="278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8966" autoAdjust="0"/>
  </p:normalViewPr>
  <p:slideViewPr>
    <p:cSldViewPr>
      <p:cViewPr varScale="1">
        <p:scale>
          <a:sx n="115" d="100"/>
          <a:sy n="115" d="100"/>
        </p:scale>
        <p:origin x="-152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1B090D-0AE1-4BF8-B6C7-7FE63C394C33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BB590D-035C-4AB1-B54E-03637E3104F3}">
      <dgm:prSet phldrT="[Текст]" phldr="1"/>
      <dgm:spPr/>
      <dgm:t>
        <a:bodyPr/>
        <a:lstStyle/>
        <a:p>
          <a:endParaRPr lang="ru-RU"/>
        </a:p>
      </dgm:t>
    </dgm:pt>
    <dgm:pt modelId="{9128475A-EFD7-464B-9363-7A96A94A7098}" type="parTrans" cxnId="{46800D82-81BA-4C40-8E08-492109785F00}">
      <dgm:prSet/>
      <dgm:spPr/>
      <dgm:t>
        <a:bodyPr/>
        <a:lstStyle/>
        <a:p>
          <a:endParaRPr lang="ru-RU"/>
        </a:p>
      </dgm:t>
    </dgm:pt>
    <dgm:pt modelId="{A59E8137-9D00-46F0-9786-28C662C58591}" type="sibTrans" cxnId="{46800D82-81BA-4C40-8E08-492109785F00}">
      <dgm:prSet/>
      <dgm:spPr/>
      <dgm:t>
        <a:bodyPr/>
        <a:lstStyle/>
        <a:p>
          <a:endParaRPr lang="ru-RU"/>
        </a:p>
      </dgm:t>
    </dgm:pt>
    <dgm:pt modelId="{774622E7-69FA-4E59-962A-26BB9983FD34}">
      <dgm:prSet phldrT="[Текст]"/>
      <dgm:spPr/>
      <dgm:t>
        <a:bodyPr/>
        <a:lstStyle/>
        <a:p>
          <a:r>
            <a:rPr lang="ru-RU" dirty="0" smtClean="0"/>
            <a:t>нарушения  зрения;</a:t>
          </a:r>
          <a:endParaRPr lang="ru-RU" dirty="0"/>
        </a:p>
      </dgm:t>
    </dgm:pt>
    <dgm:pt modelId="{CADCEFC3-C3E7-4A92-96CE-975388CA6D25}" type="parTrans" cxnId="{E5A5081B-2A5A-4272-9CFC-E6575FB7575F}">
      <dgm:prSet/>
      <dgm:spPr/>
      <dgm:t>
        <a:bodyPr/>
        <a:lstStyle/>
        <a:p>
          <a:endParaRPr lang="ru-RU"/>
        </a:p>
      </dgm:t>
    </dgm:pt>
    <dgm:pt modelId="{CE76F5F9-52D1-4F08-A645-E343574CC9D6}" type="sibTrans" cxnId="{E5A5081B-2A5A-4272-9CFC-E6575FB7575F}">
      <dgm:prSet/>
      <dgm:spPr/>
      <dgm:t>
        <a:bodyPr/>
        <a:lstStyle/>
        <a:p>
          <a:endParaRPr lang="ru-RU"/>
        </a:p>
      </dgm:t>
    </dgm:pt>
    <dgm:pt modelId="{415BA23E-20AD-4B32-B696-8442B3001920}">
      <dgm:prSet phldrT="[Текст]" phldr="1"/>
      <dgm:spPr/>
      <dgm:t>
        <a:bodyPr/>
        <a:lstStyle/>
        <a:p>
          <a:endParaRPr lang="ru-RU"/>
        </a:p>
      </dgm:t>
    </dgm:pt>
    <dgm:pt modelId="{D4B45E5A-FA2E-4282-B594-54D554C4FA5F}" type="parTrans" cxnId="{2A725499-A85B-476F-B6D8-34A82192F9E7}">
      <dgm:prSet/>
      <dgm:spPr/>
      <dgm:t>
        <a:bodyPr/>
        <a:lstStyle/>
        <a:p>
          <a:endParaRPr lang="ru-RU"/>
        </a:p>
      </dgm:t>
    </dgm:pt>
    <dgm:pt modelId="{17A09719-B6CD-49C5-9318-5A7536931A53}" type="sibTrans" cxnId="{2A725499-A85B-476F-B6D8-34A82192F9E7}">
      <dgm:prSet/>
      <dgm:spPr/>
      <dgm:t>
        <a:bodyPr/>
        <a:lstStyle/>
        <a:p>
          <a:endParaRPr lang="ru-RU"/>
        </a:p>
      </dgm:t>
    </dgm:pt>
    <dgm:pt modelId="{5CE2964F-EC69-48B2-AD92-B854679B5863}">
      <dgm:prSet phldrT="[Текст]"/>
      <dgm:spPr/>
      <dgm:t>
        <a:bodyPr/>
        <a:lstStyle/>
        <a:p>
          <a:r>
            <a:rPr lang="ru-RU" dirty="0" smtClean="0"/>
            <a:t>синдром  РДА;</a:t>
          </a:r>
          <a:endParaRPr lang="ru-RU" dirty="0"/>
        </a:p>
      </dgm:t>
    </dgm:pt>
    <dgm:pt modelId="{B2CF1CDE-4952-4F84-8395-3F8D4A09CE82}" type="parTrans" cxnId="{D1704EA7-D942-46A0-8C58-8A2CF841D7F1}">
      <dgm:prSet/>
      <dgm:spPr/>
      <dgm:t>
        <a:bodyPr/>
        <a:lstStyle/>
        <a:p>
          <a:endParaRPr lang="ru-RU"/>
        </a:p>
      </dgm:t>
    </dgm:pt>
    <dgm:pt modelId="{4B00A0AC-C608-4522-AE02-8B186C331080}" type="sibTrans" cxnId="{D1704EA7-D942-46A0-8C58-8A2CF841D7F1}">
      <dgm:prSet/>
      <dgm:spPr/>
      <dgm:t>
        <a:bodyPr/>
        <a:lstStyle/>
        <a:p>
          <a:endParaRPr lang="ru-RU"/>
        </a:p>
      </dgm:t>
    </dgm:pt>
    <dgm:pt modelId="{093BCBEC-35D0-4385-AB6F-246E3C96E211}">
      <dgm:prSet phldrT="[Текст]" phldr="1"/>
      <dgm:spPr/>
      <dgm:t>
        <a:bodyPr/>
        <a:lstStyle/>
        <a:p>
          <a:endParaRPr lang="ru-RU"/>
        </a:p>
      </dgm:t>
    </dgm:pt>
    <dgm:pt modelId="{031DBCD6-AB7E-42C9-9C75-D69F68C4C393}" type="parTrans" cxnId="{EFCEC9D6-035E-4467-BAFE-2EB39F37D05D}">
      <dgm:prSet/>
      <dgm:spPr/>
      <dgm:t>
        <a:bodyPr/>
        <a:lstStyle/>
        <a:p>
          <a:endParaRPr lang="ru-RU"/>
        </a:p>
      </dgm:t>
    </dgm:pt>
    <dgm:pt modelId="{6E50E92E-E0DA-41D8-A14D-C08784D54173}" type="sibTrans" cxnId="{EFCEC9D6-035E-4467-BAFE-2EB39F37D05D}">
      <dgm:prSet/>
      <dgm:spPr/>
      <dgm:t>
        <a:bodyPr/>
        <a:lstStyle/>
        <a:p>
          <a:endParaRPr lang="ru-RU"/>
        </a:p>
      </dgm:t>
    </dgm:pt>
    <dgm:pt modelId="{76CE7D8B-401B-4CA6-B6B3-264AD3A0AA0A}">
      <dgm:prSet phldrT="[Текст]"/>
      <dgm:spPr/>
      <dgm:t>
        <a:bodyPr/>
        <a:lstStyle/>
        <a:p>
          <a:r>
            <a:rPr lang="ru-RU" dirty="0" smtClean="0"/>
            <a:t>опорно-двигательная патология;</a:t>
          </a:r>
          <a:endParaRPr lang="ru-RU" dirty="0"/>
        </a:p>
      </dgm:t>
    </dgm:pt>
    <dgm:pt modelId="{C8D1BE50-5CC1-46E6-9833-DB58F0B4B87E}" type="parTrans" cxnId="{9452939B-3B83-4497-897E-C40328EC8827}">
      <dgm:prSet/>
      <dgm:spPr/>
      <dgm:t>
        <a:bodyPr/>
        <a:lstStyle/>
        <a:p>
          <a:endParaRPr lang="ru-RU"/>
        </a:p>
      </dgm:t>
    </dgm:pt>
    <dgm:pt modelId="{480512A3-2FA7-4BEE-B278-FF93013D26CE}" type="sibTrans" cxnId="{9452939B-3B83-4497-897E-C40328EC8827}">
      <dgm:prSet/>
      <dgm:spPr/>
      <dgm:t>
        <a:bodyPr/>
        <a:lstStyle/>
        <a:p>
          <a:endParaRPr lang="ru-RU"/>
        </a:p>
      </dgm:t>
    </dgm:pt>
    <dgm:pt modelId="{47354A0D-BAB6-4571-BFC4-79987D322137}">
      <dgm:prSet phldrT="[Текст]"/>
      <dgm:spPr/>
      <dgm:t>
        <a:bodyPr/>
        <a:lstStyle/>
        <a:p>
          <a:r>
            <a:rPr lang="ru-RU" dirty="0" smtClean="0"/>
            <a:t>ДЦП</a:t>
          </a:r>
          <a:endParaRPr lang="ru-RU" dirty="0"/>
        </a:p>
      </dgm:t>
    </dgm:pt>
    <dgm:pt modelId="{B5BA4C0C-5EF7-4E4C-BB16-889FA41E17DB}" type="parTrans" cxnId="{1983EDD5-7214-48F4-AFFC-3E40658593CE}">
      <dgm:prSet/>
      <dgm:spPr/>
      <dgm:t>
        <a:bodyPr/>
        <a:lstStyle/>
        <a:p>
          <a:endParaRPr lang="ru-RU"/>
        </a:p>
      </dgm:t>
    </dgm:pt>
    <dgm:pt modelId="{6E156167-A562-49CB-B541-5277C613F5BF}" type="sibTrans" cxnId="{1983EDD5-7214-48F4-AFFC-3E40658593CE}">
      <dgm:prSet/>
      <dgm:spPr/>
      <dgm:t>
        <a:bodyPr/>
        <a:lstStyle/>
        <a:p>
          <a:endParaRPr lang="ru-RU"/>
        </a:p>
      </dgm:t>
    </dgm:pt>
    <dgm:pt modelId="{682FF8B5-AD2C-4E99-BBEC-1BD3434BB3B2}">
      <dgm:prSet phldrT="[Текст]"/>
      <dgm:spPr/>
      <dgm:t>
        <a:bodyPr/>
        <a:lstStyle/>
        <a:p>
          <a:r>
            <a:rPr lang="ru-RU" dirty="0" smtClean="0"/>
            <a:t>нарушения слуха;</a:t>
          </a:r>
          <a:endParaRPr lang="ru-RU" dirty="0"/>
        </a:p>
      </dgm:t>
    </dgm:pt>
    <dgm:pt modelId="{46E282C9-9FF7-492C-B83F-3A405D4F3608}" type="parTrans" cxnId="{D3CD0965-2F44-4E5D-9BE8-28DF755DDF1C}">
      <dgm:prSet/>
      <dgm:spPr/>
      <dgm:t>
        <a:bodyPr/>
        <a:lstStyle/>
        <a:p>
          <a:endParaRPr lang="ru-RU"/>
        </a:p>
      </dgm:t>
    </dgm:pt>
    <dgm:pt modelId="{11B295E5-E956-4FFC-BF46-97DE4B05DA0B}" type="sibTrans" cxnId="{D3CD0965-2F44-4E5D-9BE8-28DF755DDF1C}">
      <dgm:prSet/>
      <dgm:spPr/>
      <dgm:t>
        <a:bodyPr/>
        <a:lstStyle/>
        <a:p>
          <a:endParaRPr lang="ru-RU"/>
        </a:p>
      </dgm:t>
    </dgm:pt>
    <dgm:pt modelId="{B3A0035F-4364-4733-890F-BB587C6D9341}">
      <dgm:prSet phldrT="[Текст]"/>
      <dgm:spPr/>
      <dgm:t>
        <a:bodyPr/>
        <a:lstStyle/>
        <a:p>
          <a:r>
            <a:rPr lang="ru-RU" dirty="0" smtClean="0"/>
            <a:t>общее недоразвитие речи</a:t>
          </a:r>
          <a:endParaRPr lang="ru-RU" dirty="0"/>
        </a:p>
      </dgm:t>
    </dgm:pt>
    <dgm:pt modelId="{0F9F4F58-3D2A-43A8-A6EA-2665CB241A23}" type="parTrans" cxnId="{3024CB61-A0AF-4ED1-8C4E-214797D65FCF}">
      <dgm:prSet/>
      <dgm:spPr/>
      <dgm:t>
        <a:bodyPr/>
        <a:lstStyle/>
        <a:p>
          <a:endParaRPr lang="ru-RU"/>
        </a:p>
      </dgm:t>
    </dgm:pt>
    <dgm:pt modelId="{376089E0-C203-488F-8620-6CB9654B6A49}" type="sibTrans" cxnId="{3024CB61-A0AF-4ED1-8C4E-214797D65FCF}">
      <dgm:prSet/>
      <dgm:spPr/>
      <dgm:t>
        <a:bodyPr/>
        <a:lstStyle/>
        <a:p>
          <a:endParaRPr lang="ru-RU"/>
        </a:p>
      </dgm:t>
    </dgm:pt>
    <dgm:pt modelId="{EC4162D0-4412-4D33-BA5B-79EB90DAF7E2}">
      <dgm:prSet phldrT="[Текст]"/>
      <dgm:spPr/>
      <dgm:t>
        <a:bodyPr/>
        <a:lstStyle/>
        <a:p>
          <a:r>
            <a:rPr lang="ru-RU" dirty="0" err="1" smtClean="0"/>
            <a:t>логоневроз</a:t>
          </a:r>
          <a:r>
            <a:rPr lang="ru-RU" dirty="0" smtClean="0"/>
            <a:t>;</a:t>
          </a:r>
          <a:endParaRPr lang="ru-RU" dirty="0"/>
        </a:p>
      </dgm:t>
    </dgm:pt>
    <dgm:pt modelId="{2663AB2C-DDD3-434F-8CDB-893749493F93}" type="parTrans" cxnId="{8EE5B5D9-40E1-4A2E-A830-DA1736B12797}">
      <dgm:prSet/>
      <dgm:spPr/>
      <dgm:t>
        <a:bodyPr/>
        <a:lstStyle/>
        <a:p>
          <a:endParaRPr lang="ru-RU"/>
        </a:p>
      </dgm:t>
    </dgm:pt>
    <dgm:pt modelId="{D61D044E-29D5-47B6-B996-31B12C81D80D}" type="sibTrans" cxnId="{8EE5B5D9-40E1-4A2E-A830-DA1736B12797}">
      <dgm:prSet/>
      <dgm:spPr/>
      <dgm:t>
        <a:bodyPr/>
        <a:lstStyle/>
        <a:p>
          <a:endParaRPr lang="ru-RU"/>
        </a:p>
      </dgm:t>
    </dgm:pt>
    <dgm:pt modelId="{E647DFEB-FD8E-4A11-9E0B-4941BCD1DAF9}">
      <dgm:prSet phldrT="[Текст]"/>
      <dgm:spPr/>
      <dgm:t>
        <a:bodyPr/>
        <a:lstStyle/>
        <a:p>
          <a:r>
            <a:rPr lang="ru-RU" dirty="0" err="1" smtClean="0"/>
            <a:t>гиперак-тивность</a:t>
          </a:r>
          <a:r>
            <a:rPr lang="ru-RU" dirty="0" smtClean="0"/>
            <a:t>;</a:t>
          </a:r>
          <a:endParaRPr lang="ru-RU" dirty="0"/>
        </a:p>
      </dgm:t>
    </dgm:pt>
    <dgm:pt modelId="{D6B2DE5E-701C-4A63-BE24-A5D867705600}" type="parTrans" cxnId="{9769B698-AAF0-4B92-AE19-77996E32AFF5}">
      <dgm:prSet/>
      <dgm:spPr/>
      <dgm:t>
        <a:bodyPr/>
        <a:lstStyle/>
        <a:p>
          <a:endParaRPr lang="ru-RU"/>
        </a:p>
      </dgm:t>
    </dgm:pt>
    <dgm:pt modelId="{F0B1DADE-1C91-461E-B18D-935535C6AD16}" type="sibTrans" cxnId="{9769B698-AAF0-4B92-AE19-77996E32AFF5}">
      <dgm:prSet/>
      <dgm:spPr/>
      <dgm:t>
        <a:bodyPr/>
        <a:lstStyle/>
        <a:p>
          <a:endParaRPr lang="ru-RU"/>
        </a:p>
      </dgm:t>
    </dgm:pt>
    <dgm:pt modelId="{73329DC8-6E79-464C-8B5B-066E839133DC}">
      <dgm:prSet phldrT="[Текст]"/>
      <dgm:spPr/>
      <dgm:t>
        <a:bodyPr/>
        <a:lstStyle/>
        <a:p>
          <a:endParaRPr lang="ru-RU" dirty="0"/>
        </a:p>
      </dgm:t>
    </dgm:pt>
    <dgm:pt modelId="{F3B72C7E-3759-4815-8B49-4BC4BA9BC43B}" type="parTrans" cxnId="{91510A19-28B7-41D4-979D-F57B8D35BFC8}">
      <dgm:prSet/>
      <dgm:spPr/>
      <dgm:t>
        <a:bodyPr/>
        <a:lstStyle/>
        <a:p>
          <a:endParaRPr lang="ru-RU"/>
        </a:p>
      </dgm:t>
    </dgm:pt>
    <dgm:pt modelId="{3B492708-F7B3-44CC-B465-78D662F11B2F}" type="sibTrans" cxnId="{91510A19-28B7-41D4-979D-F57B8D35BFC8}">
      <dgm:prSet/>
      <dgm:spPr/>
      <dgm:t>
        <a:bodyPr/>
        <a:lstStyle/>
        <a:p>
          <a:endParaRPr lang="ru-RU"/>
        </a:p>
      </dgm:t>
    </dgm:pt>
    <dgm:pt modelId="{3BC5AA4C-B90A-425B-B257-D545768CFB1C}">
      <dgm:prSet phldrT="[Текст]"/>
      <dgm:spPr/>
      <dgm:t>
        <a:bodyPr/>
        <a:lstStyle/>
        <a:p>
          <a:endParaRPr lang="ru-RU" dirty="0"/>
        </a:p>
      </dgm:t>
    </dgm:pt>
    <dgm:pt modelId="{1AFF9072-8311-4BC6-AAC8-2DA77522EF94}" type="parTrans" cxnId="{0318C084-EBE5-4EE0-91EC-FB39C26D406B}">
      <dgm:prSet/>
      <dgm:spPr/>
      <dgm:t>
        <a:bodyPr/>
        <a:lstStyle/>
        <a:p>
          <a:endParaRPr lang="ru-RU"/>
        </a:p>
      </dgm:t>
    </dgm:pt>
    <dgm:pt modelId="{222B5FA4-0F6C-4B2F-881F-1788BC15B3BA}" type="sibTrans" cxnId="{0318C084-EBE5-4EE0-91EC-FB39C26D406B}">
      <dgm:prSet/>
      <dgm:spPr/>
      <dgm:t>
        <a:bodyPr/>
        <a:lstStyle/>
        <a:p>
          <a:endParaRPr lang="ru-RU"/>
        </a:p>
      </dgm:t>
    </dgm:pt>
    <dgm:pt modelId="{B6743946-0CB2-408F-9C75-D98E3689220B}">
      <dgm:prSet phldrT="[Текст]"/>
      <dgm:spPr/>
      <dgm:t>
        <a:bodyPr/>
        <a:lstStyle/>
        <a:p>
          <a:endParaRPr lang="ru-RU" dirty="0"/>
        </a:p>
      </dgm:t>
    </dgm:pt>
    <dgm:pt modelId="{ED4E5D25-BBDF-4CF3-896B-FE7F3B16C052}" type="parTrans" cxnId="{72372BCA-E712-4A98-A6B1-340274BA20B5}">
      <dgm:prSet/>
      <dgm:spPr/>
      <dgm:t>
        <a:bodyPr/>
        <a:lstStyle/>
        <a:p>
          <a:endParaRPr lang="ru-RU"/>
        </a:p>
      </dgm:t>
    </dgm:pt>
    <dgm:pt modelId="{05E91BD9-A831-4CA7-B62F-EC03ADA2E556}" type="sibTrans" cxnId="{72372BCA-E712-4A98-A6B1-340274BA20B5}">
      <dgm:prSet/>
      <dgm:spPr/>
      <dgm:t>
        <a:bodyPr/>
        <a:lstStyle/>
        <a:p>
          <a:endParaRPr lang="ru-RU"/>
        </a:p>
      </dgm:t>
    </dgm:pt>
    <dgm:pt modelId="{6BF22272-07A8-40A6-AF9D-2B18F766BCD0}">
      <dgm:prSet phldrT="[Текст]"/>
      <dgm:spPr/>
      <dgm:t>
        <a:bodyPr/>
        <a:lstStyle/>
        <a:p>
          <a:endParaRPr lang="ru-RU" dirty="0"/>
        </a:p>
      </dgm:t>
    </dgm:pt>
    <dgm:pt modelId="{561B6250-F57D-4550-BBA9-0A87F87F9C64}" type="parTrans" cxnId="{BD87982B-F843-47C4-8DF2-E8FDDB897FB8}">
      <dgm:prSet/>
      <dgm:spPr/>
      <dgm:t>
        <a:bodyPr/>
        <a:lstStyle/>
        <a:p>
          <a:endParaRPr lang="ru-RU"/>
        </a:p>
      </dgm:t>
    </dgm:pt>
    <dgm:pt modelId="{EEF09230-8321-4F34-98A2-CA1FBFBC7EA3}" type="sibTrans" cxnId="{BD87982B-F843-47C4-8DF2-E8FDDB897FB8}">
      <dgm:prSet/>
      <dgm:spPr/>
      <dgm:t>
        <a:bodyPr/>
        <a:lstStyle/>
        <a:p>
          <a:endParaRPr lang="ru-RU"/>
        </a:p>
      </dgm:t>
    </dgm:pt>
    <dgm:pt modelId="{F3D2EBDE-1C31-4290-9526-E0A5EE58D256}">
      <dgm:prSet phldrT="[Текст]"/>
      <dgm:spPr/>
      <dgm:t>
        <a:bodyPr/>
        <a:lstStyle/>
        <a:p>
          <a:endParaRPr lang="ru-RU" dirty="0"/>
        </a:p>
      </dgm:t>
    </dgm:pt>
    <dgm:pt modelId="{F37C1015-0C33-47EE-AF1D-F21E1BE0688A}" type="parTrans" cxnId="{6D941E4F-CFB8-4F09-9DC1-1D6FDC0B6C04}">
      <dgm:prSet/>
      <dgm:spPr/>
      <dgm:t>
        <a:bodyPr/>
        <a:lstStyle/>
        <a:p>
          <a:endParaRPr lang="ru-RU"/>
        </a:p>
      </dgm:t>
    </dgm:pt>
    <dgm:pt modelId="{F5CF2ADD-A0C6-49C7-9620-B5F25DFF58F0}" type="sibTrans" cxnId="{6D941E4F-CFB8-4F09-9DC1-1D6FDC0B6C04}">
      <dgm:prSet/>
      <dgm:spPr/>
      <dgm:t>
        <a:bodyPr/>
        <a:lstStyle/>
        <a:p>
          <a:endParaRPr lang="ru-RU"/>
        </a:p>
      </dgm:t>
    </dgm:pt>
    <dgm:pt modelId="{39303317-36CD-454B-BFC1-5BA74F3D06AC}">
      <dgm:prSet phldrT="[Текст]"/>
      <dgm:spPr/>
      <dgm:t>
        <a:bodyPr/>
        <a:lstStyle/>
        <a:p>
          <a:r>
            <a:rPr lang="ru-RU" dirty="0" err="1" smtClean="0"/>
            <a:t>ослабленность</a:t>
          </a:r>
          <a:r>
            <a:rPr lang="ru-RU" dirty="0" smtClean="0"/>
            <a:t>    после               соматических         заболеваний</a:t>
          </a:r>
          <a:endParaRPr lang="ru-RU" dirty="0"/>
        </a:p>
      </dgm:t>
    </dgm:pt>
    <dgm:pt modelId="{67B23E6B-E2C1-48B6-8ED6-A70DE5C46C9F}" type="parTrans" cxnId="{2F965606-BC32-402C-82DD-C9334E8CF7C0}">
      <dgm:prSet/>
      <dgm:spPr/>
      <dgm:t>
        <a:bodyPr/>
        <a:lstStyle/>
        <a:p>
          <a:endParaRPr lang="ru-RU"/>
        </a:p>
      </dgm:t>
    </dgm:pt>
    <dgm:pt modelId="{1D78517F-74A4-4238-B966-AF0DB273B9E3}" type="sibTrans" cxnId="{2F965606-BC32-402C-82DD-C9334E8CF7C0}">
      <dgm:prSet/>
      <dgm:spPr/>
      <dgm:t>
        <a:bodyPr/>
        <a:lstStyle/>
        <a:p>
          <a:endParaRPr lang="ru-RU"/>
        </a:p>
      </dgm:t>
    </dgm:pt>
    <dgm:pt modelId="{DAC5CDD1-0C9F-4221-A9FB-7CDFA58863AE}">
      <dgm:prSet phldrT="[Текст]"/>
      <dgm:spPr/>
      <dgm:t>
        <a:bodyPr/>
        <a:lstStyle/>
        <a:p>
          <a:endParaRPr lang="ru-RU" dirty="0"/>
        </a:p>
      </dgm:t>
    </dgm:pt>
    <dgm:pt modelId="{3E0F35FA-0306-4C41-A146-68ADF93C36A8}" type="parTrans" cxnId="{2BA368D2-FE16-4AE5-B8F1-2C483F94CBE6}">
      <dgm:prSet/>
      <dgm:spPr/>
      <dgm:t>
        <a:bodyPr/>
        <a:lstStyle/>
        <a:p>
          <a:endParaRPr lang="ru-RU"/>
        </a:p>
      </dgm:t>
    </dgm:pt>
    <dgm:pt modelId="{801A96D9-3C04-4EF9-B781-2BE7F1ACADAF}" type="sibTrans" cxnId="{2BA368D2-FE16-4AE5-B8F1-2C483F94CBE6}">
      <dgm:prSet/>
      <dgm:spPr/>
      <dgm:t>
        <a:bodyPr/>
        <a:lstStyle/>
        <a:p>
          <a:endParaRPr lang="ru-RU"/>
        </a:p>
      </dgm:t>
    </dgm:pt>
    <dgm:pt modelId="{7310B682-ADD9-43CA-B3BF-66437E635727}">
      <dgm:prSet phldrT="[Текст]"/>
      <dgm:spPr/>
      <dgm:t>
        <a:bodyPr/>
        <a:lstStyle/>
        <a:p>
          <a:r>
            <a:rPr lang="ru-RU" dirty="0" smtClean="0"/>
            <a:t>синдром дефицита внимания</a:t>
          </a:r>
          <a:endParaRPr lang="ru-RU" dirty="0"/>
        </a:p>
      </dgm:t>
    </dgm:pt>
    <dgm:pt modelId="{6F6CF82A-42B0-422D-817D-C695CD174D01}" type="parTrans" cxnId="{B873ACD9-330A-42F3-A3C7-8F246FBD76DE}">
      <dgm:prSet/>
      <dgm:spPr/>
    </dgm:pt>
    <dgm:pt modelId="{F1073770-B870-4887-B173-8506162DDB93}" type="sibTrans" cxnId="{B873ACD9-330A-42F3-A3C7-8F246FBD76DE}">
      <dgm:prSet/>
      <dgm:spPr/>
    </dgm:pt>
    <dgm:pt modelId="{899C8DCF-ED4B-40F4-82C7-85BC89090C38}">
      <dgm:prSet phldrT="[Текст]"/>
      <dgm:spPr/>
      <dgm:t>
        <a:bodyPr/>
        <a:lstStyle/>
        <a:p>
          <a:endParaRPr lang="ru-RU" dirty="0"/>
        </a:p>
      </dgm:t>
    </dgm:pt>
    <dgm:pt modelId="{58158C88-8D40-4FDC-9989-DFFE3261D879}" type="parTrans" cxnId="{A4B2DC69-DF4F-47A5-AD50-E6B9122D231E}">
      <dgm:prSet/>
      <dgm:spPr/>
    </dgm:pt>
    <dgm:pt modelId="{DEB0FF60-1D4F-42E9-95BB-78AC862739DB}" type="sibTrans" cxnId="{A4B2DC69-DF4F-47A5-AD50-E6B9122D231E}">
      <dgm:prSet/>
      <dgm:spPr/>
    </dgm:pt>
    <dgm:pt modelId="{90526E79-01BA-49C3-AB5E-A270ACD571F3}">
      <dgm:prSet phldrT="[Текст]"/>
      <dgm:spPr/>
      <dgm:t>
        <a:bodyPr/>
        <a:lstStyle/>
        <a:p>
          <a:r>
            <a:rPr lang="ru-RU" dirty="0" smtClean="0"/>
            <a:t>нарушение сенсорной обработки</a:t>
          </a:r>
          <a:endParaRPr lang="ru-RU" dirty="0"/>
        </a:p>
      </dgm:t>
    </dgm:pt>
    <dgm:pt modelId="{7535FDA3-2B96-4C40-AC57-3827C755FB63}" type="parTrans" cxnId="{8DA70276-4EBC-45F2-8CEE-A3AEA3426AA4}">
      <dgm:prSet/>
      <dgm:spPr/>
    </dgm:pt>
    <dgm:pt modelId="{A3A13043-A8EA-4667-AF78-E9C2EC51794B}" type="sibTrans" cxnId="{8DA70276-4EBC-45F2-8CEE-A3AEA3426AA4}">
      <dgm:prSet/>
      <dgm:spPr/>
    </dgm:pt>
    <dgm:pt modelId="{CE439B48-71ED-49AE-9F1D-6D01DBAAE11A}">
      <dgm:prSet phldrT="[Текст]"/>
      <dgm:spPr/>
      <dgm:t>
        <a:bodyPr/>
        <a:lstStyle/>
        <a:p>
          <a:endParaRPr lang="ru-RU" dirty="0"/>
        </a:p>
      </dgm:t>
    </dgm:pt>
    <dgm:pt modelId="{B0750626-26E6-47D3-97DB-BCFA5FDFFC49}" type="parTrans" cxnId="{44D77A60-B5B9-419E-AFE1-7DB66ACF7BDA}">
      <dgm:prSet/>
      <dgm:spPr/>
    </dgm:pt>
    <dgm:pt modelId="{73DDB5B0-A803-4615-9B0E-497C1E2E7644}" type="sibTrans" cxnId="{44D77A60-B5B9-419E-AFE1-7DB66ACF7BDA}">
      <dgm:prSet/>
      <dgm:spPr/>
    </dgm:pt>
    <dgm:pt modelId="{B09D18A2-7761-4B18-8F4A-6CD9DFE3069F}">
      <dgm:prSet phldrT="[Текст]"/>
      <dgm:spPr/>
      <dgm:t>
        <a:bodyPr/>
        <a:lstStyle/>
        <a:p>
          <a:r>
            <a:rPr lang="ru-RU" dirty="0" smtClean="0"/>
            <a:t>ЗПРР</a:t>
          </a:r>
          <a:endParaRPr lang="ru-RU" dirty="0"/>
        </a:p>
      </dgm:t>
    </dgm:pt>
    <dgm:pt modelId="{D8711E4E-D4DC-4BC5-BB15-B5BD149F4E17}" type="parTrans" cxnId="{DA6EFE98-A956-47FB-B6ED-1B8FA1D0F952}">
      <dgm:prSet/>
      <dgm:spPr/>
    </dgm:pt>
    <dgm:pt modelId="{DA8318D9-9630-4ABE-B938-FCD9F6B52118}" type="sibTrans" cxnId="{DA6EFE98-A956-47FB-B6ED-1B8FA1D0F952}">
      <dgm:prSet/>
      <dgm:spPr/>
    </dgm:pt>
    <dgm:pt modelId="{D6C3884A-361C-4217-A82F-D2BEA0AD512F}">
      <dgm:prSet phldrT="[Текст]"/>
      <dgm:spPr/>
      <dgm:t>
        <a:bodyPr/>
        <a:lstStyle/>
        <a:p>
          <a:endParaRPr lang="ru-RU" dirty="0"/>
        </a:p>
      </dgm:t>
    </dgm:pt>
    <dgm:pt modelId="{7AF627C8-D0FA-42CF-B959-2DE71DAA2539}" type="parTrans" cxnId="{6CCB0257-7166-4F1E-B59C-830C015B7C54}">
      <dgm:prSet/>
      <dgm:spPr/>
    </dgm:pt>
    <dgm:pt modelId="{688F9865-CD95-4027-809A-ED60F9F87880}" type="sibTrans" cxnId="{6CCB0257-7166-4F1E-B59C-830C015B7C54}">
      <dgm:prSet/>
      <dgm:spPr/>
    </dgm:pt>
    <dgm:pt modelId="{64C339E7-BBB5-433B-B4B5-360D7BBDE9E2}" type="pres">
      <dgm:prSet presAssocID="{E11B090D-0AE1-4BF8-B6C7-7FE63C394C33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92649EE-6B04-42AA-8F94-B7BDE93AC74F}" type="pres">
      <dgm:prSet presAssocID="{83BB590D-035C-4AB1-B54E-03637E3104F3}" presName="compositeNode" presStyleCnt="0">
        <dgm:presLayoutVars>
          <dgm:bulletEnabled val="1"/>
        </dgm:presLayoutVars>
      </dgm:prSet>
      <dgm:spPr/>
    </dgm:pt>
    <dgm:pt modelId="{E5ED2E95-E1BE-4ADE-94AA-9382976FDCE6}" type="pres">
      <dgm:prSet presAssocID="{83BB590D-035C-4AB1-B54E-03637E3104F3}" presName="imag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BE79579-7873-4C2E-8B8E-70E6542A1B5C}" type="pres">
      <dgm:prSet presAssocID="{83BB590D-035C-4AB1-B54E-03637E3104F3}" presName="childNode" presStyleLbl="node1" presStyleIdx="0" presStyleCnt="3" custLinFactNeighborX="2352" custLinFactNeighborY="24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2ECB8A-FB51-479E-A3EF-E618938B7B22}" type="pres">
      <dgm:prSet presAssocID="{83BB590D-035C-4AB1-B54E-03637E3104F3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AC0540-2292-4D3D-BB42-5446F7D049DF}" type="pres">
      <dgm:prSet presAssocID="{A59E8137-9D00-46F0-9786-28C662C58591}" presName="sibTrans" presStyleCnt="0"/>
      <dgm:spPr/>
    </dgm:pt>
    <dgm:pt modelId="{F288D405-D434-4D39-A6B9-D9E4828880EA}" type="pres">
      <dgm:prSet presAssocID="{415BA23E-20AD-4B32-B696-8442B3001920}" presName="compositeNode" presStyleCnt="0">
        <dgm:presLayoutVars>
          <dgm:bulletEnabled val="1"/>
        </dgm:presLayoutVars>
      </dgm:prSet>
      <dgm:spPr/>
    </dgm:pt>
    <dgm:pt modelId="{D0E086D0-B05E-48AD-8C27-07EF0DEE32A1}" type="pres">
      <dgm:prSet presAssocID="{415BA23E-20AD-4B32-B696-8442B3001920}" presName="imag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8DAE828-C2EA-4F40-9D98-24324E1E8553}" type="pres">
      <dgm:prSet presAssocID="{415BA23E-20AD-4B32-B696-8442B3001920}" presName="childNode" presStyleLbl="node1" presStyleIdx="1" presStyleCnt="3" custLinFactNeighborX="-936" custLinFactNeighborY="23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829794-A5DC-4D6A-BCFC-0B84E0C6EF86}" type="pres">
      <dgm:prSet presAssocID="{415BA23E-20AD-4B32-B696-8442B3001920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B874A8-1CF2-4C91-A960-B486A2741E6D}" type="pres">
      <dgm:prSet presAssocID="{17A09719-B6CD-49C5-9318-5A7536931A53}" presName="sibTrans" presStyleCnt="0"/>
      <dgm:spPr/>
    </dgm:pt>
    <dgm:pt modelId="{D59C963A-5D53-45A5-A329-071F29789F02}" type="pres">
      <dgm:prSet presAssocID="{093BCBEC-35D0-4385-AB6F-246E3C96E211}" presName="compositeNode" presStyleCnt="0">
        <dgm:presLayoutVars>
          <dgm:bulletEnabled val="1"/>
        </dgm:presLayoutVars>
      </dgm:prSet>
      <dgm:spPr/>
    </dgm:pt>
    <dgm:pt modelId="{797BE947-B43C-459C-92AC-83DF510D0067}" type="pres">
      <dgm:prSet presAssocID="{093BCBEC-35D0-4385-AB6F-246E3C96E211}" presName="image" presStyleLbl="fgImgPlace1" presStyleIdx="2" presStyleCnt="3" custLinFactNeighborX="-22677" custLinFactNeighborY="712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7CC70DF-1753-431F-BF7F-7921AB729BB8}" type="pres">
      <dgm:prSet presAssocID="{093BCBEC-35D0-4385-AB6F-246E3C96E211}" presName="childNode" presStyleLbl="node1" presStyleIdx="2" presStyleCnt="3" custLinFactNeighborX="-476" custLinFactNeighborY="23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5C0B94-CC5A-4D75-90BA-6E9331D6CB18}" type="pres">
      <dgm:prSet presAssocID="{093BCBEC-35D0-4385-AB6F-246E3C96E211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24CB61-A0AF-4ED1-8C4E-214797D65FCF}" srcId="{83BB590D-035C-4AB1-B54E-03637E3104F3}" destId="{B3A0035F-4364-4733-890F-BB587C6D9341}" srcOrd="4" destOrd="0" parTransId="{0F9F4F58-3D2A-43A8-A6EA-2665CB241A23}" sibTransId="{376089E0-C203-488F-8620-6CB9654B6A49}"/>
    <dgm:cxn modelId="{7EE7B183-3EEA-4646-A3EC-84FAC073E363}" type="presOf" srcId="{B09D18A2-7761-4B18-8F4A-6CD9DFE3069F}" destId="{CBE79579-7873-4C2E-8B8E-70E6542A1B5C}" srcOrd="0" destOrd="6" presId="urn:microsoft.com/office/officeart/2005/8/layout/hList2"/>
    <dgm:cxn modelId="{2F965606-BC32-402C-82DD-C9334E8CF7C0}" srcId="{093BCBEC-35D0-4385-AB6F-246E3C96E211}" destId="{39303317-36CD-454B-BFC1-5BA74F3D06AC}" srcOrd="4" destOrd="0" parTransId="{67B23E6B-E2C1-48B6-8ED6-A70DE5C46C9F}" sibTransId="{1D78517F-74A4-4238-B966-AF0DB273B9E3}"/>
    <dgm:cxn modelId="{7BD6D3A4-445C-4A67-9DF3-1F693EF55B35}" type="presOf" srcId="{47354A0D-BAB6-4571-BFC4-79987D322137}" destId="{77CC70DF-1753-431F-BF7F-7921AB729BB8}" srcOrd="0" destOrd="2" presId="urn:microsoft.com/office/officeart/2005/8/layout/hList2"/>
    <dgm:cxn modelId="{EFCEC9D6-035E-4467-BAFE-2EB39F37D05D}" srcId="{E11B090D-0AE1-4BF8-B6C7-7FE63C394C33}" destId="{093BCBEC-35D0-4385-AB6F-246E3C96E211}" srcOrd="2" destOrd="0" parTransId="{031DBCD6-AB7E-42C9-9C75-D69F68C4C393}" sibTransId="{6E50E92E-E0DA-41D8-A14D-C08784D54173}"/>
    <dgm:cxn modelId="{9452939B-3B83-4497-897E-C40328EC8827}" srcId="{093BCBEC-35D0-4385-AB6F-246E3C96E211}" destId="{76CE7D8B-401B-4CA6-B6B3-264AD3A0AA0A}" srcOrd="0" destOrd="0" parTransId="{C8D1BE50-5CC1-46E6-9833-DB58F0B4B87E}" sibTransId="{480512A3-2FA7-4BEE-B278-FF93013D26CE}"/>
    <dgm:cxn modelId="{1CD6A7BD-B07E-4B36-87E3-58F68B2A60D3}" type="presOf" srcId="{093BCBEC-35D0-4385-AB6F-246E3C96E211}" destId="{055C0B94-CC5A-4D75-90BA-6E9331D6CB18}" srcOrd="0" destOrd="0" presId="urn:microsoft.com/office/officeart/2005/8/layout/hList2"/>
    <dgm:cxn modelId="{CCC27903-8CBC-41F2-88AA-D68A2A61E100}" type="presOf" srcId="{5CE2964F-EC69-48B2-AD92-B854679B5863}" destId="{68DAE828-C2EA-4F40-9D98-24324E1E8553}" srcOrd="0" destOrd="0" presId="urn:microsoft.com/office/officeart/2005/8/layout/hList2"/>
    <dgm:cxn modelId="{844A115F-5706-4337-AEAA-A40DEE6BA8D3}" type="presOf" srcId="{DAC5CDD1-0C9F-4221-A9FB-7CDFA58863AE}" destId="{77CC70DF-1753-431F-BF7F-7921AB729BB8}" srcOrd="0" destOrd="3" presId="urn:microsoft.com/office/officeart/2005/8/layout/hList2"/>
    <dgm:cxn modelId="{9DADAEC8-D789-40C4-A3E6-AF677908C371}" type="presOf" srcId="{7310B682-ADD9-43CA-B3BF-66437E635727}" destId="{68DAE828-C2EA-4F40-9D98-24324E1E8553}" srcOrd="0" destOrd="6" presId="urn:microsoft.com/office/officeart/2005/8/layout/hList2"/>
    <dgm:cxn modelId="{1A920FEF-E87C-4CC9-800F-16F04578C787}" type="presOf" srcId="{899C8DCF-ED4B-40F4-82C7-85BC89090C38}" destId="{68DAE828-C2EA-4F40-9D98-24324E1E8553}" srcOrd="0" destOrd="5" presId="urn:microsoft.com/office/officeart/2005/8/layout/hList2"/>
    <dgm:cxn modelId="{CD5211B7-B858-4FB3-AC3F-77596E10C896}" type="presOf" srcId="{E647DFEB-FD8E-4A11-9E0B-4941BCD1DAF9}" destId="{68DAE828-C2EA-4F40-9D98-24324E1E8553}" srcOrd="0" destOrd="4" presId="urn:microsoft.com/office/officeart/2005/8/layout/hList2"/>
    <dgm:cxn modelId="{2BA368D2-FE16-4AE5-B8F1-2C483F94CBE6}" srcId="{093BCBEC-35D0-4385-AB6F-246E3C96E211}" destId="{DAC5CDD1-0C9F-4221-A9FB-7CDFA58863AE}" srcOrd="3" destOrd="0" parTransId="{3E0F35FA-0306-4C41-A146-68ADF93C36A8}" sibTransId="{801A96D9-3C04-4EF9-B781-2BE7F1ACADAF}"/>
    <dgm:cxn modelId="{A4B2DC69-DF4F-47A5-AD50-E6B9122D231E}" srcId="{415BA23E-20AD-4B32-B696-8442B3001920}" destId="{899C8DCF-ED4B-40F4-82C7-85BC89090C38}" srcOrd="5" destOrd="0" parTransId="{58158C88-8D40-4FDC-9989-DFFE3261D879}" sibTransId="{DEB0FF60-1D4F-42E9-95BB-78AC862739DB}"/>
    <dgm:cxn modelId="{1114DB5D-DBBE-4501-A70A-A9FCD2EACDAB}" type="presOf" srcId="{3BC5AA4C-B90A-425B-B257-D545768CFB1C}" destId="{CBE79579-7873-4C2E-8B8E-70E6542A1B5C}" srcOrd="0" destOrd="3" presId="urn:microsoft.com/office/officeart/2005/8/layout/hList2"/>
    <dgm:cxn modelId="{6CCB0257-7166-4F1E-B59C-830C015B7C54}" srcId="{83BB590D-035C-4AB1-B54E-03637E3104F3}" destId="{D6C3884A-361C-4217-A82F-D2BEA0AD512F}" srcOrd="5" destOrd="0" parTransId="{7AF627C8-D0FA-42CF-B959-2DE71DAA2539}" sibTransId="{688F9865-CD95-4027-809A-ED60F9F87880}"/>
    <dgm:cxn modelId="{EA45AA0F-FDB2-454D-B2FA-EEF7E0179AFC}" type="presOf" srcId="{E11B090D-0AE1-4BF8-B6C7-7FE63C394C33}" destId="{64C339E7-BBB5-433B-B4B5-360D7BBDE9E2}" srcOrd="0" destOrd="0" presId="urn:microsoft.com/office/officeart/2005/8/layout/hList2"/>
    <dgm:cxn modelId="{72372BCA-E712-4A98-A6B1-340274BA20B5}" srcId="{415BA23E-20AD-4B32-B696-8442B3001920}" destId="{B6743946-0CB2-408F-9C75-D98E3689220B}" srcOrd="1" destOrd="0" parTransId="{ED4E5D25-BBDF-4CF3-896B-FE7F3B16C052}" sibTransId="{05E91BD9-A831-4CA7-B62F-EC03ADA2E556}"/>
    <dgm:cxn modelId="{D95580F4-8107-4151-8124-69849605D8E7}" type="presOf" srcId="{B6743946-0CB2-408F-9C75-D98E3689220B}" destId="{68DAE828-C2EA-4F40-9D98-24324E1E8553}" srcOrd="0" destOrd="1" presId="urn:microsoft.com/office/officeart/2005/8/layout/hList2"/>
    <dgm:cxn modelId="{8DA70276-4EBC-45F2-8CEE-A3AEA3426AA4}" srcId="{415BA23E-20AD-4B32-B696-8442B3001920}" destId="{90526E79-01BA-49C3-AB5E-A270ACD571F3}" srcOrd="8" destOrd="0" parTransId="{7535FDA3-2B96-4C40-AC57-3827C755FB63}" sibTransId="{A3A13043-A8EA-4667-AF78-E9C2EC51794B}"/>
    <dgm:cxn modelId="{6D941E4F-CFB8-4F09-9DC1-1D6FDC0B6C04}" srcId="{093BCBEC-35D0-4385-AB6F-246E3C96E211}" destId="{F3D2EBDE-1C31-4290-9526-E0A5EE58D256}" srcOrd="1" destOrd="0" parTransId="{F37C1015-0C33-47EE-AF1D-F21E1BE0688A}" sibTransId="{F5CF2ADD-A0C6-49C7-9620-B5F25DFF58F0}"/>
    <dgm:cxn modelId="{D1704EA7-D942-46A0-8C58-8A2CF841D7F1}" srcId="{415BA23E-20AD-4B32-B696-8442B3001920}" destId="{5CE2964F-EC69-48B2-AD92-B854679B5863}" srcOrd="0" destOrd="0" parTransId="{B2CF1CDE-4952-4F84-8395-3F8D4A09CE82}" sibTransId="{4B00A0AC-C608-4522-AE02-8B186C331080}"/>
    <dgm:cxn modelId="{BD87982B-F843-47C4-8DF2-E8FDDB897FB8}" srcId="{415BA23E-20AD-4B32-B696-8442B3001920}" destId="{6BF22272-07A8-40A6-AF9D-2B18F766BCD0}" srcOrd="3" destOrd="0" parTransId="{561B6250-F57D-4550-BBA9-0A87F87F9C64}" sibTransId="{EEF09230-8321-4F34-98A2-CA1FBFBC7EA3}"/>
    <dgm:cxn modelId="{E5A5081B-2A5A-4272-9CFC-E6575FB7575F}" srcId="{83BB590D-035C-4AB1-B54E-03637E3104F3}" destId="{774622E7-69FA-4E59-962A-26BB9983FD34}" srcOrd="0" destOrd="0" parTransId="{CADCEFC3-C3E7-4A92-96CE-975388CA6D25}" sibTransId="{CE76F5F9-52D1-4F08-A645-E343574CC9D6}"/>
    <dgm:cxn modelId="{052EB16D-8E3A-401B-B945-15C6E038BD98}" type="presOf" srcId="{F3D2EBDE-1C31-4290-9526-E0A5EE58D256}" destId="{77CC70DF-1753-431F-BF7F-7921AB729BB8}" srcOrd="0" destOrd="1" presId="urn:microsoft.com/office/officeart/2005/8/layout/hList2"/>
    <dgm:cxn modelId="{4E3E6D7E-D75B-4AC4-AF1F-960B6574322F}" type="presOf" srcId="{90526E79-01BA-49C3-AB5E-A270ACD571F3}" destId="{68DAE828-C2EA-4F40-9D98-24324E1E8553}" srcOrd="0" destOrd="8" presId="urn:microsoft.com/office/officeart/2005/8/layout/hList2"/>
    <dgm:cxn modelId="{5300974C-E91C-4FD7-A3AA-B48CB54AAAD2}" type="presOf" srcId="{682FF8B5-AD2C-4E99-BBEC-1BD3434BB3B2}" destId="{CBE79579-7873-4C2E-8B8E-70E6542A1B5C}" srcOrd="0" destOrd="2" presId="urn:microsoft.com/office/officeart/2005/8/layout/hList2"/>
    <dgm:cxn modelId="{9769B698-AAF0-4B92-AE19-77996E32AFF5}" srcId="{415BA23E-20AD-4B32-B696-8442B3001920}" destId="{E647DFEB-FD8E-4A11-9E0B-4941BCD1DAF9}" srcOrd="4" destOrd="0" parTransId="{D6B2DE5E-701C-4A63-BE24-A5D867705600}" sibTransId="{F0B1DADE-1C91-461E-B18D-935535C6AD16}"/>
    <dgm:cxn modelId="{257DC25D-D3D8-418A-B2F7-99ED9C26281E}" type="presOf" srcId="{415BA23E-20AD-4B32-B696-8442B3001920}" destId="{15829794-A5DC-4D6A-BCFC-0B84E0C6EF86}" srcOrd="0" destOrd="0" presId="urn:microsoft.com/office/officeart/2005/8/layout/hList2"/>
    <dgm:cxn modelId="{D3CD0965-2F44-4E5D-9BE8-28DF755DDF1C}" srcId="{83BB590D-035C-4AB1-B54E-03637E3104F3}" destId="{682FF8B5-AD2C-4E99-BBEC-1BD3434BB3B2}" srcOrd="2" destOrd="0" parTransId="{46E282C9-9FF7-492C-B83F-3A405D4F3608}" sibTransId="{11B295E5-E956-4FFC-BF46-97DE4B05DA0B}"/>
    <dgm:cxn modelId="{DA6EFE98-A956-47FB-B6ED-1B8FA1D0F952}" srcId="{83BB590D-035C-4AB1-B54E-03637E3104F3}" destId="{B09D18A2-7761-4B18-8F4A-6CD9DFE3069F}" srcOrd="6" destOrd="0" parTransId="{D8711E4E-D4DC-4BC5-BB15-B5BD149F4E17}" sibTransId="{DA8318D9-9630-4ABE-B938-FCD9F6B52118}"/>
    <dgm:cxn modelId="{B873ACD9-330A-42F3-A3C7-8F246FBD76DE}" srcId="{415BA23E-20AD-4B32-B696-8442B3001920}" destId="{7310B682-ADD9-43CA-B3BF-66437E635727}" srcOrd="6" destOrd="0" parTransId="{6F6CF82A-42B0-422D-817D-C695CD174D01}" sibTransId="{F1073770-B870-4887-B173-8506162DDB93}"/>
    <dgm:cxn modelId="{8EE5B5D9-40E1-4A2E-A830-DA1736B12797}" srcId="{415BA23E-20AD-4B32-B696-8442B3001920}" destId="{EC4162D0-4412-4D33-BA5B-79EB90DAF7E2}" srcOrd="2" destOrd="0" parTransId="{2663AB2C-DDD3-434F-8CDB-893749493F93}" sibTransId="{D61D044E-29D5-47B6-B996-31B12C81D80D}"/>
    <dgm:cxn modelId="{0318C084-EBE5-4EE0-91EC-FB39C26D406B}" srcId="{83BB590D-035C-4AB1-B54E-03637E3104F3}" destId="{3BC5AA4C-B90A-425B-B257-D545768CFB1C}" srcOrd="3" destOrd="0" parTransId="{1AFF9072-8311-4BC6-AAC8-2DA77522EF94}" sibTransId="{222B5FA4-0F6C-4B2F-881F-1788BC15B3BA}"/>
    <dgm:cxn modelId="{61CBCFA8-FC73-4B88-A006-07FB5726BE14}" type="presOf" srcId="{CE439B48-71ED-49AE-9F1D-6D01DBAAE11A}" destId="{68DAE828-C2EA-4F40-9D98-24324E1E8553}" srcOrd="0" destOrd="7" presId="urn:microsoft.com/office/officeart/2005/8/layout/hList2"/>
    <dgm:cxn modelId="{B2F03F68-9F89-4D37-87F6-D78020240A9E}" type="presOf" srcId="{83BB590D-035C-4AB1-B54E-03637E3104F3}" destId="{D32ECB8A-FB51-479E-A3EF-E618938B7B22}" srcOrd="0" destOrd="0" presId="urn:microsoft.com/office/officeart/2005/8/layout/hList2"/>
    <dgm:cxn modelId="{18945817-3E3B-40D6-8FAC-2ECB3CF0BF33}" type="presOf" srcId="{774622E7-69FA-4E59-962A-26BB9983FD34}" destId="{CBE79579-7873-4C2E-8B8E-70E6542A1B5C}" srcOrd="0" destOrd="0" presId="urn:microsoft.com/office/officeart/2005/8/layout/hList2"/>
    <dgm:cxn modelId="{12635ACD-EB48-4258-A289-76830F2EE643}" type="presOf" srcId="{6BF22272-07A8-40A6-AF9D-2B18F766BCD0}" destId="{68DAE828-C2EA-4F40-9D98-24324E1E8553}" srcOrd="0" destOrd="3" presId="urn:microsoft.com/office/officeart/2005/8/layout/hList2"/>
    <dgm:cxn modelId="{2A725499-A85B-476F-B6D8-34A82192F9E7}" srcId="{E11B090D-0AE1-4BF8-B6C7-7FE63C394C33}" destId="{415BA23E-20AD-4B32-B696-8442B3001920}" srcOrd="1" destOrd="0" parTransId="{D4B45E5A-FA2E-4282-B594-54D554C4FA5F}" sibTransId="{17A09719-B6CD-49C5-9318-5A7536931A53}"/>
    <dgm:cxn modelId="{B5530A19-2721-4B70-9201-B0E828D35543}" type="presOf" srcId="{76CE7D8B-401B-4CA6-B6B3-264AD3A0AA0A}" destId="{77CC70DF-1753-431F-BF7F-7921AB729BB8}" srcOrd="0" destOrd="0" presId="urn:microsoft.com/office/officeart/2005/8/layout/hList2"/>
    <dgm:cxn modelId="{8758C255-CA76-4A3F-9172-15AF1C265AEF}" type="presOf" srcId="{B3A0035F-4364-4733-890F-BB587C6D9341}" destId="{CBE79579-7873-4C2E-8B8E-70E6542A1B5C}" srcOrd="0" destOrd="4" presId="urn:microsoft.com/office/officeart/2005/8/layout/hList2"/>
    <dgm:cxn modelId="{1983EDD5-7214-48F4-AFFC-3E40658593CE}" srcId="{093BCBEC-35D0-4385-AB6F-246E3C96E211}" destId="{47354A0D-BAB6-4571-BFC4-79987D322137}" srcOrd="2" destOrd="0" parTransId="{B5BA4C0C-5EF7-4E4C-BB16-889FA41E17DB}" sibTransId="{6E156167-A562-49CB-B541-5277C613F5BF}"/>
    <dgm:cxn modelId="{903EF32E-9445-4D98-8D47-6E9425CAFE7A}" type="presOf" srcId="{EC4162D0-4412-4D33-BA5B-79EB90DAF7E2}" destId="{68DAE828-C2EA-4F40-9D98-24324E1E8553}" srcOrd="0" destOrd="2" presId="urn:microsoft.com/office/officeart/2005/8/layout/hList2"/>
    <dgm:cxn modelId="{238F65CB-31FF-465C-89C6-3CD3B0A42FCC}" type="presOf" srcId="{D6C3884A-361C-4217-A82F-D2BEA0AD512F}" destId="{CBE79579-7873-4C2E-8B8E-70E6542A1B5C}" srcOrd="0" destOrd="5" presId="urn:microsoft.com/office/officeart/2005/8/layout/hList2"/>
    <dgm:cxn modelId="{46800D82-81BA-4C40-8E08-492109785F00}" srcId="{E11B090D-0AE1-4BF8-B6C7-7FE63C394C33}" destId="{83BB590D-035C-4AB1-B54E-03637E3104F3}" srcOrd="0" destOrd="0" parTransId="{9128475A-EFD7-464B-9363-7A96A94A7098}" sibTransId="{A59E8137-9D00-46F0-9786-28C662C58591}"/>
    <dgm:cxn modelId="{C427BF59-9750-497B-B55A-188CC6D6690F}" type="presOf" srcId="{73329DC8-6E79-464C-8B5B-066E839133DC}" destId="{CBE79579-7873-4C2E-8B8E-70E6542A1B5C}" srcOrd="0" destOrd="1" presId="urn:microsoft.com/office/officeart/2005/8/layout/hList2"/>
    <dgm:cxn modelId="{44D77A60-B5B9-419E-AFE1-7DB66ACF7BDA}" srcId="{415BA23E-20AD-4B32-B696-8442B3001920}" destId="{CE439B48-71ED-49AE-9F1D-6D01DBAAE11A}" srcOrd="7" destOrd="0" parTransId="{B0750626-26E6-47D3-97DB-BCFA5FDFFC49}" sibTransId="{73DDB5B0-A803-4615-9B0E-497C1E2E7644}"/>
    <dgm:cxn modelId="{91510A19-28B7-41D4-979D-F57B8D35BFC8}" srcId="{83BB590D-035C-4AB1-B54E-03637E3104F3}" destId="{73329DC8-6E79-464C-8B5B-066E839133DC}" srcOrd="1" destOrd="0" parTransId="{F3B72C7E-3759-4815-8B49-4BC4BA9BC43B}" sibTransId="{3B492708-F7B3-44CC-B465-78D662F11B2F}"/>
    <dgm:cxn modelId="{BA58B64F-F565-4B4A-A015-388B0D64102D}" type="presOf" srcId="{39303317-36CD-454B-BFC1-5BA74F3D06AC}" destId="{77CC70DF-1753-431F-BF7F-7921AB729BB8}" srcOrd="0" destOrd="4" presId="urn:microsoft.com/office/officeart/2005/8/layout/hList2"/>
    <dgm:cxn modelId="{ECEA1FCE-DB0B-4A46-B8DD-2560290D2E4C}" type="presParOf" srcId="{64C339E7-BBB5-433B-B4B5-360D7BBDE9E2}" destId="{B92649EE-6B04-42AA-8F94-B7BDE93AC74F}" srcOrd="0" destOrd="0" presId="urn:microsoft.com/office/officeart/2005/8/layout/hList2"/>
    <dgm:cxn modelId="{AB85326F-890A-4AAF-9D2F-AC439BE4767C}" type="presParOf" srcId="{B92649EE-6B04-42AA-8F94-B7BDE93AC74F}" destId="{E5ED2E95-E1BE-4ADE-94AA-9382976FDCE6}" srcOrd="0" destOrd="0" presId="urn:microsoft.com/office/officeart/2005/8/layout/hList2"/>
    <dgm:cxn modelId="{F4D02DA7-85D3-4661-9176-66B59EC3FDAA}" type="presParOf" srcId="{B92649EE-6B04-42AA-8F94-B7BDE93AC74F}" destId="{CBE79579-7873-4C2E-8B8E-70E6542A1B5C}" srcOrd="1" destOrd="0" presId="urn:microsoft.com/office/officeart/2005/8/layout/hList2"/>
    <dgm:cxn modelId="{F2CF9737-32B9-46B6-9C31-1CF48E77CCFE}" type="presParOf" srcId="{B92649EE-6B04-42AA-8F94-B7BDE93AC74F}" destId="{D32ECB8A-FB51-479E-A3EF-E618938B7B22}" srcOrd="2" destOrd="0" presId="urn:microsoft.com/office/officeart/2005/8/layout/hList2"/>
    <dgm:cxn modelId="{E62CC053-2970-4E50-90C8-70909800D501}" type="presParOf" srcId="{64C339E7-BBB5-433B-B4B5-360D7BBDE9E2}" destId="{E4AC0540-2292-4D3D-BB42-5446F7D049DF}" srcOrd="1" destOrd="0" presId="urn:microsoft.com/office/officeart/2005/8/layout/hList2"/>
    <dgm:cxn modelId="{AAC31C1B-F50B-4960-99AC-EAD23DC08B69}" type="presParOf" srcId="{64C339E7-BBB5-433B-B4B5-360D7BBDE9E2}" destId="{F288D405-D434-4D39-A6B9-D9E4828880EA}" srcOrd="2" destOrd="0" presId="urn:microsoft.com/office/officeart/2005/8/layout/hList2"/>
    <dgm:cxn modelId="{7ED098B3-3E0A-4F3C-A1EC-CB47B0847AB7}" type="presParOf" srcId="{F288D405-D434-4D39-A6B9-D9E4828880EA}" destId="{D0E086D0-B05E-48AD-8C27-07EF0DEE32A1}" srcOrd="0" destOrd="0" presId="urn:microsoft.com/office/officeart/2005/8/layout/hList2"/>
    <dgm:cxn modelId="{FC80BAF0-03F8-4E80-B40A-768C71C58ABE}" type="presParOf" srcId="{F288D405-D434-4D39-A6B9-D9E4828880EA}" destId="{68DAE828-C2EA-4F40-9D98-24324E1E8553}" srcOrd="1" destOrd="0" presId="urn:microsoft.com/office/officeart/2005/8/layout/hList2"/>
    <dgm:cxn modelId="{8527CB30-B65F-4F41-A800-977C5FCFBF12}" type="presParOf" srcId="{F288D405-D434-4D39-A6B9-D9E4828880EA}" destId="{15829794-A5DC-4D6A-BCFC-0B84E0C6EF86}" srcOrd="2" destOrd="0" presId="urn:microsoft.com/office/officeart/2005/8/layout/hList2"/>
    <dgm:cxn modelId="{EE48C3DF-053C-4657-8BB7-D27447A0140D}" type="presParOf" srcId="{64C339E7-BBB5-433B-B4B5-360D7BBDE9E2}" destId="{7BB874A8-1CF2-4C91-A960-B486A2741E6D}" srcOrd="3" destOrd="0" presId="urn:microsoft.com/office/officeart/2005/8/layout/hList2"/>
    <dgm:cxn modelId="{8294B447-B26A-48F3-ADBA-458585216261}" type="presParOf" srcId="{64C339E7-BBB5-433B-B4B5-360D7BBDE9E2}" destId="{D59C963A-5D53-45A5-A329-071F29789F02}" srcOrd="4" destOrd="0" presId="urn:microsoft.com/office/officeart/2005/8/layout/hList2"/>
    <dgm:cxn modelId="{6F709AF3-DBC9-49A6-920F-558C702A1163}" type="presParOf" srcId="{D59C963A-5D53-45A5-A329-071F29789F02}" destId="{797BE947-B43C-459C-92AC-83DF510D0067}" srcOrd="0" destOrd="0" presId="urn:microsoft.com/office/officeart/2005/8/layout/hList2"/>
    <dgm:cxn modelId="{6CB8699B-09C3-4620-B855-3524ADE51858}" type="presParOf" srcId="{D59C963A-5D53-45A5-A329-071F29789F02}" destId="{77CC70DF-1753-431F-BF7F-7921AB729BB8}" srcOrd="1" destOrd="0" presId="urn:microsoft.com/office/officeart/2005/8/layout/hList2"/>
    <dgm:cxn modelId="{FD582145-FD2F-45EE-A95D-6565C346E7EC}" type="presParOf" srcId="{D59C963A-5D53-45A5-A329-071F29789F02}" destId="{055C0B94-CC5A-4D75-90BA-6E9331D6CB18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E13456-3D95-4865-AD1F-1D5E35C4152D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DABE8-7C43-45CF-B528-3DF8D9463B9E}" type="pres">
      <dgm:prSet presAssocID="{51E13456-3D95-4865-AD1F-1D5E35C4152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0F71A0BB-225D-444F-98E0-2FB26AD03566}" type="presOf" srcId="{51E13456-3D95-4865-AD1F-1D5E35C4152D}" destId="{33FDABE8-7C43-45CF-B528-3DF8D9463B9E}" srcOrd="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401426-FC85-4EBD-9CD3-6186726F52BB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0A82990-ECE9-46F0-AB13-BCD94E266C04}">
      <dgm:prSet phldrT="[Текст]"/>
      <dgm:spPr/>
      <dgm:t>
        <a:bodyPr/>
        <a:lstStyle/>
        <a:p>
          <a:r>
            <a:rPr lang="ru-RU" dirty="0" smtClean="0"/>
            <a:t>Релаксационный  блок</a:t>
          </a:r>
          <a:endParaRPr lang="ru-RU" dirty="0"/>
        </a:p>
      </dgm:t>
    </dgm:pt>
    <dgm:pt modelId="{41365724-87D2-4603-92A8-C51BDF72417F}" type="parTrans" cxnId="{7E6EBD3A-94B7-4DB5-A649-C14F6E8A0701}">
      <dgm:prSet/>
      <dgm:spPr/>
      <dgm:t>
        <a:bodyPr/>
        <a:lstStyle/>
        <a:p>
          <a:endParaRPr lang="ru-RU"/>
        </a:p>
      </dgm:t>
    </dgm:pt>
    <dgm:pt modelId="{6F0E969A-8B6B-4EC2-8DE2-C130128D28B7}" type="sibTrans" cxnId="{7E6EBD3A-94B7-4DB5-A649-C14F6E8A0701}">
      <dgm:prSet/>
      <dgm:spPr/>
      <dgm:t>
        <a:bodyPr/>
        <a:lstStyle/>
        <a:p>
          <a:endParaRPr lang="ru-RU"/>
        </a:p>
      </dgm:t>
    </dgm:pt>
    <dgm:pt modelId="{B6D08BFD-E297-49A1-93D5-EEA3D17B0DA5}">
      <dgm:prSet phldrT="[Текст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sz="2000" b="1" dirty="0" smtClean="0"/>
            <a:t>мягкие модули;</a:t>
          </a:r>
          <a:endParaRPr lang="ru-RU" sz="2000" b="1" dirty="0"/>
        </a:p>
      </dgm:t>
    </dgm:pt>
    <dgm:pt modelId="{99330E84-58FB-4F5C-BD87-4631B6592968}" type="parTrans" cxnId="{7DF2AB26-3926-4C29-A103-D5E9C2C51856}">
      <dgm:prSet/>
      <dgm:spPr/>
      <dgm:t>
        <a:bodyPr/>
        <a:lstStyle/>
        <a:p>
          <a:endParaRPr lang="ru-RU"/>
        </a:p>
      </dgm:t>
    </dgm:pt>
    <dgm:pt modelId="{B26E082F-72E4-4BC3-9847-442AC8C76CBC}" type="sibTrans" cxnId="{7DF2AB26-3926-4C29-A103-D5E9C2C51856}">
      <dgm:prSet/>
      <dgm:spPr/>
      <dgm:t>
        <a:bodyPr/>
        <a:lstStyle/>
        <a:p>
          <a:endParaRPr lang="ru-RU"/>
        </a:p>
      </dgm:t>
    </dgm:pt>
    <dgm:pt modelId="{8EBC5E2A-0179-453E-87D6-79A4648AC5BD}">
      <dgm:prSet phldrT="[Текст]"/>
      <dgm:spPr/>
      <dgm:t>
        <a:bodyPr/>
        <a:lstStyle/>
        <a:p>
          <a:r>
            <a:rPr lang="ru-RU" dirty="0" smtClean="0"/>
            <a:t>Активационный блок</a:t>
          </a:r>
          <a:endParaRPr lang="ru-RU" dirty="0"/>
        </a:p>
      </dgm:t>
    </dgm:pt>
    <dgm:pt modelId="{1114174F-9F55-4D8C-ADD9-9D482A57EB7F}" type="parTrans" cxnId="{8A958F81-6818-49DE-8094-05A5E784B136}">
      <dgm:prSet/>
      <dgm:spPr/>
      <dgm:t>
        <a:bodyPr/>
        <a:lstStyle/>
        <a:p>
          <a:endParaRPr lang="ru-RU"/>
        </a:p>
      </dgm:t>
    </dgm:pt>
    <dgm:pt modelId="{766DF526-F73E-4D6F-8EC8-8C6446AE6553}" type="sibTrans" cxnId="{8A958F81-6818-49DE-8094-05A5E784B136}">
      <dgm:prSet/>
      <dgm:spPr/>
      <dgm:t>
        <a:bodyPr/>
        <a:lstStyle/>
        <a:p>
          <a:endParaRPr lang="ru-RU"/>
        </a:p>
      </dgm:t>
    </dgm:pt>
    <dgm:pt modelId="{0993D960-E45C-4DFB-A4B0-5C749A564685}">
      <dgm:prSet phldrT="[Текст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sz="2000" b="1" dirty="0" smtClean="0"/>
            <a:t>дидактические модули;</a:t>
          </a:r>
          <a:endParaRPr lang="ru-RU" sz="2000" b="1" dirty="0"/>
        </a:p>
      </dgm:t>
    </dgm:pt>
    <dgm:pt modelId="{F77E76FB-93A0-448C-9020-56E28440AC0B}" type="parTrans" cxnId="{6EB5A2A0-0429-407A-B40B-264A246400E5}">
      <dgm:prSet/>
      <dgm:spPr/>
      <dgm:t>
        <a:bodyPr/>
        <a:lstStyle/>
        <a:p>
          <a:endParaRPr lang="ru-RU"/>
        </a:p>
      </dgm:t>
    </dgm:pt>
    <dgm:pt modelId="{7B91F523-EC52-41F2-93C4-6D9B0DBDFF88}" type="sibTrans" cxnId="{6EB5A2A0-0429-407A-B40B-264A246400E5}">
      <dgm:prSet/>
      <dgm:spPr/>
      <dgm:t>
        <a:bodyPr/>
        <a:lstStyle/>
        <a:p>
          <a:endParaRPr lang="ru-RU"/>
        </a:p>
      </dgm:t>
    </dgm:pt>
    <dgm:pt modelId="{DC5CCBDE-46FC-4611-B778-839B29D6BF91}">
      <dgm:prSet phldrT="[Текст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sz="2000" b="1" dirty="0" smtClean="0"/>
            <a:t>воздушно-пузырьковая колонна;</a:t>
          </a:r>
          <a:endParaRPr lang="ru-RU" sz="2000" b="1" dirty="0"/>
        </a:p>
      </dgm:t>
    </dgm:pt>
    <dgm:pt modelId="{511CA1FC-4BDC-496D-B611-EA1D7B52FE7B}" type="parTrans" cxnId="{33439420-1863-439B-9ED9-4FDAD0C42D71}">
      <dgm:prSet/>
      <dgm:spPr/>
      <dgm:t>
        <a:bodyPr/>
        <a:lstStyle/>
        <a:p>
          <a:endParaRPr lang="ru-RU"/>
        </a:p>
      </dgm:t>
    </dgm:pt>
    <dgm:pt modelId="{472A7A56-773C-4DEA-AA56-66A19AC1AB36}" type="sibTrans" cxnId="{33439420-1863-439B-9ED9-4FDAD0C42D71}">
      <dgm:prSet/>
      <dgm:spPr/>
      <dgm:t>
        <a:bodyPr/>
        <a:lstStyle/>
        <a:p>
          <a:endParaRPr lang="ru-RU"/>
        </a:p>
      </dgm:t>
    </dgm:pt>
    <dgm:pt modelId="{D0D13AC5-492F-4F86-9936-B4DF67A78134}">
      <dgm:prSet phldrT="[Текст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sz="2000" b="1" dirty="0" smtClean="0"/>
            <a:t>сухой бассейн</a:t>
          </a:r>
          <a:endParaRPr lang="ru-RU" sz="2000" b="1" dirty="0"/>
        </a:p>
      </dgm:t>
    </dgm:pt>
    <dgm:pt modelId="{043B980C-1778-4F24-BDFF-A860B02951A3}" type="parTrans" cxnId="{79CD79AD-1F18-49C2-9876-B20226CC1AFC}">
      <dgm:prSet/>
      <dgm:spPr/>
      <dgm:t>
        <a:bodyPr/>
        <a:lstStyle/>
        <a:p>
          <a:endParaRPr lang="ru-RU"/>
        </a:p>
      </dgm:t>
    </dgm:pt>
    <dgm:pt modelId="{B4613E93-991A-44AE-BAF4-2CCED116B871}" type="sibTrans" cxnId="{79CD79AD-1F18-49C2-9876-B20226CC1AFC}">
      <dgm:prSet/>
      <dgm:spPr/>
      <dgm:t>
        <a:bodyPr/>
        <a:lstStyle/>
        <a:p>
          <a:endParaRPr lang="ru-RU"/>
        </a:p>
      </dgm:t>
    </dgm:pt>
    <dgm:pt modelId="{4A67037C-A4F4-4BD4-AE13-A864D2915C54}">
      <dgm:prSet phldrT="[Текст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sz="2000" b="1" dirty="0" smtClean="0"/>
            <a:t>безопасные зеркала;</a:t>
          </a:r>
          <a:endParaRPr lang="ru-RU" sz="2000" b="1" dirty="0"/>
        </a:p>
      </dgm:t>
    </dgm:pt>
    <dgm:pt modelId="{CAA1054C-40F5-46D7-BE09-C9174952F400}" type="parTrans" cxnId="{17BBD187-00E4-4372-9354-B5A375FA72F8}">
      <dgm:prSet/>
      <dgm:spPr/>
    </dgm:pt>
    <dgm:pt modelId="{85DAB29D-644D-471C-AA1E-080987BD9651}" type="sibTrans" cxnId="{17BBD187-00E4-4372-9354-B5A375FA72F8}">
      <dgm:prSet/>
      <dgm:spPr/>
    </dgm:pt>
    <dgm:pt modelId="{B56934C0-0E23-4815-A943-C462FD2D4169}">
      <dgm:prSet phldrT="[Текст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sz="2000" b="1" dirty="0" smtClean="0"/>
            <a:t>музыка.</a:t>
          </a:r>
          <a:endParaRPr lang="ru-RU" sz="2000" b="1" dirty="0"/>
        </a:p>
      </dgm:t>
    </dgm:pt>
    <dgm:pt modelId="{E45B58FC-88B4-476D-B002-A839A99D4697}" type="parTrans" cxnId="{A9099895-C26E-4C25-AF1F-ECC3F439F906}">
      <dgm:prSet/>
      <dgm:spPr/>
    </dgm:pt>
    <dgm:pt modelId="{D4C4D538-613C-4092-BE2A-DA6183AB9A1D}" type="sibTrans" cxnId="{A9099895-C26E-4C25-AF1F-ECC3F439F906}">
      <dgm:prSet/>
      <dgm:spPr/>
    </dgm:pt>
    <dgm:pt modelId="{3F242369-4BDF-4731-959F-284B6E331AD9}">
      <dgm:prSet phldrT="[Текст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sz="2000" b="1" dirty="0" smtClean="0"/>
            <a:t>светооптическое оборудование;</a:t>
          </a:r>
          <a:endParaRPr lang="ru-RU" sz="2000" b="1" dirty="0"/>
        </a:p>
      </dgm:t>
    </dgm:pt>
    <dgm:pt modelId="{D595EA63-4DAA-4481-B219-779C16E76311}" type="parTrans" cxnId="{AF8B5698-B6BD-44CD-9870-94470C94C23A}">
      <dgm:prSet/>
      <dgm:spPr/>
    </dgm:pt>
    <dgm:pt modelId="{AFA26FFD-0407-4563-8ED8-EF32DDD5377E}" type="sibTrans" cxnId="{AF8B5698-B6BD-44CD-9870-94470C94C23A}">
      <dgm:prSet/>
      <dgm:spPr/>
    </dgm:pt>
    <dgm:pt modelId="{2108D045-1812-474E-9002-CA4453AD4E26}" type="pres">
      <dgm:prSet presAssocID="{27401426-FC85-4EBD-9CD3-6186726F52B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E390C7A-0F9B-4F28-B064-55BAB28CD268}" type="pres">
      <dgm:prSet presAssocID="{B0A82990-ECE9-46F0-AB13-BCD94E266C04}" presName="linNode" presStyleCnt="0"/>
      <dgm:spPr/>
    </dgm:pt>
    <dgm:pt modelId="{1965D3FB-0A8E-41F6-9949-570BA553479D}" type="pres">
      <dgm:prSet presAssocID="{B0A82990-ECE9-46F0-AB13-BCD94E266C04}" presName="parentShp" presStyleLbl="node1" presStyleIdx="0" presStyleCnt="2" custScaleX="184492" custLinFactNeighborX="-30260" custLinFactNeighborY="-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AFB06A-BFC2-40CE-BBC2-73A40AE897EB}" type="pres">
      <dgm:prSet presAssocID="{B0A82990-ECE9-46F0-AB13-BCD94E266C04}" presName="childShp" presStyleLbl="bgAccFollowNode1" presStyleIdx="0" presStyleCnt="2" custScaleX="165069" custLinFactNeighborX="183" custLinFactNeighborY="32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1675A9-CAFF-488B-9B23-180587FB1AD8}" type="pres">
      <dgm:prSet presAssocID="{6F0E969A-8B6B-4EC2-8DE2-C130128D28B7}" presName="spacing" presStyleCnt="0"/>
      <dgm:spPr/>
    </dgm:pt>
    <dgm:pt modelId="{2BA135BF-97A9-404D-B9E2-99B841F83C28}" type="pres">
      <dgm:prSet presAssocID="{8EBC5E2A-0179-453E-87D6-79A4648AC5BD}" presName="linNode" presStyleCnt="0"/>
      <dgm:spPr/>
    </dgm:pt>
    <dgm:pt modelId="{0A8EBC62-00D3-4B07-BBE9-E55FDB9D0713}" type="pres">
      <dgm:prSet presAssocID="{8EBC5E2A-0179-453E-87D6-79A4648AC5BD}" presName="parentShp" presStyleLbl="node1" presStyleIdx="1" presStyleCnt="2" custScaleX="151094" custLinFactNeighborX="-13134" custLinFactNeighborY="-12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3E1A46-63BF-4467-BC88-139E04B77054}" type="pres">
      <dgm:prSet presAssocID="{8EBC5E2A-0179-453E-87D6-79A4648AC5BD}" presName="childShp" presStyleLbl="bgAccFollowNode1" presStyleIdx="1" presStyleCnt="2" custScaleX="137173" custLinFactNeighborX="1437" custLinFactNeighborY="-1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B5A2A0-0429-407A-B40B-264A246400E5}" srcId="{8EBC5E2A-0179-453E-87D6-79A4648AC5BD}" destId="{0993D960-E45C-4DFB-A4B0-5C749A564685}" srcOrd="0" destOrd="0" parTransId="{F77E76FB-93A0-448C-9020-56E28440AC0B}" sibTransId="{7B91F523-EC52-41F2-93C4-6D9B0DBDFF88}"/>
    <dgm:cxn modelId="{41112DBE-67BD-4EDA-96FD-BD04255190F8}" type="presOf" srcId="{27401426-FC85-4EBD-9CD3-6186726F52BB}" destId="{2108D045-1812-474E-9002-CA4453AD4E26}" srcOrd="0" destOrd="0" presId="urn:microsoft.com/office/officeart/2005/8/layout/vList6"/>
    <dgm:cxn modelId="{7E6EBD3A-94B7-4DB5-A649-C14F6E8A0701}" srcId="{27401426-FC85-4EBD-9CD3-6186726F52BB}" destId="{B0A82990-ECE9-46F0-AB13-BCD94E266C04}" srcOrd="0" destOrd="0" parTransId="{41365724-87D2-4603-92A8-C51BDF72417F}" sibTransId="{6F0E969A-8B6B-4EC2-8DE2-C130128D28B7}"/>
    <dgm:cxn modelId="{ADD05525-ADC0-4FF0-9989-B2A333C11D36}" type="presOf" srcId="{DC5CCBDE-46FC-4611-B778-839B29D6BF91}" destId="{B8AFB06A-BFC2-40CE-BBC2-73A40AE897EB}" srcOrd="0" destOrd="1" presId="urn:microsoft.com/office/officeart/2005/8/layout/vList6"/>
    <dgm:cxn modelId="{612096EC-4236-4D27-BECF-3D3472416317}" type="presOf" srcId="{8EBC5E2A-0179-453E-87D6-79A4648AC5BD}" destId="{0A8EBC62-00D3-4B07-BBE9-E55FDB9D0713}" srcOrd="0" destOrd="0" presId="urn:microsoft.com/office/officeart/2005/8/layout/vList6"/>
    <dgm:cxn modelId="{A9099895-C26E-4C25-AF1F-ECC3F439F906}" srcId="{B0A82990-ECE9-46F0-AB13-BCD94E266C04}" destId="{B56934C0-0E23-4815-A943-C462FD2D4169}" srcOrd="3" destOrd="0" parTransId="{E45B58FC-88B4-476D-B002-A839A99D4697}" sibTransId="{D4C4D538-613C-4092-BE2A-DA6183AB9A1D}"/>
    <dgm:cxn modelId="{32A606E2-B41A-42F3-AA40-04306F66179F}" type="presOf" srcId="{B56934C0-0E23-4815-A943-C462FD2D4169}" destId="{B8AFB06A-BFC2-40CE-BBC2-73A40AE897EB}" srcOrd="0" destOrd="3" presId="urn:microsoft.com/office/officeart/2005/8/layout/vList6"/>
    <dgm:cxn modelId="{17BBD187-00E4-4372-9354-B5A375FA72F8}" srcId="{B0A82990-ECE9-46F0-AB13-BCD94E266C04}" destId="{4A67037C-A4F4-4BD4-AE13-A864D2915C54}" srcOrd="2" destOrd="0" parTransId="{CAA1054C-40F5-46D7-BE09-C9174952F400}" sibTransId="{85DAB29D-644D-471C-AA1E-080987BD9651}"/>
    <dgm:cxn modelId="{EDD3ACBC-74F3-40CE-BEAA-CA75A5A8FD10}" type="presOf" srcId="{B6D08BFD-E297-49A1-93D5-EEA3D17B0DA5}" destId="{B8AFB06A-BFC2-40CE-BBC2-73A40AE897EB}" srcOrd="0" destOrd="0" presId="urn:microsoft.com/office/officeart/2005/8/layout/vList6"/>
    <dgm:cxn modelId="{7DF2AB26-3926-4C29-A103-D5E9C2C51856}" srcId="{B0A82990-ECE9-46F0-AB13-BCD94E266C04}" destId="{B6D08BFD-E297-49A1-93D5-EEA3D17B0DA5}" srcOrd="0" destOrd="0" parTransId="{99330E84-58FB-4F5C-BD87-4631B6592968}" sibTransId="{B26E082F-72E4-4BC3-9847-442AC8C76CBC}"/>
    <dgm:cxn modelId="{07DB87FE-CFA9-4DD0-9875-46956C93C6D6}" type="presOf" srcId="{0993D960-E45C-4DFB-A4B0-5C749A564685}" destId="{8F3E1A46-63BF-4467-BC88-139E04B77054}" srcOrd="0" destOrd="0" presId="urn:microsoft.com/office/officeart/2005/8/layout/vList6"/>
    <dgm:cxn modelId="{79CD79AD-1F18-49C2-9876-B20226CC1AFC}" srcId="{8EBC5E2A-0179-453E-87D6-79A4648AC5BD}" destId="{D0D13AC5-492F-4F86-9936-B4DF67A78134}" srcOrd="2" destOrd="0" parTransId="{043B980C-1778-4F24-BDFF-A860B02951A3}" sibTransId="{B4613E93-991A-44AE-BAF4-2CCED116B871}"/>
    <dgm:cxn modelId="{B41BE610-37D1-4592-AAFD-DB761024010C}" type="presOf" srcId="{3F242369-4BDF-4731-959F-284B6E331AD9}" destId="{8F3E1A46-63BF-4467-BC88-139E04B77054}" srcOrd="0" destOrd="1" presId="urn:microsoft.com/office/officeart/2005/8/layout/vList6"/>
    <dgm:cxn modelId="{8A958F81-6818-49DE-8094-05A5E784B136}" srcId="{27401426-FC85-4EBD-9CD3-6186726F52BB}" destId="{8EBC5E2A-0179-453E-87D6-79A4648AC5BD}" srcOrd="1" destOrd="0" parTransId="{1114174F-9F55-4D8C-ADD9-9D482A57EB7F}" sibTransId="{766DF526-F73E-4D6F-8EC8-8C6446AE6553}"/>
    <dgm:cxn modelId="{4C1796F9-81CD-48AC-85EE-4089FCFA834C}" type="presOf" srcId="{4A67037C-A4F4-4BD4-AE13-A864D2915C54}" destId="{B8AFB06A-BFC2-40CE-BBC2-73A40AE897EB}" srcOrd="0" destOrd="2" presId="urn:microsoft.com/office/officeart/2005/8/layout/vList6"/>
    <dgm:cxn modelId="{AF8B5698-B6BD-44CD-9870-94470C94C23A}" srcId="{8EBC5E2A-0179-453E-87D6-79A4648AC5BD}" destId="{3F242369-4BDF-4731-959F-284B6E331AD9}" srcOrd="1" destOrd="0" parTransId="{D595EA63-4DAA-4481-B219-779C16E76311}" sibTransId="{AFA26FFD-0407-4563-8ED8-EF32DDD5377E}"/>
    <dgm:cxn modelId="{7CCA37A0-FB16-44D5-A649-0491B73B652A}" type="presOf" srcId="{D0D13AC5-492F-4F86-9936-B4DF67A78134}" destId="{8F3E1A46-63BF-4467-BC88-139E04B77054}" srcOrd="0" destOrd="2" presId="urn:microsoft.com/office/officeart/2005/8/layout/vList6"/>
    <dgm:cxn modelId="{33439420-1863-439B-9ED9-4FDAD0C42D71}" srcId="{B0A82990-ECE9-46F0-AB13-BCD94E266C04}" destId="{DC5CCBDE-46FC-4611-B778-839B29D6BF91}" srcOrd="1" destOrd="0" parTransId="{511CA1FC-4BDC-496D-B611-EA1D7B52FE7B}" sibTransId="{472A7A56-773C-4DEA-AA56-66A19AC1AB36}"/>
    <dgm:cxn modelId="{1C162C52-6710-4D84-8075-624A10FC5FB9}" type="presOf" srcId="{B0A82990-ECE9-46F0-AB13-BCD94E266C04}" destId="{1965D3FB-0A8E-41F6-9949-570BA553479D}" srcOrd="0" destOrd="0" presId="urn:microsoft.com/office/officeart/2005/8/layout/vList6"/>
    <dgm:cxn modelId="{43631D60-EC50-4A37-BA1F-362FAED0E922}" type="presParOf" srcId="{2108D045-1812-474E-9002-CA4453AD4E26}" destId="{3E390C7A-0F9B-4F28-B064-55BAB28CD268}" srcOrd="0" destOrd="0" presId="urn:microsoft.com/office/officeart/2005/8/layout/vList6"/>
    <dgm:cxn modelId="{B191E044-4C6B-42CF-A2F3-1CE0DCD58BE5}" type="presParOf" srcId="{3E390C7A-0F9B-4F28-B064-55BAB28CD268}" destId="{1965D3FB-0A8E-41F6-9949-570BA553479D}" srcOrd="0" destOrd="0" presId="urn:microsoft.com/office/officeart/2005/8/layout/vList6"/>
    <dgm:cxn modelId="{6CC218EE-064C-45F7-838E-E98AF0B9D179}" type="presParOf" srcId="{3E390C7A-0F9B-4F28-B064-55BAB28CD268}" destId="{B8AFB06A-BFC2-40CE-BBC2-73A40AE897EB}" srcOrd="1" destOrd="0" presId="urn:microsoft.com/office/officeart/2005/8/layout/vList6"/>
    <dgm:cxn modelId="{30F78A3C-8B62-4718-AF48-6C52DF9B2291}" type="presParOf" srcId="{2108D045-1812-474E-9002-CA4453AD4E26}" destId="{011675A9-CAFF-488B-9B23-180587FB1AD8}" srcOrd="1" destOrd="0" presId="urn:microsoft.com/office/officeart/2005/8/layout/vList6"/>
    <dgm:cxn modelId="{240C5560-5E21-4B27-94B0-D24086C78D37}" type="presParOf" srcId="{2108D045-1812-474E-9002-CA4453AD4E26}" destId="{2BA135BF-97A9-404D-B9E2-99B841F83C28}" srcOrd="2" destOrd="0" presId="urn:microsoft.com/office/officeart/2005/8/layout/vList6"/>
    <dgm:cxn modelId="{F3080820-8947-41E8-92AD-EE64064C4511}" type="presParOf" srcId="{2BA135BF-97A9-404D-B9E2-99B841F83C28}" destId="{0A8EBC62-00D3-4B07-BBE9-E55FDB9D0713}" srcOrd="0" destOrd="0" presId="urn:microsoft.com/office/officeart/2005/8/layout/vList6"/>
    <dgm:cxn modelId="{56282C65-DCBD-463D-94C3-4F25B26B2E63}" type="presParOf" srcId="{2BA135BF-97A9-404D-B9E2-99B841F83C28}" destId="{8F3E1A46-63BF-4467-BC88-139E04B7705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32ECB8A-FB51-479E-A3EF-E618938B7B22}">
      <dsp:nvSpPr>
        <dsp:cNvPr id="0" name=""/>
        <dsp:cNvSpPr/>
      </dsp:nvSpPr>
      <dsp:spPr>
        <a:xfrm rot="16200000">
          <a:off x="-1768642" y="2657288"/>
          <a:ext cx="4043969" cy="406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8293" bIns="0" numCol="1" spcCol="1270" anchor="t" anchorCtr="0">
          <a:noAutofit/>
        </a:bodyPr>
        <a:lstStyle/>
        <a:p>
          <a:pPr lvl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 rot="16200000">
        <a:off x="-1768642" y="2657288"/>
        <a:ext cx="4043969" cy="406253"/>
      </dsp:txXfrm>
    </dsp:sp>
    <dsp:sp modelId="{CBE79579-7873-4C2E-8B8E-70E6542A1B5C}">
      <dsp:nvSpPr>
        <dsp:cNvPr id="0" name=""/>
        <dsp:cNvSpPr/>
      </dsp:nvSpPr>
      <dsp:spPr>
        <a:xfrm>
          <a:off x="504063" y="936092"/>
          <a:ext cx="2023575" cy="40439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358293" rIns="149352" bIns="14935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нарушения  зрения;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нарушения слуха;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общее недоразвитие речи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ЗПРР</a:t>
          </a:r>
          <a:endParaRPr lang="ru-RU" sz="1600" kern="1200" dirty="0"/>
        </a:p>
      </dsp:txBody>
      <dsp:txXfrm>
        <a:off x="504063" y="936092"/>
        <a:ext cx="2023575" cy="4043969"/>
      </dsp:txXfrm>
    </dsp:sp>
    <dsp:sp modelId="{E5ED2E95-E1BE-4ADE-94AA-9382976FDCE6}">
      <dsp:nvSpPr>
        <dsp:cNvPr id="0" name=""/>
        <dsp:cNvSpPr/>
      </dsp:nvSpPr>
      <dsp:spPr>
        <a:xfrm>
          <a:off x="50215" y="302175"/>
          <a:ext cx="812507" cy="812507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829794-A5DC-4D6A-BCFC-0B84E0C6EF86}">
      <dsp:nvSpPr>
        <dsp:cNvPr id="0" name=""/>
        <dsp:cNvSpPr/>
      </dsp:nvSpPr>
      <dsp:spPr>
        <a:xfrm rot="16200000">
          <a:off x="1178695" y="2657288"/>
          <a:ext cx="4043969" cy="406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8293" bIns="0" numCol="1" spcCol="1270" anchor="t" anchorCtr="0">
          <a:noAutofit/>
        </a:bodyPr>
        <a:lstStyle/>
        <a:p>
          <a:pPr lvl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 rot="16200000">
        <a:off x="1178695" y="2657288"/>
        <a:ext cx="4043969" cy="406253"/>
      </dsp:txXfrm>
    </dsp:sp>
    <dsp:sp modelId="{68DAE828-C2EA-4F40-9D98-24324E1E8553}">
      <dsp:nvSpPr>
        <dsp:cNvPr id="0" name=""/>
        <dsp:cNvSpPr/>
      </dsp:nvSpPr>
      <dsp:spPr>
        <a:xfrm>
          <a:off x="3384866" y="933989"/>
          <a:ext cx="2023575" cy="40439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358293" rIns="149352" bIns="14935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синдром  РДА;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err="1" smtClean="0"/>
            <a:t>логоневроз</a:t>
          </a:r>
          <a:r>
            <a:rPr lang="ru-RU" sz="1600" kern="1200" dirty="0" smtClean="0"/>
            <a:t>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err="1" smtClean="0"/>
            <a:t>гиперак-тивность</a:t>
          </a:r>
          <a:r>
            <a:rPr lang="ru-RU" sz="1600" kern="1200" dirty="0" smtClean="0"/>
            <a:t>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синдром дефицита внимания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нарушение сенсорной обработки</a:t>
          </a:r>
          <a:endParaRPr lang="ru-RU" sz="1600" kern="1200" dirty="0"/>
        </a:p>
      </dsp:txBody>
      <dsp:txXfrm>
        <a:off x="3384866" y="933989"/>
        <a:ext cx="2023575" cy="4043969"/>
      </dsp:txXfrm>
    </dsp:sp>
    <dsp:sp modelId="{D0E086D0-B05E-48AD-8C27-07EF0DEE32A1}">
      <dsp:nvSpPr>
        <dsp:cNvPr id="0" name=""/>
        <dsp:cNvSpPr/>
      </dsp:nvSpPr>
      <dsp:spPr>
        <a:xfrm>
          <a:off x="2997553" y="302175"/>
          <a:ext cx="812507" cy="812507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5C0B94-CC5A-4D75-90BA-6E9331D6CB18}">
      <dsp:nvSpPr>
        <dsp:cNvPr id="0" name=""/>
        <dsp:cNvSpPr/>
      </dsp:nvSpPr>
      <dsp:spPr>
        <a:xfrm rot="16200000">
          <a:off x="4126033" y="2657288"/>
          <a:ext cx="4043969" cy="406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8293" bIns="0" numCol="1" spcCol="1270" anchor="t" anchorCtr="0">
          <a:noAutofit/>
        </a:bodyPr>
        <a:lstStyle/>
        <a:p>
          <a:pPr lvl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 rot="16200000">
        <a:off x="4126033" y="2657288"/>
        <a:ext cx="4043969" cy="406253"/>
      </dsp:txXfrm>
    </dsp:sp>
    <dsp:sp modelId="{77CC70DF-1753-431F-BF7F-7921AB729BB8}">
      <dsp:nvSpPr>
        <dsp:cNvPr id="0" name=""/>
        <dsp:cNvSpPr/>
      </dsp:nvSpPr>
      <dsp:spPr>
        <a:xfrm>
          <a:off x="6341512" y="933989"/>
          <a:ext cx="2023575" cy="40439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358293" rIns="149352" bIns="14935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опорно-двигательная патология;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ДЦП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err="1" smtClean="0"/>
            <a:t>ослабленность</a:t>
          </a:r>
          <a:r>
            <a:rPr lang="ru-RU" sz="1600" kern="1200" dirty="0" smtClean="0"/>
            <a:t>    после               соматических         заболеваний</a:t>
          </a:r>
          <a:endParaRPr lang="ru-RU" sz="1600" kern="1200" dirty="0"/>
        </a:p>
      </dsp:txBody>
      <dsp:txXfrm>
        <a:off x="6341512" y="933989"/>
        <a:ext cx="2023575" cy="4043969"/>
      </dsp:txXfrm>
    </dsp:sp>
    <dsp:sp modelId="{797BE947-B43C-459C-92AC-83DF510D0067}">
      <dsp:nvSpPr>
        <dsp:cNvPr id="0" name=""/>
        <dsp:cNvSpPr/>
      </dsp:nvSpPr>
      <dsp:spPr>
        <a:xfrm>
          <a:off x="5760638" y="360042"/>
          <a:ext cx="812507" cy="812507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8AFB06A-BFC2-40CE-BBC2-73A40AE897EB}">
      <dsp:nvSpPr>
        <dsp:cNvPr id="0" name=""/>
        <dsp:cNvSpPr/>
      </dsp:nvSpPr>
      <dsp:spPr>
        <a:xfrm>
          <a:off x="2954633" y="72009"/>
          <a:ext cx="3958134" cy="2228274"/>
        </a:xfrm>
        <a:prstGeom prst="rightArrow">
          <a:avLst>
            <a:gd name="adj1" fmla="val 75000"/>
            <a:gd name="adj2" fmla="val 50000"/>
          </a:avLst>
        </a:prstGeom>
        <a:solidFill>
          <a:srgbClr val="FFFF0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мягкие модули;</a:t>
          </a:r>
          <a:endParaRPr lang="ru-RU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воздушно-пузырьковая колонна;</a:t>
          </a:r>
          <a:endParaRPr lang="ru-RU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безопасные зеркала;</a:t>
          </a:r>
          <a:endParaRPr lang="ru-RU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музыка.</a:t>
          </a:r>
          <a:endParaRPr lang="ru-RU" sz="2000" b="1" kern="1200" dirty="0"/>
        </a:p>
      </dsp:txBody>
      <dsp:txXfrm>
        <a:off x="2954633" y="72009"/>
        <a:ext cx="3958134" cy="2228274"/>
      </dsp:txXfrm>
    </dsp:sp>
    <dsp:sp modelId="{1965D3FB-0A8E-41F6-9949-570BA553479D}">
      <dsp:nvSpPr>
        <dsp:cNvPr id="0" name=""/>
        <dsp:cNvSpPr/>
      </dsp:nvSpPr>
      <dsp:spPr>
        <a:xfrm>
          <a:off x="0" y="0"/>
          <a:ext cx="2949247" cy="22282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Релаксационный  блок</a:t>
          </a:r>
          <a:endParaRPr lang="ru-RU" sz="2600" kern="1200" dirty="0"/>
        </a:p>
      </dsp:txBody>
      <dsp:txXfrm>
        <a:off x="0" y="0"/>
        <a:ext cx="2949247" cy="2228274"/>
      </dsp:txXfrm>
    </dsp:sp>
    <dsp:sp modelId="{8F3E1A46-63BF-4467-BC88-139E04B77054}">
      <dsp:nvSpPr>
        <dsp:cNvPr id="0" name=""/>
        <dsp:cNvSpPr/>
      </dsp:nvSpPr>
      <dsp:spPr>
        <a:xfrm>
          <a:off x="2929027" y="2448264"/>
          <a:ext cx="3983740" cy="2228274"/>
        </a:xfrm>
        <a:prstGeom prst="rightArrow">
          <a:avLst>
            <a:gd name="adj1" fmla="val 75000"/>
            <a:gd name="adj2" fmla="val 50000"/>
          </a:avLst>
        </a:prstGeom>
        <a:solidFill>
          <a:srgbClr val="FFFF0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дидактические модули;</a:t>
          </a:r>
          <a:endParaRPr lang="ru-RU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светооптическое оборудование;</a:t>
          </a:r>
          <a:endParaRPr lang="ru-RU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сухой бассейн</a:t>
          </a:r>
          <a:endParaRPr lang="ru-RU" sz="2000" b="1" kern="1200" dirty="0"/>
        </a:p>
      </dsp:txBody>
      <dsp:txXfrm>
        <a:off x="2929027" y="2448264"/>
        <a:ext cx="3983740" cy="2228274"/>
      </dsp:txXfrm>
    </dsp:sp>
    <dsp:sp modelId="{0A8EBC62-00D3-4B07-BBE9-E55FDB9D0713}">
      <dsp:nvSpPr>
        <dsp:cNvPr id="0" name=""/>
        <dsp:cNvSpPr/>
      </dsp:nvSpPr>
      <dsp:spPr>
        <a:xfrm>
          <a:off x="0" y="2423196"/>
          <a:ext cx="2925353" cy="22282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Активационный блок</a:t>
          </a:r>
          <a:endParaRPr lang="ru-RU" sz="2600" kern="1200" dirty="0"/>
        </a:p>
      </dsp:txBody>
      <dsp:txXfrm>
        <a:off x="0" y="2423196"/>
        <a:ext cx="2925353" cy="22282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ABFB2D-4A6E-439F-8DB4-A030331C2194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FCA4A9-4E73-4D75-B73A-CF80CC5B7C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7482D-0278-4F21-9981-D07B6604B40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3D642-21F0-48D3-A8C4-660C25E1E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7482D-0278-4F21-9981-D07B6604B40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3D642-21F0-48D3-A8C4-660C25E1E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7482D-0278-4F21-9981-D07B6604B40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3D642-21F0-48D3-A8C4-660C25E1E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7482D-0278-4F21-9981-D07B6604B40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3D642-21F0-48D3-A8C4-660C25E1E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7482D-0278-4F21-9981-D07B6604B40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3D642-21F0-48D3-A8C4-660C25E1E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7482D-0278-4F21-9981-D07B6604B40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3D642-21F0-48D3-A8C4-660C25E1E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7482D-0278-4F21-9981-D07B6604B40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3D642-21F0-48D3-A8C4-660C25E1E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7482D-0278-4F21-9981-D07B6604B40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3D642-21F0-48D3-A8C4-660C25E1E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7482D-0278-4F21-9981-D07B6604B40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3D642-21F0-48D3-A8C4-660C25E1E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7482D-0278-4F21-9981-D07B6604B40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3D642-21F0-48D3-A8C4-660C25E1E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7482D-0278-4F21-9981-D07B6604B40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3D642-21F0-48D3-A8C4-660C25E1E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7482D-0278-4F21-9981-D07B6604B40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3D642-21F0-48D3-A8C4-660C25E1E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0010-010-V-narechijakh-na-o-i-e-pishetsja-stolko-zhe-bukv-n-skolko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2536" y="-675456"/>
            <a:ext cx="9577064" cy="76584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764704"/>
            <a:ext cx="104136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                       проектная деятельность</a:t>
            </a:r>
          </a:p>
          <a:p>
            <a:endParaRPr lang="ru-RU" sz="3200" b="1" dirty="0" smtClean="0"/>
          </a:p>
          <a:p>
            <a:endParaRPr lang="ru-RU" sz="3200" b="1" dirty="0" smtClean="0"/>
          </a:p>
          <a:p>
            <a:r>
              <a:rPr lang="ru-RU" sz="3600" b="1" dirty="0" smtClean="0"/>
              <a:t>   Активизация речевых и психических</a:t>
            </a:r>
          </a:p>
          <a:p>
            <a:r>
              <a:rPr lang="ru-RU" sz="3600" b="1" dirty="0" smtClean="0"/>
              <a:t>ресурсов детей в сенсорной комнате ДОУ</a:t>
            </a:r>
            <a:endParaRPr lang="ru-RU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331640" y="4797152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</a:t>
            </a:r>
          </a:p>
          <a:p>
            <a:r>
              <a:rPr lang="ru-RU" sz="2400" b="1" dirty="0" smtClean="0"/>
              <a:t>Учитель – логопед   </a:t>
            </a:r>
            <a:r>
              <a:rPr lang="ru-RU" sz="2400" b="1" dirty="0" smtClean="0"/>
              <a:t> Глазунова </a:t>
            </a:r>
            <a:r>
              <a:rPr lang="ru-RU" sz="2400" b="1" dirty="0" smtClean="0"/>
              <a:t>Лариса Владимировна</a:t>
            </a:r>
            <a:r>
              <a:rPr lang="ru-RU" sz="2400" b="1" dirty="0" smtClean="0"/>
              <a:t> </a:t>
            </a:r>
            <a:endParaRPr lang="ru-RU" sz="2400" b="1" dirty="0" smtClean="0"/>
          </a:p>
          <a:p>
            <a:r>
              <a:rPr lang="ru-RU" sz="2400" b="1" dirty="0" smtClean="0"/>
              <a:t>МОУ  ЦПМСС Серпуховский </a:t>
            </a:r>
            <a:r>
              <a:rPr lang="ru-RU" sz="2400" b="1" dirty="0" smtClean="0"/>
              <a:t>район,  Московская  область</a:t>
            </a:r>
            <a:endParaRPr lang="ru-RU" sz="2400" b="1" dirty="0"/>
          </a:p>
        </p:txBody>
      </p:sp>
    </p:spTree>
  </p:cSld>
  <p:clrMapOvr>
    <a:masterClrMapping/>
  </p:clrMapOvr>
  <p:transition spd="slow" advClick="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076056" y="332656"/>
            <a:ext cx="3653564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Воздушно – пузырьковая </a:t>
            </a:r>
          </a:p>
          <a:p>
            <a:r>
              <a:rPr lang="ru-RU" sz="2400" b="1" dirty="0" smtClean="0"/>
              <a:t>колонна</a:t>
            </a:r>
            <a:endParaRPr lang="ru-RU" sz="2400" b="1" dirty="0"/>
          </a:p>
        </p:txBody>
      </p:sp>
      <p:pic>
        <p:nvPicPr>
          <p:cNvPr id="8" name="Рисунок 7" descr="img95292462.jpg"/>
          <p:cNvPicPr>
            <a:picLocks noChangeAspect="1"/>
          </p:cNvPicPr>
          <p:nvPr/>
        </p:nvPicPr>
        <p:blipFill>
          <a:blip r:embed="rId2" cstate="print"/>
          <a:srcRect l="16334" t="-6211" r="36711" b="22217"/>
          <a:stretch>
            <a:fillRect/>
          </a:stretch>
        </p:blipFill>
        <p:spPr>
          <a:xfrm>
            <a:off x="467544" y="548680"/>
            <a:ext cx="4320480" cy="58772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04048" y="2060848"/>
            <a:ext cx="39308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000500" lvl="8" indent="-342900"/>
            <a:endParaRPr lang="ru-RU" dirty="0" smtClean="0"/>
          </a:p>
          <a:p>
            <a:pPr marL="342900" indent="-342900"/>
            <a:endParaRPr lang="ru-RU" dirty="0" smtClean="0"/>
          </a:p>
          <a:p>
            <a:pPr marL="342900" indent="-342900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652120" y="2420888"/>
            <a:ext cx="4457567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6"/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 </a:t>
            </a:r>
            <a:r>
              <a:rPr lang="ru-RU" sz="2000" b="1" dirty="0" smtClean="0"/>
              <a:t>Стимуляция зрительного</a:t>
            </a:r>
          </a:p>
          <a:p>
            <a:r>
              <a:rPr lang="ru-RU" sz="2000" b="1" dirty="0" smtClean="0"/>
              <a:t>  и кинестетического  </a:t>
            </a:r>
          </a:p>
          <a:p>
            <a:r>
              <a:rPr lang="ru-RU" sz="2000" b="1" dirty="0" smtClean="0"/>
              <a:t>   анализаторов.</a:t>
            </a:r>
          </a:p>
          <a:p>
            <a:endParaRPr lang="ru-RU" sz="2000" b="1" dirty="0" smtClean="0"/>
          </a:p>
          <a:p>
            <a:pPr>
              <a:buFontTx/>
              <a:buChar char="-"/>
            </a:pPr>
            <a:r>
              <a:rPr lang="ru-RU" sz="2000" b="1" dirty="0" smtClean="0"/>
              <a:t> Формирование фиксации</a:t>
            </a:r>
          </a:p>
          <a:p>
            <a:r>
              <a:rPr lang="ru-RU" sz="2000" b="1" dirty="0" smtClean="0"/>
              <a:t>  взора,  концентрация </a:t>
            </a:r>
          </a:p>
          <a:p>
            <a:r>
              <a:rPr lang="ru-RU" sz="2000" b="1" dirty="0" smtClean="0"/>
              <a:t>  внимания.</a:t>
            </a:r>
          </a:p>
          <a:p>
            <a:endParaRPr lang="ru-RU" sz="2000" b="1" dirty="0" smtClean="0"/>
          </a:p>
          <a:p>
            <a:pPr>
              <a:buFontTx/>
              <a:buChar char="-"/>
            </a:pPr>
            <a:r>
              <a:rPr lang="ru-RU" sz="2000" b="1" dirty="0" smtClean="0"/>
              <a:t> Эмоциональное </a:t>
            </a:r>
          </a:p>
          <a:p>
            <a:r>
              <a:rPr lang="ru-RU" sz="2000" b="1" dirty="0" smtClean="0"/>
              <a:t>   расслабление.</a:t>
            </a:r>
            <a:endParaRPr lang="ru-RU" sz="2000" b="1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/>
          </a:p>
        </p:txBody>
      </p:sp>
      <p:pic>
        <p:nvPicPr>
          <p:cNvPr id="7" name="Рисунок 6" descr="141020131185.jpg"/>
          <p:cNvPicPr>
            <a:picLocks noChangeAspect="1"/>
          </p:cNvPicPr>
          <p:nvPr/>
        </p:nvPicPr>
        <p:blipFill>
          <a:blip r:embed="rId2" cstate="print"/>
          <a:srcRect l="17701" t="-2598" r="18854"/>
          <a:stretch>
            <a:fillRect/>
          </a:stretch>
        </p:blipFill>
        <p:spPr>
          <a:xfrm>
            <a:off x="323528" y="836712"/>
            <a:ext cx="3240360" cy="49472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7544" y="116632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Мягкое кресло</a:t>
            </a:r>
          </a:p>
          <a:p>
            <a:r>
              <a:rPr lang="ru-RU" sz="2400" b="1" dirty="0" smtClean="0"/>
              <a:t>с </a:t>
            </a:r>
            <a:r>
              <a:rPr lang="ru-RU" sz="2400" b="1" dirty="0" smtClean="0"/>
              <a:t>гранулами -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4941168"/>
            <a:ext cx="80595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/>
          </a:p>
          <a:p>
            <a:endParaRPr lang="ru-RU" sz="2800" b="1" dirty="0" smtClean="0"/>
          </a:p>
          <a:p>
            <a:r>
              <a:rPr lang="ru-RU" sz="2000" b="1" dirty="0" smtClean="0"/>
              <a:t>снимает мышечное</a:t>
            </a:r>
          </a:p>
          <a:p>
            <a:r>
              <a:rPr lang="ru-RU" sz="2000" b="1" dirty="0" smtClean="0"/>
              <a:t>напряжение. </a:t>
            </a:r>
            <a:endParaRPr lang="ru-RU" sz="2000" b="1" dirty="0"/>
          </a:p>
        </p:txBody>
      </p:sp>
      <p:pic>
        <p:nvPicPr>
          <p:cNvPr id="10" name="Рисунок 9" descr="ios06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260648"/>
            <a:ext cx="3089199" cy="38164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99992" y="4437112"/>
            <a:ext cx="488897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Безопасное зеркало</a:t>
            </a:r>
          </a:p>
          <a:p>
            <a:r>
              <a:rPr lang="ru-RU" sz="2000" b="1" dirty="0" smtClean="0"/>
              <a:t>«Магические нити»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Предназначено для стимуляции зрения</a:t>
            </a:r>
          </a:p>
          <a:p>
            <a:r>
              <a:rPr lang="ru-RU" sz="2000" b="1" dirty="0" smtClean="0"/>
              <a:t>и творческих способностей.</a:t>
            </a:r>
            <a:endParaRPr lang="ru-RU" sz="2000" b="1" dirty="0"/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71600" y="332656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     Тактильно  - акустическая   панель</a:t>
            </a:r>
            <a:endParaRPr lang="ru-RU" sz="2800" b="1" dirty="0"/>
          </a:p>
        </p:txBody>
      </p:sp>
      <p:pic>
        <p:nvPicPr>
          <p:cNvPr id="6" name="Рисунок 5" descr="141020131183.jpg"/>
          <p:cNvPicPr>
            <a:picLocks noChangeAspect="1"/>
          </p:cNvPicPr>
          <p:nvPr/>
        </p:nvPicPr>
        <p:blipFill>
          <a:blip r:embed="rId2" cstate="print"/>
          <a:srcRect l="4757" t="-756" r="2723" b="5396"/>
          <a:stretch>
            <a:fillRect/>
          </a:stretch>
        </p:blipFill>
        <p:spPr>
          <a:xfrm>
            <a:off x="827584" y="1052736"/>
            <a:ext cx="7560840" cy="44644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528" y="5805264"/>
            <a:ext cx="88182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Ощупывая предметы разной формы и фактуры, а также различно звучащие,</a:t>
            </a:r>
          </a:p>
          <a:p>
            <a:r>
              <a:rPr lang="ru-RU" sz="2000" b="1" dirty="0" smtClean="0"/>
              <a:t>дети развивают свой слух и чувствительность пальцев. </a:t>
            </a:r>
            <a:endParaRPr lang="ru-RU" sz="2000" b="1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115616" y="-243407"/>
            <a:ext cx="4887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                       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5517232"/>
            <a:ext cx="83233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Развитие вестибулярного аппарата, моторики, координации,</a:t>
            </a:r>
          </a:p>
          <a:p>
            <a:r>
              <a:rPr lang="ru-RU" sz="2400" b="1" dirty="0" smtClean="0"/>
              <a:t>точечный массаж всего тела.</a:t>
            </a:r>
            <a:endParaRPr lang="ru-RU" sz="2400" b="1" dirty="0"/>
          </a:p>
        </p:txBody>
      </p:sp>
      <p:pic>
        <p:nvPicPr>
          <p:cNvPr id="9" name="Рисунок 8" descr="1410201311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6242304" cy="525779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04248" y="260648"/>
            <a:ext cx="16845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Сухие</a:t>
            </a:r>
          </a:p>
          <a:p>
            <a:r>
              <a:rPr lang="ru-RU" sz="2800" b="1" dirty="0" smtClean="0"/>
              <a:t>бассейны</a:t>
            </a:r>
            <a:endParaRPr lang="ru-RU" sz="2800" b="1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.jpg"/>
          <p:cNvPicPr>
            <a:picLocks noChangeAspect="1"/>
          </p:cNvPicPr>
          <p:nvPr/>
        </p:nvPicPr>
        <p:blipFill>
          <a:blip r:embed="rId2" cstate="print"/>
          <a:srcRect t="-399" r="558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260350"/>
            <a:ext cx="8074025" cy="129644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dirty="0" smtClean="0"/>
              <a:t>Содержательный этап</a:t>
            </a:r>
            <a:br>
              <a:rPr lang="ru-RU" sz="4000" dirty="0" smtClean="0"/>
            </a:br>
            <a:endParaRPr lang="ru-RU" sz="3600" dirty="0" smtClean="0"/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980728"/>
            <a:ext cx="7561262" cy="6192688"/>
          </a:xfrm>
          <a:noFill/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buFontTx/>
              <a:buChar char="-"/>
            </a:pPr>
            <a:endParaRPr lang="ru-RU" sz="2800" dirty="0" smtClean="0">
              <a:effectLst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3100" dirty="0" smtClean="0">
                <a:effectLst/>
              </a:rPr>
              <a:t>Разработка планов занятий и индивидуальных </a:t>
            </a:r>
          </a:p>
          <a:p>
            <a:pPr>
              <a:lnSpc>
                <a:spcPct val="90000"/>
              </a:lnSpc>
              <a:buNone/>
            </a:pPr>
            <a:r>
              <a:rPr lang="ru-RU" sz="3100" dirty="0" smtClean="0">
                <a:effectLst/>
              </a:rPr>
              <a:t>     маршрутов для детей</a:t>
            </a:r>
            <a:r>
              <a:rPr lang="ru-RU" sz="3100" dirty="0" smtClean="0"/>
              <a:t>;</a:t>
            </a:r>
          </a:p>
          <a:p>
            <a:pPr>
              <a:lnSpc>
                <a:spcPct val="90000"/>
              </a:lnSpc>
              <a:buNone/>
            </a:pPr>
            <a:endParaRPr lang="ru-RU" sz="3100" dirty="0" smtClean="0">
              <a:effectLst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3100" dirty="0" smtClean="0">
                <a:effectLst/>
              </a:rPr>
              <a:t> - развивающие занятия в сенсорной комнате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3100" dirty="0" smtClean="0"/>
              <a:t>   индивидуальные и подгрупповые</a:t>
            </a:r>
            <a:r>
              <a:rPr lang="ru-RU" sz="3100" dirty="0" smtClean="0">
                <a:effectLst/>
              </a:rPr>
              <a:t>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3100" dirty="0" smtClean="0">
              <a:effectLst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3100" dirty="0" smtClean="0">
                <a:effectLst/>
              </a:rPr>
              <a:t> - взаимодействие с психологом;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3100" dirty="0" smtClean="0">
              <a:effectLst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3100" dirty="0" smtClean="0">
                <a:effectLst/>
              </a:rPr>
              <a:t> - консультирование  педагогов и родителей</a:t>
            </a:r>
            <a:r>
              <a:rPr lang="ru-RU" sz="3100" dirty="0" smtClean="0"/>
              <a:t>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3100" dirty="0" smtClean="0"/>
          </a:p>
          <a:p>
            <a:pPr>
              <a:lnSpc>
                <a:spcPct val="90000"/>
              </a:lnSpc>
              <a:buNone/>
            </a:pPr>
            <a:r>
              <a:rPr lang="ru-RU" sz="3100" dirty="0" smtClean="0"/>
              <a:t>-  участие в мероприятиях по сенсорному воспитанию </a:t>
            </a:r>
          </a:p>
          <a:p>
            <a:pPr>
              <a:lnSpc>
                <a:spcPct val="90000"/>
              </a:lnSpc>
              <a:buNone/>
            </a:pPr>
            <a:r>
              <a:rPr lang="ru-RU" sz="3100" dirty="0" smtClean="0"/>
              <a:t> и  трансляция собственного опыта работы.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8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8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8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8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 smtClean="0">
                <a:effectLst/>
              </a:rPr>
              <a:t>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>
                <a:effectLst/>
              </a:rPr>
              <a:t> </a:t>
            </a:r>
          </a:p>
        </p:txBody>
      </p:sp>
      <p:sp>
        <p:nvSpPr>
          <p:cNvPr id="11268" name="Rectangle 7"/>
          <p:cNvSpPr>
            <a:spLocks noChangeArrowheads="1"/>
          </p:cNvSpPr>
          <p:nvPr/>
        </p:nvSpPr>
        <p:spPr bwMode="auto">
          <a:xfrm>
            <a:off x="1403350" y="3141663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  <a:p>
            <a:pPr eaLnBrk="0" hangingPunct="0"/>
            <a:endParaRPr lang="ru-RU"/>
          </a:p>
        </p:txBody>
      </p:sp>
      <p:sp>
        <p:nvSpPr>
          <p:cNvPr id="11269" name="Oval 8"/>
          <p:cNvSpPr>
            <a:spLocks noChangeArrowheads="1"/>
          </p:cNvSpPr>
          <p:nvPr/>
        </p:nvSpPr>
        <p:spPr bwMode="auto">
          <a:xfrm>
            <a:off x="8459788" y="6308725"/>
            <a:ext cx="73025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13-024-Gradatsij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0810"/>
            <a:ext cx="9396536" cy="6843224"/>
          </a:xfrm>
        </p:spPr>
      </p:pic>
      <p:sp>
        <p:nvSpPr>
          <p:cNvPr id="5" name="TextBox 4"/>
          <p:cNvSpPr txBox="1"/>
          <p:nvPr/>
        </p:nvSpPr>
        <p:spPr>
          <a:xfrm>
            <a:off x="1331640" y="188640"/>
            <a:ext cx="66037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Направления работы учителя – логопеда</a:t>
            </a:r>
          </a:p>
          <a:p>
            <a:r>
              <a:rPr lang="ru-RU" sz="2800" b="1" dirty="0" smtClean="0"/>
              <a:t>в  сенсорной  комнате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1628800"/>
            <a:ext cx="88204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0" lvl="8" indent="-342900"/>
            <a:r>
              <a:rPr lang="ru-RU" sz="2400" b="1" dirty="0" smtClean="0"/>
              <a:t>РАЗВИТИЕ  РЕЧИ :</a:t>
            </a:r>
          </a:p>
          <a:p>
            <a:pPr marL="342900" indent="-342900"/>
            <a:r>
              <a:rPr lang="ru-RU" sz="2400" b="1" dirty="0" smtClean="0"/>
              <a:t>     -   стимуляция речевой активности;</a:t>
            </a:r>
          </a:p>
          <a:p>
            <a:pPr marL="342900" indent="-342900"/>
            <a:r>
              <a:rPr lang="ru-RU" sz="2400" b="1" dirty="0" smtClean="0"/>
              <a:t>     -   обогащение словаря;</a:t>
            </a:r>
          </a:p>
          <a:p>
            <a:pPr marL="342900" indent="-342900"/>
            <a:r>
              <a:rPr lang="ru-RU" sz="2400" b="1" dirty="0" smtClean="0"/>
              <a:t>     -   формирование грамматического строя;</a:t>
            </a:r>
          </a:p>
          <a:p>
            <a:pPr marL="342900" indent="-342900"/>
            <a:r>
              <a:rPr lang="ru-RU" sz="2400" b="1" dirty="0" smtClean="0"/>
              <a:t>     -   закрепление правильного произношения.</a:t>
            </a:r>
          </a:p>
          <a:p>
            <a:pPr marL="342900" indent="-342900"/>
            <a:endParaRPr lang="ru-RU" sz="2400" dirty="0" smtClean="0"/>
          </a:p>
          <a:p>
            <a:pPr marL="342900" indent="-342900"/>
            <a:endParaRPr lang="ru-RU" sz="2400" dirty="0" smtClean="0"/>
          </a:p>
          <a:p>
            <a:pPr marL="342900" indent="-342900"/>
            <a:r>
              <a:rPr lang="ru-RU" sz="2400" b="1" dirty="0" smtClean="0"/>
              <a:t>                    ПСИХОЭМОЦИОНАЛЬНОЕ  РАЗВИТИЕ :</a:t>
            </a:r>
          </a:p>
          <a:p>
            <a:pPr marL="342900" indent="-342900"/>
            <a:r>
              <a:rPr lang="ru-RU" sz="2400" b="1" dirty="0" smtClean="0"/>
              <a:t>     -  развитие тактильной чувствительности,</a:t>
            </a:r>
          </a:p>
          <a:p>
            <a:pPr marL="342900" indent="-342900"/>
            <a:r>
              <a:rPr lang="ru-RU" sz="2400" b="1" dirty="0" smtClean="0"/>
              <a:t>         зрительного и слухового восприятия;</a:t>
            </a:r>
          </a:p>
          <a:p>
            <a:pPr marL="342900" indent="-342900"/>
            <a:r>
              <a:rPr lang="ru-RU" sz="2400" b="1" dirty="0" smtClean="0"/>
              <a:t>     -  снятие </a:t>
            </a:r>
            <a:r>
              <a:rPr lang="ru-RU" sz="2400" b="1" dirty="0" err="1" smtClean="0"/>
              <a:t>психоэмоционального</a:t>
            </a:r>
            <a:r>
              <a:rPr lang="ru-RU" sz="2400" b="1" dirty="0" smtClean="0"/>
              <a:t> напряжения;</a:t>
            </a:r>
          </a:p>
          <a:p>
            <a:pPr marL="342900" indent="-342900"/>
            <a:r>
              <a:rPr lang="ru-RU" sz="2000" b="1" dirty="0" smtClean="0"/>
              <a:t>     </a:t>
            </a:r>
            <a:r>
              <a:rPr lang="ru-RU" sz="2400" b="1" dirty="0" smtClean="0"/>
              <a:t>-  развитие творческого воображе</a:t>
            </a:r>
            <a:r>
              <a:rPr lang="ru-RU" sz="2000" b="1" dirty="0" smtClean="0"/>
              <a:t>ния.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0" descr="0013-024-Gradatsij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51202"/>
            <a:ext cx="9143999" cy="699691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043608" y="548680"/>
            <a:ext cx="50789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Методические   рекомендации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148478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1412776"/>
            <a:ext cx="8657819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Противопоказаниями для занятий в сенсорной комнате являются глубокая </a:t>
            </a:r>
          </a:p>
          <a:p>
            <a:r>
              <a:rPr lang="ru-RU" sz="2000" b="1" dirty="0" smtClean="0"/>
              <a:t>умственная отсталость и инфекционные  заболевания.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Перед началом занятий проводится диагностика и выявляется наиболее </a:t>
            </a:r>
          </a:p>
          <a:p>
            <a:r>
              <a:rPr lang="ru-RU" sz="2000" b="1" dirty="0" smtClean="0"/>
              <a:t>отстающая сфера развития.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При работе с возбудимыми детьми время пребывания в комнате должно </a:t>
            </a:r>
          </a:p>
          <a:p>
            <a:r>
              <a:rPr lang="ru-RU" sz="2000" b="1" dirty="0" smtClean="0"/>
              <a:t>быть минимальным.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Тревожным детям на занятиях следует исключить резкие переходы от</a:t>
            </a:r>
          </a:p>
          <a:p>
            <a:r>
              <a:rPr lang="ru-RU" sz="2000" b="1" dirty="0" smtClean="0"/>
              <a:t>одного стимула к другому.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При </a:t>
            </a:r>
            <a:r>
              <a:rPr lang="ru-RU" sz="2000" b="1" dirty="0" err="1" smtClean="0"/>
              <a:t>эписиндроме</a:t>
            </a:r>
            <a:r>
              <a:rPr lang="ru-RU" sz="2000" b="1" dirty="0" smtClean="0"/>
              <a:t> нельзя использовать мигающие стимулы и ритмическую</a:t>
            </a:r>
          </a:p>
          <a:p>
            <a:r>
              <a:rPr lang="ru-RU" sz="2000" b="1" dirty="0" smtClean="0"/>
              <a:t>музыку.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2" cstate="print"/>
          <a:srcRect t="-399" r="883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z="4000" smtClean="0">
                <a:effectLst/>
              </a:rPr>
              <a:t>Результативный этап</a:t>
            </a:r>
            <a:endParaRPr lang="ru-RU" sz="3600" smtClean="0">
              <a:effectLst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 smtClean="0">
                <a:effectLst/>
              </a:rPr>
              <a:t> - подведение итогов ;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2800" dirty="0" smtClean="0">
                <a:effectLst/>
              </a:rPr>
              <a:t>определение </a:t>
            </a:r>
            <a:r>
              <a:rPr lang="ru-RU" sz="2800" dirty="0" smtClean="0">
                <a:effectLst/>
              </a:rPr>
              <a:t>задач для новых </a:t>
            </a:r>
            <a:r>
              <a:rPr lang="ru-RU" sz="2800" dirty="0" smtClean="0">
                <a:effectLst/>
              </a:rPr>
              <a:t>проектов.</a:t>
            </a:r>
          </a:p>
          <a:p>
            <a:pPr>
              <a:lnSpc>
                <a:spcPct val="90000"/>
              </a:lnSpc>
              <a:buNone/>
            </a:pPr>
            <a:endParaRPr lang="ru-RU" sz="2800" dirty="0" smtClean="0"/>
          </a:p>
          <a:p>
            <a:pPr>
              <a:lnSpc>
                <a:spcPct val="90000"/>
              </a:lnSpc>
              <a:buNone/>
            </a:pPr>
            <a:r>
              <a:rPr lang="ru-RU" sz="2800" dirty="0" smtClean="0">
                <a:effectLst/>
              </a:rPr>
              <a:t>    Выводы: всем педагогам рекомендуется включать игры   и  упражнения  в  комнате  релаксации  и сенсорного  развития как часть занятия.   Такой подход дает возможность смены впечатлений, видов деятельности, снижает  эмоциональное напряжение и утомляемость у детей.</a:t>
            </a:r>
            <a:endParaRPr lang="ru-RU" sz="2800" dirty="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404664"/>
            <a:ext cx="76311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         Использованные  интернет ресурсы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1628800"/>
            <a:ext cx="919778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400" b="1" dirty="0" smtClean="0"/>
              <a:t>Ходжаева Е.В. «Чудо – сказка в сенсорной комнате»</a:t>
            </a:r>
          </a:p>
          <a:p>
            <a:pPr marL="457200" indent="-457200"/>
            <a:endParaRPr lang="ru-RU" sz="2400" b="1" dirty="0" smtClean="0"/>
          </a:p>
          <a:p>
            <a:r>
              <a:rPr lang="ru-RU" sz="2400" b="1" dirty="0" smtClean="0"/>
              <a:t>2.    Моисеева С.Н. «Использование возможностей сенсорной</a:t>
            </a:r>
          </a:p>
          <a:p>
            <a:r>
              <a:rPr lang="ru-RU" sz="2400" b="1" dirty="0" smtClean="0"/>
              <a:t>       комнаты     в работе учителя – логопеда»</a:t>
            </a:r>
          </a:p>
          <a:p>
            <a:pPr marL="342900" indent="-342900"/>
            <a:endParaRPr lang="ru-RU" sz="2400" b="1" dirty="0" smtClean="0"/>
          </a:p>
          <a:p>
            <a:pPr marL="342900" indent="-342900"/>
            <a:r>
              <a:rPr lang="ru-RU" sz="2400" b="1" dirty="0" smtClean="0"/>
              <a:t>3.    «Коррекция игровой деятельности в сенсорной комнате» -</a:t>
            </a:r>
          </a:p>
          <a:p>
            <a:pPr marL="342900" indent="-342900"/>
            <a:r>
              <a:rPr lang="ru-RU" sz="2400" b="1" dirty="0" smtClean="0"/>
              <a:t>       Логопедический портал</a:t>
            </a:r>
          </a:p>
          <a:p>
            <a:pPr marL="342900" indent="-342900"/>
            <a:endParaRPr lang="ru-RU" sz="2000" b="1" dirty="0" smtClean="0"/>
          </a:p>
          <a:p>
            <a:pPr marL="342900" indent="-342900"/>
            <a:r>
              <a:rPr lang="ru-RU" sz="2000" b="1" dirty="0" smtClean="0"/>
              <a:t>   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43608" y="53732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33-033-Omonim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147" y="0"/>
            <a:ext cx="9075853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13-024-Gradatsij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4506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 </a:t>
            </a:r>
          </a:p>
        </p:txBody>
      </p:sp>
      <p:sp>
        <p:nvSpPr>
          <p:cNvPr id="4506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79388" y="333375"/>
            <a:ext cx="8964612" cy="3240088"/>
          </a:xfrm>
        </p:spPr>
        <p:txBody>
          <a:bodyPr>
            <a:no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600" b="1" dirty="0" smtClean="0"/>
              <a:t>Актуальность проекта</a:t>
            </a:r>
            <a:r>
              <a:rPr lang="ru-RU" sz="3600" dirty="0" smtClean="0"/>
              <a:t>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  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b="1" dirty="0" smtClean="0"/>
              <a:t>70% детей  дошкольного возраста имеют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b="1" dirty="0" smtClean="0"/>
              <a:t> отклонения      физического   здоровья,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b="1" dirty="0" smtClean="0"/>
              <a:t>      20  %   детей   -  психические   нарушения.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b="1" dirty="0" smtClean="0"/>
              <a:t>Занятия    в  сенсорной  комнате  способствуют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b="1" dirty="0" smtClean="0"/>
              <a:t>улучшению эмоциональной   сферы:  снижению 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b="1" dirty="0" smtClean="0"/>
              <a:t>тревожности,    агрессивности,  беспокойства.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b="1" dirty="0" smtClean="0"/>
              <a:t>Комплексное   воздействие  на   органы   чувств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b="1" dirty="0" smtClean="0"/>
              <a:t>активизирует и стимулирует развитие различных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b="1" dirty="0" smtClean="0"/>
              <a:t>функций    центральной   нервной  системы.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27584" y="764704"/>
            <a:ext cx="776219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Сенсорная  комната  –  уникальная </a:t>
            </a:r>
          </a:p>
          <a:p>
            <a:r>
              <a:rPr lang="ru-RU" sz="3200" b="1" dirty="0"/>
              <a:t>т</a:t>
            </a:r>
            <a:r>
              <a:rPr lang="ru-RU" sz="3200" b="1" dirty="0" smtClean="0"/>
              <a:t>ерапевтическая  среда  для  детей  с  ОВЗ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59632" y="2420888"/>
            <a:ext cx="1983043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400" b="1" dirty="0" err="1" smtClean="0"/>
              <a:t>светотерапия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4437112"/>
            <a:ext cx="2291461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музыкотерапия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3429000"/>
            <a:ext cx="213225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400" b="1" dirty="0" err="1" smtClean="0"/>
              <a:t>аромотерапия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403648" y="5445224"/>
            <a:ext cx="2316788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400" b="1" dirty="0" err="1" smtClean="0"/>
              <a:t>звукокотерапия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652120" y="2132856"/>
            <a:ext cx="2041906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400" b="1" dirty="0"/>
              <a:t>м</a:t>
            </a:r>
            <a:r>
              <a:rPr lang="ru-RU" sz="2400" b="1" dirty="0" smtClean="0"/>
              <a:t>ышечное </a:t>
            </a:r>
          </a:p>
          <a:p>
            <a:r>
              <a:rPr lang="ru-RU" sz="2400" b="1" dirty="0" smtClean="0"/>
              <a:t>расслабление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84168" y="3933056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012160" y="3645024"/>
            <a:ext cx="2323072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400" b="1" dirty="0"/>
              <a:t>э</a:t>
            </a:r>
            <a:r>
              <a:rPr lang="ru-RU" sz="2400" b="1" dirty="0" smtClean="0"/>
              <a:t>моциональная</a:t>
            </a:r>
          </a:p>
          <a:p>
            <a:r>
              <a:rPr lang="ru-RU" sz="2400" b="1" dirty="0" smtClean="0"/>
              <a:t> релаксация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283968" y="5013176"/>
            <a:ext cx="3620799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400" b="1" dirty="0"/>
              <a:t>с</a:t>
            </a:r>
            <a:r>
              <a:rPr lang="ru-RU" sz="2400" b="1" dirty="0" smtClean="0"/>
              <a:t>тимуляция ослабленных</a:t>
            </a:r>
          </a:p>
          <a:p>
            <a:r>
              <a:rPr lang="ru-RU" sz="2400" b="1" dirty="0" smtClean="0"/>
              <a:t>  сенсорных      и </a:t>
            </a:r>
          </a:p>
          <a:p>
            <a:r>
              <a:rPr lang="ru-RU" sz="2400" b="1" dirty="0" smtClean="0"/>
              <a:t>двигательных функций</a:t>
            </a:r>
            <a:endParaRPr lang="ru-RU" sz="2400" b="1" dirty="0"/>
          </a:p>
        </p:txBody>
      </p:sp>
      <p:sp>
        <p:nvSpPr>
          <p:cNvPr id="14" name="7-конечная звезда 13"/>
          <p:cNvSpPr/>
          <p:nvPr/>
        </p:nvSpPr>
        <p:spPr>
          <a:xfrm>
            <a:off x="2771800" y="2708920"/>
            <a:ext cx="2952328" cy="2088232"/>
          </a:xfrm>
          <a:prstGeom prst="star7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7-конечная звезда 18"/>
          <p:cNvSpPr/>
          <p:nvPr/>
        </p:nvSpPr>
        <p:spPr>
          <a:xfrm>
            <a:off x="3779912" y="3284984"/>
            <a:ext cx="914400" cy="914400"/>
          </a:xfrm>
          <a:prstGeom prst="star7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хема 4"/>
          <p:cNvGraphicFramePr/>
          <p:nvPr/>
        </p:nvGraphicFramePr>
        <p:xfrm>
          <a:off x="395536" y="1268760"/>
          <a:ext cx="842493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5536" y="260648"/>
            <a:ext cx="79965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Сеансы в сенсорной комнате повышают эффективность</a:t>
            </a:r>
          </a:p>
          <a:p>
            <a:r>
              <a:rPr lang="ru-RU" sz="2400" b="1" dirty="0" smtClean="0"/>
              <a:t> коррекционной работы у детей с различной патологией.</a:t>
            </a:r>
            <a:r>
              <a:rPr lang="ru-RU" sz="2000" b="1" dirty="0" smtClean="0"/>
              <a:t>  </a:t>
            </a:r>
            <a:endParaRPr lang="ru-RU" sz="2000" b="1" dirty="0"/>
          </a:p>
        </p:txBody>
      </p:sp>
      <p:pic>
        <p:nvPicPr>
          <p:cNvPr id="7" name="Рисунок 6" descr="i (1).jpg"/>
          <p:cNvPicPr>
            <a:picLocks noChangeAspect="1"/>
          </p:cNvPicPr>
          <p:nvPr/>
        </p:nvPicPr>
        <p:blipFill>
          <a:blip r:embed="rId7" cstate="print"/>
          <a:srcRect l="48461" t="45360" r="46693" b="49600"/>
          <a:stretch>
            <a:fillRect/>
          </a:stretch>
        </p:blipFill>
        <p:spPr>
          <a:xfrm>
            <a:off x="899592" y="1916832"/>
            <a:ext cx="72008" cy="72008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013-024-Gradatsij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8373" name="Rectangle 5"/>
          <p:cNvSpPr>
            <a:spLocks noGrp="1" noChangeArrowheads="1"/>
          </p:cNvSpPr>
          <p:nvPr>
            <p:ph type="title"/>
          </p:nvPr>
        </p:nvSpPr>
        <p:spPr>
          <a:xfrm>
            <a:off x="-684213" y="1412875"/>
            <a:ext cx="142875" cy="2159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endParaRPr lang="ru-RU" sz="4000" smtClean="0"/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0" y="260350"/>
            <a:ext cx="9144000" cy="6597650"/>
          </a:xfrm>
        </p:spPr>
        <p:txBody>
          <a:bodyPr>
            <a:normAutofit lnSpcReduction="10000"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Цель проекта -</a:t>
            </a:r>
            <a:r>
              <a:rPr lang="ru-RU" sz="3600" b="1" dirty="0" smtClean="0"/>
              <a:t>   </a:t>
            </a:r>
            <a:r>
              <a:rPr lang="ru-RU" sz="2800" b="1" dirty="0" smtClean="0"/>
              <a:t>создание условий для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b="1" dirty="0" smtClean="0"/>
              <a:t>гармонизации эмоциональной сферы,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b="1" dirty="0" smtClean="0"/>
              <a:t>активизации психических и речевых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b="1" dirty="0" smtClean="0"/>
              <a:t>возможностей        дошкольников.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2800" b="1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2800" b="1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b="1" dirty="0" smtClean="0"/>
              <a:t>Этапы  проекта: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b="1" dirty="0" smtClean="0"/>
              <a:t>1 этап – организационный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b="1" dirty="0" smtClean="0"/>
              <a:t>2 этап – содержательный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b="1" dirty="0" smtClean="0"/>
              <a:t>3 этап - результативный </a:t>
            </a:r>
            <a:endParaRPr lang="ru-RU" sz="2800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2" cstate="print"/>
          <a:srcRect r="3966"/>
          <a:stretch>
            <a:fillRect/>
          </a:stretch>
        </p:blipFill>
        <p:spPr>
          <a:xfrm>
            <a:off x="-433064" y="0"/>
            <a:ext cx="9577064" cy="6858000"/>
          </a:xfrm>
          <a:prstGeom prst="rect">
            <a:avLst/>
          </a:prstGeom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98178"/>
          </a:xfrm>
          <a:noFill/>
        </p:spPr>
        <p:txBody>
          <a:bodyPr>
            <a:noAutofit/>
          </a:bodyPr>
          <a:lstStyle/>
          <a:p>
            <a:r>
              <a:rPr lang="ru-RU" sz="4000" b="1" dirty="0" smtClean="0">
                <a:effectLst/>
              </a:rPr>
              <a:t>Организационный этап</a:t>
            </a:r>
            <a:br>
              <a:rPr lang="ru-RU" sz="4000" b="1" dirty="0" smtClean="0">
                <a:effectLst/>
              </a:rPr>
            </a:br>
            <a:endParaRPr lang="ru-RU" sz="4000" b="1" dirty="0" smtClean="0">
              <a:effectLst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96975"/>
            <a:ext cx="8229600" cy="4929188"/>
          </a:xfrm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 b="1" dirty="0" smtClean="0">
                <a:effectLst/>
              </a:rPr>
              <a:t> </a:t>
            </a:r>
          </a:p>
          <a:p>
            <a:pPr>
              <a:buFont typeface="Wingdings" pitchFamily="2" charset="2"/>
              <a:buNone/>
            </a:pPr>
            <a:endParaRPr lang="ru-RU" sz="2400" b="1" dirty="0" smtClean="0"/>
          </a:p>
          <a:p>
            <a:pPr>
              <a:buFont typeface="Wingdings" pitchFamily="2" charset="2"/>
              <a:buNone/>
            </a:pPr>
            <a:endParaRPr lang="ru-RU" sz="2400" b="1" dirty="0" smtClean="0">
              <a:effectLst/>
            </a:endParaRPr>
          </a:p>
          <a:p>
            <a:pPr>
              <a:buFont typeface="Wingdings" pitchFamily="2" charset="2"/>
              <a:buNone/>
            </a:pPr>
            <a:r>
              <a:rPr lang="ru-RU" sz="2800" b="1" dirty="0" smtClean="0">
                <a:effectLst/>
              </a:rPr>
              <a:t>-   знакомство с оборудованием сенсорной комнаты;</a:t>
            </a:r>
          </a:p>
          <a:p>
            <a:pPr>
              <a:buFontTx/>
              <a:buChar char="-"/>
            </a:pPr>
            <a:r>
              <a:rPr lang="ru-RU" sz="2800" b="1" dirty="0" smtClean="0">
                <a:effectLst/>
              </a:rPr>
              <a:t> диагностика уровня развития детей;</a:t>
            </a:r>
          </a:p>
          <a:p>
            <a:pPr>
              <a:buFontTx/>
              <a:buChar char="-"/>
            </a:pPr>
            <a:r>
              <a:rPr lang="ru-RU" sz="2800" b="1" dirty="0" smtClean="0">
                <a:effectLst/>
              </a:rPr>
              <a:t> выбор оптимальных форм и методов работы; </a:t>
            </a:r>
          </a:p>
          <a:p>
            <a:pPr>
              <a:buFontTx/>
              <a:buChar char="-"/>
            </a:pPr>
            <a:r>
              <a:rPr lang="ru-RU" sz="2800" b="1" dirty="0" smtClean="0">
                <a:effectLst/>
              </a:rPr>
              <a:t> изучение литературы на тему проекта.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Задачи: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Условно оборудование сенсорной комнаты можно разделить на 2 блока: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827584" y="1412776"/>
          <a:ext cx="691276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0"/>
            <a:ext cx="8856984" cy="133164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Вращающийся зеркальный шар  -  </a:t>
            </a:r>
            <a:r>
              <a:rPr lang="ru-RU" sz="2000" b="1" dirty="0" smtClean="0"/>
              <a:t>создает радостное настроение,                       очарование «живой сказки».</a:t>
            </a:r>
            <a:endParaRPr lang="ru-RU" sz="2000" b="1" dirty="0"/>
          </a:p>
        </p:txBody>
      </p:sp>
      <p:pic>
        <p:nvPicPr>
          <p:cNvPr id="7" name="Содержимое 6" descr="s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124744"/>
            <a:ext cx="4114403" cy="3085803"/>
          </a:xfrm>
        </p:spPr>
      </p:pic>
      <p:sp>
        <p:nvSpPr>
          <p:cNvPr id="6" name="TextBox 5"/>
          <p:cNvSpPr txBox="1"/>
          <p:nvPr/>
        </p:nvSpPr>
        <p:spPr>
          <a:xfrm>
            <a:off x="827584" y="5157192"/>
            <a:ext cx="439248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Ультразвуковой распылитель</a:t>
            </a:r>
          </a:p>
          <a:p>
            <a:r>
              <a:rPr lang="ru-RU" sz="2400" b="1" dirty="0" smtClean="0"/>
              <a:t>эфирных масел «Эфа»  -</a:t>
            </a:r>
          </a:p>
          <a:p>
            <a:r>
              <a:rPr lang="ru-RU" sz="2000" b="1" dirty="0" smtClean="0"/>
              <a:t>нормализует дыхательный обмен.</a:t>
            </a:r>
            <a:endParaRPr lang="ru-RU" sz="2000" b="1" dirty="0"/>
          </a:p>
        </p:txBody>
      </p:sp>
      <p:pic>
        <p:nvPicPr>
          <p:cNvPr id="9" name="Рисунок 8" descr="phoca_thumb_l_ef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2996952"/>
            <a:ext cx="2818799" cy="3183515"/>
          </a:xfrm>
          <a:prstGeom prst="rect">
            <a:avLst/>
          </a:prstGeom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err="1" smtClean="0"/>
              <a:t>Фибероптическое</a:t>
            </a:r>
            <a:r>
              <a:rPr lang="ru-RU" sz="3200" b="1" dirty="0" smtClean="0"/>
              <a:t> волокно   и</a:t>
            </a:r>
            <a:br>
              <a:rPr lang="ru-RU" sz="3200" b="1" dirty="0" smtClean="0"/>
            </a:br>
            <a:r>
              <a:rPr lang="ru-RU" sz="3200" b="1" dirty="0" err="1" smtClean="0"/>
              <a:t>фибероптический</a:t>
            </a:r>
            <a:r>
              <a:rPr lang="ru-RU" sz="3200" b="1" dirty="0" smtClean="0"/>
              <a:t> ковер</a:t>
            </a:r>
            <a:endParaRPr lang="ru-RU" sz="3200" b="1" dirty="0"/>
          </a:p>
        </p:txBody>
      </p:sp>
      <p:pic>
        <p:nvPicPr>
          <p:cNvPr id="5" name="Рисунок 4" descr="Colorchanger_f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412776"/>
            <a:ext cx="3600400" cy="38336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552" y="5445224"/>
            <a:ext cx="80864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Стимуляция      исследовательского    интереса ,  ориентировок   в пространстве    и двигательной активности, развитие творческого воображения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Рисунок 5" descr="0009-022-Smelyj-khrabryj-otvazhnyj-besstrashnyj-udaloj-likhoj-Tak-mozh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484784"/>
            <a:ext cx="3888432" cy="3744416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1385</TotalTime>
  <Words>670</Words>
  <Application>Microsoft Office PowerPoint</Application>
  <PresentationFormat>Экран (4:3)</PresentationFormat>
  <Paragraphs>185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 </vt:lpstr>
      <vt:lpstr>Слайд 3</vt:lpstr>
      <vt:lpstr>Слайд 4</vt:lpstr>
      <vt:lpstr>Слайд 5</vt:lpstr>
      <vt:lpstr>Организационный этап </vt:lpstr>
      <vt:lpstr>Условно оборудование сенсорной комнаты можно разделить на 2 блока:</vt:lpstr>
      <vt:lpstr>Вращающийся зеркальный шар  -  создает радостное настроение,                       очарование «живой сказки».</vt:lpstr>
      <vt:lpstr>Фибероптическое волокно   и фибероптический ковер</vt:lpstr>
      <vt:lpstr>Слайд 10</vt:lpstr>
      <vt:lpstr>Слайд 11</vt:lpstr>
      <vt:lpstr>Слайд 12</vt:lpstr>
      <vt:lpstr>Слайд 13</vt:lpstr>
      <vt:lpstr>Содержательный этап </vt:lpstr>
      <vt:lpstr>Слайд 15</vt:lpstr>
      <vt:lpstr>Слайд 16</vt:lpstr>
      <vt:lpstr>Результативный этап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AndiGlass</cp:lastModifiedBy>
  <cp:revision>235</cp:revision>
  <dcterms:created xsi:type="dcterms:W3CDTF">2013-09-22T06:13:16Z</dcterms:created>
  <dcterms:modified xsi:type="dcterms:W3CDTF">2014-03-27T14:46:16Z</dcterms:modified>
</cp:coreProperties>
</file>