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8" r:id="rId15"/>
    <p:sldId id="270" r:id="rId16"/>
    <p:sldId id="274" r:id="rId17"/>
    <p:sldId id="275" r:id="rId18"/>
    <p:sldId id="276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857232"/>
            <a:ext cx="3757610" cy="2571768"/>
          </a:xfrm>
        </p:spPr>
        <p:txBody>
          <a:bodyPr/>
          <a:lstStyle/>
          <a:p>
            <a:r>
              <a:rPr lang="ru-RU" dirty="0" smtClean="0"/>
              <a:t>«Весна»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Логопедическое занятие для детей с ОНР учителя-логопеда </a:t>
            </a:r>
            <a:r>
              <a:rPr lang="ru-RU" dirty="0" err="1" smtClean="0"/>
              <a:t>Гоптарь</a:t>
            </a:r>
            <a:r>
              <a:rPr lang="ru-RU" dirty="0" smtClean="0"/>
              <a:t> Н.Е.</a:t>
            </a:r>
            <a:endParaRPr lang="ru-RU" dirty="0"/>
          </a:p>
        </p:txBody>
      </p:sp>
      <p:pic>
        <p:nvPicPr>
          <p:cNvPr id="6" name="Picture 2" descr="C:\Users\Наталия\Downloads\времена года\Маленький гений. Времена года. Демонстрационныый материал\p001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214841" cy="41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ownloads\полевые цветы\полевые цветы\Scan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2008" y="0"/>
            <a:ext cx="4579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428736"/>
            <a:ext cx="4714908" cy="50006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«Что перепутал художник?»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714356"/>
            <a:ext cx="435771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643049"/>
            <a:ext cx="6087798" cy="413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я\Downloads\времена года\Маленький гений. Времена года. Демонстрационныый материал\p0003_новый разме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29784" y="500042"/>
            <a:ext cx="2941943" cy="4214818"/>
          </a:xfrm>
          <a:prstGeom prst="rect">
            <a:avLst/>
          </a:prstGeom>
          <a:noFill/>
        </p:spPr>
      </p:pic>
      <p:pic>
        <p:nvPicPr>
          <p:cNvPr id="13315" name="Picture 3" descr="C:\Users\Наталия\Downloads\времена года\Маленький гений. Времена года. Демонстрационныый материал\p0005_новый разме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143304" y="1357298"/>
            <a:ext cx="2343578" cy="3357562"/>
          </a:xfrm>
          <a:prstGeom prst="rect">
            <a:avLst/>
          </a:prstGeom>
          <a:noFill/>
        </p:spPr>
      </p:pic>
      <p:pic>
        <p:nvPicPr>
          <p:cNvPr id="13316" name="Picture 4" descr="C:\Users\Наталия\Downloads\времена года\Маленький гений. Времена года. Демонстрационныый материал\p0009_новый размер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643446"/>
            <a:ext cx="2123892" cy="2071726"/>
          </a:xfrm>
          <a:prstGeom prst="rect">
            <a:avLst/>
          </a:prstGeom>
          <a:noFill/>
        </p:spPr>
      </p:pic>
      <p:pic>
        <p:nvPicPr>
          <p:cNvPr id="13317" name="Picture 5" descr="C:\Users\Наталия\Downloads\времена года\Маленький гений. Времена года. Демонстрационныый материал\p0011_новый размер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857736"/>
            <a:ext cx="2107690" cy="2000264"/>
          </a:xfrm>
          <a:prstGeom prst="rect">
            <a:avLst/>
          </a:prstGeom>
          <a:noFill/>
        </p:spPr>
      </p:pic>
      <p:pic>
        <p:nvPicPr>
          <p:cNvPr id="13318" name="Picture 6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358346" y="4929198"/>
            <a:ext cx="2203528" cy="1428760"/>
          </a:xfrm>
          <a:prstGeom prst="rect">
            <a:avLst/>
          </a:prstGeom>
          <a:noFill/>
        </p:spPr>
      </p:pic>
      <p:pic>
        <p:nvPicPr>
          <p:cNvPr id="13319" name="Picture 7" descr="C:\Users\Наталия\Desktop\работа\картинки по временам года\Светлана Вохринцева Зима\img12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480" y="214290"/>
            <a:ext cx="1785950" cy="2500330"/>
          </a:xfrm>
          <a:prstGeom prst="rect">
            <a:avLst/>
          </a:prstGeom>
          <a:noFill/>
        </p:spPr>
      </p:pic>
      <p:pic>
        <p:nvPicPr>
          <p:cNvPr id="13320" name="Picture 8" descr="C:\Users\Наталия\Desktop\работа\картинки по временам года\Vohrinzeva_Vesna\Вохринцева Весна\img1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214290"/>
            <a:ext cx="1714512" cy="2500330"/>
          </a:xfrm>
          <a:prstGeom prst="rect">
            <a:avLst/>
          </a:prstGeom>
          <a:noFill/>
        </p:spPr>
      </p:pic>
      <p:pic>
        <p:nvPicPr>
          <p:cNvPr id="13321" name="Picture 9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85918" y="2616043"/>
            <a:ext cx="1571636" cy="1884503"/>
          </a:xfrm>
          <a:prstGeom prst="rect">
            <a:avLst/>
          </a:prstGeom>
          <a:noFill/>
        </p:spPr>
      </p:pic>
      <p:pic>
        <p:nvPicPr>
          <p:cNvPr id="13322" name="Picture 10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86446" y="285749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Ле</a:t>
            </a:r>
            <a:r>
              <a:rPr lang="ru-RU" sz="2800" dirty="0" smtClean="0"/>
              <a:t> – до – ход </a:t>
            </a:r>
            <a:endParaRPr lang="ru-RU" sz="2800" dirty="0"/>
          </a:p>
        </p:txBody>
      </p:sp>
      <p:pic>
        <p:nvPicPr>
          <p:cNvPr id="14338" name="Picture 2" descr="C:\Users\Наталия\Desktop\работа\картинки по временам года\Vohrinzeva_Vesna\Вохринцева Весна\img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928670"/>
            <a:ext cx="564360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8" y="1571612"/>
            <a:ext cx="9078482" cy="33871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«Что сначала, что потом»</a:t>
            </a:r>
            <a:br>
              <a:rPr lang="ru-RU" sz="2800" dirty="0" smtClean="0"/>
            </a:br>
            <a:r>
              <a:rPr lang="ru-RU" sz="2800" dirty="0" smtClean="0"/>
              <a:t> Определи последовательность рисунков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120" y="1928802"/>
            <a:ext cx="8007970" cy="259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я\Desktop\работа\картинки по временам года\Vohrinzeva_Vesna\Вохринцева Весна\img1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esktop\работа\картинки по временам года\Vohrinzeva_Vesna\Вохринцева Весна\img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6960" y="0"/>
            <a:ext cx="4630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презентации использован картинный материал из пособия </a:t>
            </a:r>
            <a:r>
              <a:rPr lang="ru-RU" sz="2800" dirty="0" err="1" smtClean="0"/>
              <a:t>Вохринцевой</a:t>
            </a:r>
            <a:r>
              <a:rPr lang="ru-RU" sz="2800" dirty="0" smtClean="0"/>
              <a:t> С. «Окружающий мир. Весна. </a:t>
            </a:r>
            <a:r>
              <a:rPr lang="ru-RU" sz="2800" smtClean="0"/>
              <a:t>Дидактический материал».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6165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времена года\Маленький гений. Времена года. Демонстрационныый материал\p001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79"/>
            <a:ext cx="4500593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92961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ownloads\времена года\Маленький гений. Времена года. Демонстрационныый материал\p0015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558" y="0"/>
            <a:ext cx="4786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5009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ownloads\времена года\Маленький гений. Времена года. Демонстрационныый материал\p0017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558" y="0"/>
            <a:ext cx="4786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Desktop\работа\картинки по временам года\Vohrinzeva_Vesna\Вохринцева Весна\img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6826" y="0"/>
            <a:ext cx="47103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</Words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«Весна»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«Что перепутал художник?»</vt:lpstr>
      <vt:lpstr>Слайд 12</vt:lpstr>
      <vt:lpstr>Слайд 13</vt:lpstr>
      <vt:lpstr>Слайд 14</vt:lpstr>
      <vt:lpstr>Ле – до – ход </vt:lpstr>
      <vt:lpstr>«Что сначала, что потом»  Определи последовательность рисунков</vt:lpstr>
      <vt:lpstr>Слайд 17</vt:lpstr>
      <vt:lpstr>Слайд 18</vt:lpstr>
      <vt:lpstr>Слайд 19</vt:lpstr>
      <vt:lpstr>В презентации использован картинный материал из пособия Вохринцевой С. «Окружающий мир. Весна. Дидактический материал».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DNA7 X86</cp:lastModifiedBy>
  <cp:revision>16</cp:revision>
  <dcterms:created xsi:type="dcterms:W3CDTF">2011-06-17T13:14:51Z</dcterms:created>
  <dcterms:modified xsi:type="dcterms:W3CDTF">2014-03-25T15:22:51Z</dcterms:modified>
</cp:coreProperties>
</file>