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J:\&#1084;&#1072;&#1090;&#1077;&#1084;&#1072;&#1090;&#1080;&#1082;&#1072;\&#1087;&#1077;&#1089;&#1085;&#1103;%20&#1075;&#1091;&#1076;&#1086;&#1082;%20&#1087;&#1072;&#1088;&#1086;&#1074;&#1086;&#1079;&#1072;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J:\&#1084;&#1072;&#1090;&#1077;&#1084;&#1072;&#1090;&#1080;&#1082;&#1072;\&#1087;&#1072;&#1088;&#1086;&#1074;&#1086;&#1079;%20&#1073;&#1091;&#1082;&#1072;&#1096;&#1082;&#1072;.mp3" TargetMode="Externa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J:\&#1084;&#1072;&#1090;&#1077;&#1084;&#1072;&#1090;&#1080;&#1082;&#1072;\parovozik_iz_romashkino_-_pesnya_parovozika%20(www.vozmimp3.com).mp3" TargetMode="Externa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J:\&#1084;&#1072;&#1090;&#1077;&#1084;&#1072;&#1090;&#1080;&#1082;&#1072;\&#1044;&#1077;&#1090;&#1089;&#1082;&#1080;&#1077;%20&#1087;&#1077;&#1089;&#1085;&#1080;%20-%20&#1052;&#1099;%20&#1045;&#1076;&#1077;&#1084;,%20&#1045;&#1076;&#1077;&#1084;,%20&#1045;&#1076;&#1077;&#1084;%20&#1042;%20&#1044;&#1072;&#1083;&#1105;&#1082;&#1080;&#1077;%20&#1050;&#1088;&#1072;&#1103;.mp3" TargetMode="Externa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12776"/>
            <a:ext cx="9144000" cy="21602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Презентация на тему: </a:t>
            </a:r>
            <a:br>
              <a:rPr lang="ru-RU" dirty="0" smtClean="0"/>
            </a:br>
            <a:r>
              <a:rPr lang="ru-RU" dirty="0" smtClean="0"/>
              <a:t>«Цифры и счет в пределах 3х»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149080"/>
            <a:ext cx="7854696" cy="1752600"/>
          </a:xfrm>
        </p:spPr>
        <p:txBody>
          <a:bodyPr>
            <a:normAutofit fontScale="55000" lnSpcReduction="20000"/>
          </a:bodyPr>
          <a:lstStyle/>
          <a:p>
            <a:pPr algn="ctr">
              <a:spcBef>
                <a:spcPct val="50000"/>
              </a:spcBef>
            </a:pPr>
            <a:r>
              <a:rPr lang="ru-RU" sz="32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Выполнила:</a:t>
            </a:r>
          </a:p>
          <a:p>
            <a:pPr algn="ctr">
              <a:spcBef>
                <a:spcPct val="50000"/>
              </a:spcBef>
            </a:pPr>
            <a:r>
              <a:rPr lang="ru-RU" sz="3200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Купарева</a:t>
            </a:r>
            <a:r>
              <a:rPr lang="ru-RU" sz="32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Ольга Николаевна</a:t>
            </a:r>
          </a:p>
          <a:p>
            <a:pPr algn="ctr">
              <a:spcBef>
                <a:spcPct val="50000"/>
              </a:spcBef>
            </a:pPr>
            <a:r>
              <a:rPr lang="ru-RU" sz="32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МКДОУ  ЦРР  </a:t>
            </a:r>
            <a:r>
              <a:rPr lang="ru-RU" sz="3200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32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/с №32 </a:t>
            </a:r>
          </a:p>
          <a:p>
            <a:pPr algn="ctr">
              <a:spcBef>
                <a:spcPct val="50000"/>
              </a:spcBef>
            </a:pPr>
            <a:r>
              <a:rPr lang="ru-RU" sz="3200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г.Сатка</a:t>
            </a:r>
            <a:r>
              <a:rPr lang="ru-RU" sz="32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32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2012г</a:t>
            </a:r>
            <a:endParaRPr lang="en-US" sz="3200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Documents and Settings\Ольга\Рабочий стол\троллейбус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Documents and Settings\Ольга\Рабочий стол\для математики\благодарю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-312596"/>
            <a:ext cx="5616624" cy="75621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Ольга\Рабочий стол\для математики\осень рельсы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84584" y="0"/>
            <a:ext cx="10008096" cy="6858000"/>
          </a:xfrm>
          <a:prstGeom prst="rect">
            <a:avLst/>
          </a:prstGeom>
          <a:noFill/>
        </p:spPr>
      </p:pic>
      <p:pic>
        <p:nvPicPr>
          <p:cNvPr id="5" name="песня гудок паровоз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411760" y="-304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3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паровоз букашка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708400" y="-304800"/>
            <a:ext cx="304800" cy="304800"/>
          </a:xfrm>
          <a:prstGeom prst="rect">
            <a:avLst/>
          </a:prstGeom>
        </p:spPr>
      </p:pic>
      <p:pic>
        <p:nvPicPr>
          <p:cNvPr id="2050" name="Picture 2" descr="C:\Documents and Settings\Ольга\Рабочий стол\паровозик из ромашково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Documents and Settings\Ольга\Рабочий стол\для математики\вагонч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9472" y="1916832"/>
            <a:ext cx="6584528" cy="436347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55576" y="2060848"/>
            <a:ext cx="1116011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endParaRPr lang="ru-RU" sz="3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Documents and Settings\Ольга\Рабочий стол\для математики\вагонч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4568304" cy="3027349"/>
          </a:xfrm>
          <a:prstGeom prst="rect">
            <a:avLst/>
          </a:prstGeom>
          <a:noFill/>
        </p:spPr>
      </p:pic>
      <p:pic>
        <p:nvPicPr>
          <p:cNvPr id="5" name="Picture 2" descr="C:\Documents and Settings\Ольга\Рабочий стол\для математики\вагонч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556792"/>
            <a:ext cx="4568304" cy="302734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255342" y="3645024"/>
            <a:ext cx="1888658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9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39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Documents and Settings\Ольга\Рабочий стол\для математики\вагонч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88840"/>
            <a:ext cx="3240360" cy="2147340"/>
          </a:xfrm>
          <a:prstGeom prst="rect">
            <a:avLst/>
          </a:prstGeom>
          <a:noFill/>
        </p:spPr>
      </p:pic>
      <p:pic>
        <p:nvPicPr>
          <p:cNvPr id="5" name="Picture 2" descr="C:\Documents and Settings\Ольга\Рабочий стол\для математики\вагонч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844824"/>
            <a:ext cx="3384376" cy="2242777"/>
          </a:xfrm>
          <a:prstGeom prst="rect">
            <a:avLst/>
          </a:prstGeom>
          <a:noFill/>
        </p:spPr>
      </p:pic>
      <p:pic>
        <p:nvPicPr>
          <p:cNvPr id="6" name="Picture 2" descr="C:\Documents and Settings\Ольга\Рабочий стол\для математики\вагончик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844824"/>
            <a:ext cx="3200152" cy="212069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7255341" y="3087737"/>
            <a:ext cx="1888659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9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ru-RU" sz="239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 descr="C:\Documents and Settings\Ольга\Рабочий стол\паровозик из 3 вагоно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875" y="-297656"/>
            <a:ext cx="9540875" cy="7155656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C:\Documents and Settings\Ольга\Рабочий стол\паровозик из 3 вагоно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96875" y="-297656"/>
            <a:ext cx="9540875" cy="7155656"/>
          </a:xfrm>
          <a:prstGeom prst="rect">
            <a:avLst/>
          </a:prstGeom>
          <a:noFill/>
        </p:spPr>
      </p:pic>
      <p:pic>
        <p:nvPicPr>
          <p:cNvPr id="5" name="parovozik_iz_romashkino_-_pesnya_parovozika (www.vozmimp3.com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9396536" y="328498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0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Documents and Settings\Ольга\Рабочий стол\для математики\паровозик с тремя вагончиками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44624" y="-953278"/>
            <a:ext cx="10188624" cy="7811278"/>
          </a:xfrm>
          <a:prstGeom prst="rect">
            <a:avLst/>
          </a:prstGeom>
          <a:noFill/>
        </p:spPr>
      </p:pic>
      <p:pic>
        <p:nvPicPr>
          <p:cNvPr id="5" name="Детские песни - Мы Едем, Едем, Едем В Далёкие Края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9684568" y="314096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27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4">
      <a:dk1>
        <a:srgbClr val="92D050"/>
      </a:dk1>
      <a:lt1>
        <a:srgbClr val="92D050"/>
      </a:lt1>
      <a:dk2>
        <a:srgbClr val="6DAA2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19</Words>
  <Application>Microsoft Office PowerPoint</Application>
  <PresentationFormat>Экран (4:3)</PresentationFormat>
  <Paragraphs>9</Paragraphs>
  <Slides>11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Презентация на тему:  «Цифры и счет в пределах 3х»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Ольга</cp:lastModifiedBy>
  <cp:revision>8</cp:revision>
  <dcterms:modified xsi:type="dcterms:W3CDTF">2012-11-07T15:55:21Z</dcterms:modified>
</cp:coreProperties>
</file>