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8" r:id="rId3"/>
    <p:sldId id="257" r:id="rId4"/>
    <p:sldId id="267" r:id="rId5"/>
    <p:sldId id="268" r:id="rId6"/>
    <p:sldId id="259" r:id="rId7"/>
    <p:sldId id="256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0AAE0-CDF6-48A4-A7A2-60A73C7B15C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2979-ED9D-4DE9-A3E3-C56F370C2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7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92979-ED9D-4DE9-A3E3-C56F370C24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8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92979-ED9D-4DE9-A3E3-C56F370C24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5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  «Зайка-зазнайка»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err="1" smtClean="0">
                <a:solidFill>
                  <a:srgbClr val="FF0000"/>
                </a:solidFill>
              </a:rPr>
              <a:t>С.В.Михалков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2667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Из опыта участия воспитанников подготовительной логопедической группы (ТНР) в проектной деятельности ДОУ.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363" y="4572000"/>
            <a:ext cx="601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Авторы: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Колесова С.В., учитель-логопед МКДОУ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«Детский сад №145» </a:t>
            </a:r>
            <a:r>
              <a:rPr lang="ru-RU" sz="2000" i="1" dirty="0" err="1" smtClean="0">
                <a:solidFill>
                  <a:srgbClr val="002060"/>
                </a:solidFill>
              </a:rPr>
              <a:t>г.Дзержинск</a:t>
            </a:r>
            <a:r>
              <a:rPr lang="ru-RU" sz="2000" i="1" dirty="0" smtClean="0">
                <a:solidFill>
                  <a:srgbClr val="002060"/>
                </a:solidFill>
              </a:rPr>
              <a:t> Нижегородской области;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Морозова И.П., воспитатель МКДОУ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«Детский сад № 145» </a:t>
            </a:r>
            <a:r>
              <a:rPr lang="ru-RU" sz="2000" i="1" dirty="0" err="1" smtClean="0">
                <a:solidFill>
                  <a:srgbClr val="002060"/>
                </a:solidFill>
              </a:rPr>
              <a:t>г.Дзержинск</a:t>
            </a:r>
            <a:r>
              <a:rPr lang="ru-RU" sz="2000" i="1" dirty="0" smtClean="0">
                <a:solidFill>
                  <a:srgbClr val="002060"/>
                </a:solidFill>
              </a:rPr>
              <a:t> Нижегородской области.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3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 bwMode="auto">
          <a:xfrm>
            <a:off x="5029200" y="1222420"/>
            <a:ext cx="2389602" cy="36319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" y="533400"/>
            <a:ext cx="4267200" cy="2914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6823"/>
            <a:ext cx="1910337" cy="28815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80" y="3549713"/>
            <a:ext cx="3121919" cy="260936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4210" y="156823"/>
            <a:ext cx="2523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Спектакль прошёл    отлично,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весело</a:t>
            </a:r>
            <a:r>
              <a:rPr lang="ru-RU" sz="2000" b="1" i="1" smtClean="0">
                <a:solidFill>
                  <a:srgbClr val="FF0000"/>
                </a:solidFill>
              </a:rPr>
              <a:t>,  интересно!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5596105" y="4572000"/>
            <a:ext cx="3300233" cy="1771744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Михалков – наш любимый поэт 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6499" y="634374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b="1" i="1" dirty="0" smtClean="0">
                <a:solidFill>
                  <a:srgbClr val="0070C0"/>
                </a:solidFill>
              </a:rPr>
              <a:t>Говорят дети: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744489_tonnel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3714750" cy="4432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4724400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2013 год – год 100-летнего юбилея </a:t>
            </a:r>
            <a:r>
              <a:rPr lang="ru-RU" sz="2000" i="1" dirty="0" err="1" smtClean="0">
                <a:solidFill>
                  <a:srgbClr val="FF0000"/>
                </a:solidFill>
              </a:rPr>
              <a:t>С.В.Михалкова</a:t>
            </a:r>
            <a:r>
              <a:rPr lang="ru-RU" sz="2000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000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Дети подготовительной логопедической группы(ТНР) приняли активное участие в проекте ДОУ «Наш любимый Михалков».</a:t>
            </a:r>
          </a:p>
        </p:txBody>
      </p:sp>
    </p:spTree>
    <p:extLst>
      <p:ext uri="{BB962C8B-B14F-4D97-AF65-F5344CB8AC3E}">
        <p14:creationId xmlns:p14="http://schemas.microsoft.com/office/powerpoint/2010/main" val="16744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\Рабочий стол\SAM_1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372"/>
            <a:ext cx="2819400" cy="298722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ветлана\Рабочий стол\SAM_1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28834"/>
            <a:ext cx="3200400" cy="4067175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Светлана\Рабочий стол\SAM_1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267200" cy="316230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228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Выставка книг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С.В.Михалкова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92D050"/>
                </a:solidFill>
              </a:rPr>
              <a:t>Дети приносили книги из дома и библиотеки детского сада.</a:t>
            </a:r>
            <a:endParaRPr lang="ru-RU" sz="20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81600" y="2139091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На логопедическом занятии  познакомились с биографией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С.В.Михалкова</a:t>
            </a:r>
            <a:r>
              <a:rPr lang="ru-RU" sz="2000" b="1" i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53" y="114300"/>
            <a:ext cx="3486150" cy="30099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46986"/>
            <a:ext cx="3019425" cy="426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863"/>
            <a:ext cx="3990975" cy="3200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4047856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Во время экскурсий в городскую библиотеку узнали много интересного о мире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книг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1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362325" cy="32004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69653"/>
            <a:ext cx="4352925" cy="372158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371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Кто не знает дядю Стёпу?</a:t>
            </a:r>
          </a:p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Наши дети -  знают все!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\Рабочий стол\SAM_0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533650" cy="397192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0385"/>
            <a:ext cx="2800350" cy="42672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Documents and Settings\Светлана\Рабочий стол\SAM_05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4267200" cy="268605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33400"/>
            <a:ext cx="584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70C0"/>
                </a:solidFill>
              </a:rPr>
              <a:t>С интересом слушали произведения  разных жанров, очень полюбили  юмористические сказки-пьесы и решили сами устроить театральное представление.</a:t>
            </a:r>
          </a:p>
          <a:p>
            <a:pPr algn="just"/>
            <a:r>
              <a:rPr lang="ru-RU" sz="2000" b="1" i="1" dirty="0" smtClean="0">
                <a:solidFill>
                  <a:srgbClr val="0070C0"/>
                </a:solidFill>
              </a:rPr>
              <a:t>Выбрали пьесу  С.В. Михалкова </a:t>
            </a:r>
          </a:p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                                                «Зайка – зазнайка»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" y="304800"/>
            <a:ext cx="2887931" cy="370213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2822308" cy="253554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47" y="489974"/>
            <a:ext cx="1981200" cy="277296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46" y="3048000"/>
            <a:ext cx="3200400" cy="32480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1676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  Начались репетиции.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191000" cy="30765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5" y="3571757"/>
            <a:ext cx="1603921" cy="271462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57800"/>
            <a:ext cx="2362200" cy="14183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" y="2495549"/>
            <a:ext cx="1076325" cy="15240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11" y="1752600"/>
            <a:ext cx="1779498" cy="241580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09023"/>
            <a:ext cx="1476442" cy="196859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09" y="3822743"/>
            <a:ext cx="1526551" cy="228727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4494" y="428655"/>
            <a:ext cx="759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  К изготовлению афиши подошли с большим творчеством.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7" y="4162425"/>
            <a:ext cx="2667000" cy="26955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9117"/>
            <a:ext cx="2869498" cy="325380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67200" cy="32004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/>
          <a:stretch/>
        </p:blipFill>
        <p:spPr bwMode="auto">
          <a:xfrm>
            <a:off x="3683358" y="1053920"/>
            <a:ext cx="4089042" cy="29241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854" y="5334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Наступил день спектакля. </a:t>
            </a:r>
          </a:p>
          <a:p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Зрители собрались в театральном зале ДОУ.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783" y="515626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Артисты с волнением ждали выхода на сцену.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206</Words>
  <Application>Microsoft Office PowerPoint</Application>
  <PresentationFormat>Экран (4:3)</PresentationFormat>
  <Paragraphs>31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«Зайка-зазнайка»  С.В.Михалков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Светлана</dc:creator>
  <cp:lastModifiedBy>Светлана</cp:lastModifiedBy>
  <cp:revision>29</cp:revision>
  <dcterms:created xsi:type="dcterms:W3CDTF">2013-10-20T14:43:13Z</dcterms:created>
  <dcterms:modified xsi:type="dcterms:W3CDTF">2014-02-19T18:39:19Z</dcterms:modified>
</cp:coreProperties>
</file>