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9" r:id="rId4"/>
    <p:sldId id="262" r:id="rId5"/>
    <p:sldId id="272" r:id="rId6"/>
    <p:sldId id="267" r:id="rId7"/>
    <p:sldId id="268" r:id="rId8"/>
    <p:sldId id="269" r:id="rId9"/>
    <p:sldId id="263" r:id="rId10"/>
    <p:sldId id="264" r:id="rId11"/>
    <p:sldId id="266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82" autoAdjust="0"/>
  </p:normalViewPr>
  <p:slideViewPr>
    <p:cSldViewPr>
      <p:cViewPr varScale="1">
        <p:scale>
          <a:sx n="84" d="100"/>
          <a:sy n="84" d="100"/>
        </p:scale>
        <p:origin x="-6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BE68B-CE57-42C6-A655-351A33ED2A97}" type="doc">
      <dgm:prSet loTypeId="urn:microsoft.com/office/officeart/2005/8/layout/venn1" loCatId="relationship" qsTypeId="urn:microsoft.com/office/officeart/2005/8/quickstyle/simple1#1" qsCatId="simple" csTypeId="urn:microsoft.com/office/officeart/2005/8/colors/colorful2" csCatId="colorful" phldr="1"/>
      <dgm:spPr/>
    </dgm:pt>
    <dgm:pt modelId="{F3623F52-CC53-46B4-BCC6-3519E16BF480}">
      <dgm:prSet phldrT="[Текст]" custT="1"/>
      <dgm:spPr/>
      <dgm:t>
        <a:bodyPr/>
        <a:lstStyle/>
        <a:p>
          <a:r>
            <a:rPr lang="ru-RU" sz="2800" dirty="0" smtClean="0"/>
            <a:t>неумение рационально использовать выдох</a:t>
          </a:r>
          <a:endParaRPr lang="ru-RU" sz="2800" dirty="0"/>
        </a:p>
      </dgm:t>
    </dgm:pt>
    <dgm:pt modelId="{C1DBA8E6-C32A-4967-B842-35F687FA328E}" type="parTrans" cxnId="{49F7A984-8362-4F32-9D16-04BA7D4C2702}">
      <dgm:prSet/>
      <dgm:spPr/>
      <dgm:t>
        <a:bodyPr/>
        <a:lstStyle/>
        <a:p>
          <a:endParaRPr lang="ru-RU"/>
        </a:p>
      </dgm:t>
    </dgm:pt>
    <dgm:pt modelId="{D4C686CF-556A-4DE0-B6AA-B7C80269299F}" type="sibTrans" cxnId="{49F7A984-8362-4F32-9D16-04BA7D4C2702}">
      <dgm:prSet/>
      <dgm:spPr/>
      <dgm:t>
        <a:bodyPr/>
        <a:lstStyle/>
        <a:p>
          <a:endParaRPr lang="ru-RU"/>
        </a:p>
      </dgm:t>
    </dgm:pt>
    <dgm:pt modelId="{BEC897EA-4019-49AD-A4E7-652249BD1D2A}">
      <dgm:prSet phldrT="[Текст]" custT="1"/>
      <dgm:spPr/>
      <dgm:t>
        <a:bodyPr/>
        <a:lstStyle/>
        <a:p>
          <a:r>
            <a:rPr lang="ru-RU" sz="2800" dirty="0" smtClean="0"/>
            <a:t>речь на вдохе</a:t>
          </a:r>
          <a:endParaRPr lang="ru-RU" sz="2800" dirty="0"/>
        </a:p>
      </dgm:t>
    </dgm:pt>
    <dgm:pt modelId="{B2DE612C-929D-4198-A5C9-C09658D984FD}" type="parTrans" cxnId="{AE242258-85F8-4BF3-BAE8-2ADE754ADDB5}">
      <dgm:prSet/>
      <dgm:spPr/>
      <dgm:t>
        <a:bodyPr/>
        <a:lstStyle/>
        <a:p>
          <a:endParaRPr lang="ru-RU"/>
        </a:p>
      </dgm:t>
    </dgm:pt>
    <dgm:pt modelId="{064E7E74-B2FF-4A8C-994F-226F14993E45}" type="sibTrans" cxnId="{AE242258-85F8-4BF3-BAE8-2ADE754ADDB5}">
      <dgm:prSet/>
      <dgm:spPr/>
      <dgm:t>
        <a:bodyPr/>
        <a:lstStyle/>
        <a:p>
          <a:endParaRPr lang="ru-RU"/>
        </a:p>
      </dgm:t>
    </dgm:pt>
    <dgm:pt modelId="{6DCFC4A3-7B57-4F22-AA81-8517C4D44F3E}">
      <dgm:prSet phldrT="[Текст]" custT="1"/>
      <dgm:spPr/>
      <dgm:t>
        <a:bodyPr/>
        <a:lstStyle/>
        <a:p>
          <a:r>
            <a:rPr lang="ru-RU" sz="2800" dirty="0" smtClean="0"/>
            <a:t>неполное возобновление запаса воздуха</a:t>
          </a:r>
          <a:endParaRPr lang="ru-RU" sz="2800" dirty="0"/>
        </a:p>
      </dgm:t>
    </dgm:pt>
    <dgm:pt modelId="{1ACA9788-1DD3-4104-8D76-D1625F5A1B2F}" type="parTrans" cxnId="{483A856E-EDB1-4632-BA5C-36377BFDB99C}">
      <dgm:prSet/>
      <dgm:spPr/>
      <dgm:t>
        <a:bodyPr/>
        <a:lstStyle/>
        <a:p>
          <a:endParaRPr lang="ru-RU"/>
        </a:p>
      </dgm:t>
    </dgm:pt>
    <dgm:pt modelId="{73DE5C5C-0AC6-42E8-808D-6094066D8FAD}" type="sibTrans" cxnId="{483A856E-EDB1-4632-BA5C-36377BFDB99C}">
      <dgm:prSet/>
      <dgm:spPr/>
      <dgm:t>
        <a:bodyPr/>
        <a:lstStyle/>
        <a:p>
          <a:endParaRPr lang="ru-RU"/>
        </a:p>
      </dgm:t>
    </dgm:pt>
    <dgm:pt modelId="{7F19EDBF-D018-4B84-9025-4EDB7C755F9E}" type="pres">
      <dgm:prSet presAssocID="{E98BE68B-CE57-42C6-A655-351A33ED2A97}" presName="compositeShape" presStyleCnt="0">
        <dgm:presLayoutVars>
          <dgm:chMax val="7"/>
          <dgm:dir/>
          <dgm:resizeHandles val="exact"/>
        </dgm:presLayoutVars>
      </dgm:prSet>
      <dgm:spPr/>
    </dgm:pt>
    <dgm:pt modelId="{BB0589AA-B42C-4E00-ABD3-67A66EB51ED6}" type="pres">
      <dgm:prSet presAssocID="{F3623F52-CC53-46B4-BCC6-3519E16BF480}" presName="circ1" presStyleLbl="vennNode1" presStyleIdx="0" presStyleCnt="3"/>
      <dgm:spPr/>
      <dgm:t>
        <a:bodyPr/>
        <a:lstStyle/>
        <a:p>
          <a:endParaRPr lang="ru-RU"/>
        </a:p>
      </dgm:t>
    </dgm:pt>
    <dgm:pt modelId="{1E7247CD-0AEE-40CC-BC5B-9BAFC78D195D}" type="pres">
      <dgm:prSet presAssocID="{F3623F52-CC53-46B4-BCC6-3519E16BF48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ABC59-67D0-4488-A15F-3169FDF1EF73}" type="pres">
      <dgm:prSet presAssocID="{BEC897EA-4019-49AD-A4E7-652249BD1D2A}" presName="circ2" presStyleLbl="vennNode1" presStyleIdx="1" presStyleCnt="3" custLinFactNeighborX="18915" custLinFactNeighborY="-11881"/>
      <dgm:spPr/>
      <dgm:t>
        <a:bodyPr/>
        <a:lstStyle/>
        <a:p>
          <a:endParaRPr lang="ru-RU"/>
        </a:p>
      </dgm:t>
    </dgm:pt>
    <dgm:pt modelId="{1DAE4189-9484-465B-AAC3-73CC3413CDCF}" type="pres">
      <dgm:prSet presAssocID="{BEC897EA-4019-49AD-A4E7-652249BD1D2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AD2F5-366B-40B1-BC8F-80CA14520DB0}" type="pres">
      <dgm:prSet presAssocID="{6DCFC4A3-7B57-4F22-AA81-8517C4D44F3E}" presName="circ3" presStyleLbl="vennNode1" presStyleIdx="2" presStyleCnt="3" custLinFactNeighborX="-24258" custLinFactNeighborY="-16318"/>
      <dgm:spPr/>
      <dgm:t>
        <a:bodyPr/>
        <a:lstStyle/>
        <a:p>
          <a:endParaRPr lang="ru-RU"/>
        </a:p>
      </dgm:t>
    </dgm:pt>
    <dgm:pt modelId="{0ED2AD3F-86BE-4CBA-9736-12C66DE63CF2}" type="pres">
      <dgm:prSet presAssocID="{6DCFC4A3-7B57-4F22-AA81-8517C4D44F3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F7A984-8362-4F32-9D16-04BA7D4C2702}" srcId="{E98BE68B-CE57-42C6-A655-351A33ED2A97}" destId="{F3623F52-CC53-46B4-BCC6-3519E16BF480}" srcOrd="0" destOrd="0" parTransId="{C1DBA8E6-C32A-4967-B842-35F687FA328E}" sibTransId="{D4C686CF-556A-4DE0-B6AA-B7C80269299F}"/>
    <dgm:cxn modelId="{E4C94895-C1A9-421E-B50B-2BE91357F0BE}" type="presOf" srcId="{F3623F52-CC53-46B4-BCC6-3519E16BF480}" destId="{1E7247CD-0AEE-40CC-BC5B-9BAFC78D195D}" srcOrd="1" destOrd="0" presId="urn:microsoft.com/office/officeart/2005/8/layout/venn1"/>
    <dgm:cxn modelId="{7C4CD616-C3A6-4357-A4E8-4413CAD7AA28}" type="presOf" srcId="{6DCFC4A3-7B57-4F22-AA81-8517C4D44F3E}" destId="{7A4AD2F5-366B-40B1-BC8F-80CA14520DB0}" srcOrd="0" destOrd="0" presId="urn:microsoft.com/office/officeart/2005/8/layout/venn1"/>
    <dgm:cxn modelId="{1BB41C95-A732-49D3-9CF0-47CDAFEB8F37}" type="presOf" srcId="{BEC897EA-4019-49AD-A4E7-652249BD1D2A}" destId="{A43ABC59-67D0-4488-A15F-3169FDF1EF73}" srcOrd="0" destOrd="0" presId="urn:microsoft.com/office/officeart/2005/8/layout/venn1"/>
    <dgm:cxn modelId="{483A856E-EDB1-4632-BA5C-36377BFDB99C}" srcId="{E98BE68B-CE57-42C6-A655-351A33ED2A97}" destId="{6DCFC4A3-7B57-4F22-AA81-8517C4D44F3E}" srcOrd="2" destOrd="0" parTransId="{1ACA9788-1DD3-4104-8D76-D1625F5A1B2F}" sibTransId="{73DE5C5C-0AC6-42E8-808D-6094066D8FAD}"/>
    <dgm:cxn modelId="{0D131296-688C-47DF-926D-6C972AD44CBF}" type="presOf" srcId="{F3623F52-CC53-46B4-BCC6-3519E16BF480}" destId="{BB0589AA-B42C-4E00-ABD3-67A66EB51ED6}" srcOrd="0" destOrd="0" presId="urn:microsoft.com/office/officeart/2005/8/layout/venn1"/>
    <dgm:cxn modelId="{AE242258-85F8-4BF3-BAE8-2ADE754ADDB5}" srcId="{E98BE68B-CE57-42C6-A655-351A33ED2A97}" destId="{BEC897EA-4019-49AD-A4E7-652249BD1D2A}" srcOrd="1" destOrd="0" parTransId="{B2DE612C-929D-4198-A5C9-C09658D984FD}" sibTransId="{064E7E74-B2FF-4A8C-994F-226F14993E45}"/>
    <dgm:cxn modelId="{52230616-ADE3-47D4-9D36-3A0D84A724FC}" type="presOf" srcId="{BEC897EA-4019-49AD-A4E7-652249BD1D2A}" destId="{1DAE4189-9484-465B-AAC3-73CC3413CDCF}" srcOrd="1" destOrd="0" presId="urn:microsoft.com/office/officeart/2005/8/layout/venn1"/>
    <dgm:cxn modelId="{DF075602-232A-4286-AB80-D076A722AA3C}" type="presOf" srcId="{6DCFC4A3-7B57-4F22-AA81-8517C4D44F3E}" destId="{0ED2AD3F-86BE-4CBA-9736-12C66DE63CF2}" srcOrd="1" destOrd="0" presId="urn:microsoft.com/office/officeart/2005/8/layout/venn1"/>
    <dgm:cxn modelId="{A7A8670F-1021-4A71-A2AD-B12BE4C8A6E5}" type="presOf" srcId="{E98BE68B-CE57-42C6-A655-351A33ED2A97}" destId="{7F19EDBF-D018-4B84-9025-4EDB7C755F9E}" srcOrd="0" destOrd="0" presId="urn:microsoft.com/office/officeart/2005/8/layout/venn1"/>
    <dgm:cxn modelId="{D08E5915-3E42-4CC4-A028-8E3A3D3BD806}" type="presParOf" srcId="{7F19EDBF-D018-4B84-9025-4EDB7C755F9E}" destId="{BB0589AA-B42C-4E00-ABD3-67A66EB51ED6}" srcOrd="0" destOrd="0" presId="urn:microsoft.com/office/officeart/2005/8/layout/venn1"/>
    <dgm:cxn modelId="{26244FD7-BE2D-4776-B772-90A3777CB1FE}" type="presParOf" srcId="{7F19EDBF-D018-4B84-9025-4EDB7C755F9E}" destId="{1E7247CD-0AEE-40CC-BC5B-9BAFC78D195D}" srcOrd="1" destOrd="0" presId="urn:microsoft.com/office/officeart/2005/8/layout/venn1"/>
    <dgm:cxn modelId="{59041795-6F51-4C61-BE48-0A7944CCA49B}" type="presParOf" srcId="{7F19EDBF-D018-4B84-9025-4EDB7C755F9E}" destId="{A43ABC59-67D0-4488-A15F-3169FDF1EF73}" srcOrd="2" destOrd="0" presId="urn:microsoft.com/office/officeart/2005/8/layout/venn1"/>
    <dgm:cxn modelId="{CAA38ABD-A7B4-4151-AB9E-CB113EB889CC}" type="presParOf" srcId="{7F19EDBF-D018-4B84-9025-4EDB7C755F9E}" destId="{1DAE4189-9484-465B-AAC3-73CC3413CDCF}" srcOrd="3" destOrd="0" presId="urn:microsoft.com/office/officeart/2005/8/layout/venn1"/>
    <dgm:cxn modelId="{3CEF09FC-AC80-4546-A276-5465114338C6}" type="presParOf" srcId="{7F19EDBF-D018-4B84-9025-4EDB7C755F9E}" destId="{7A4AD2F5-366B-40B1-BC8F-80CA14520DB0}" srcOrd="4" destOrd="0" presId="urn:microsoft.com/office/officeart/2005/8/layout/venn1"/>
    <dgm:cxn modelId="{7A9049B7-AEB9-4638-90A9-227D2FF435CC}" type="presParOf" srcId="{7F19EDBF-D018-4B84-9025-4EDB7C755F9E}" destId="{0ED2AD3F-86BE-4CBA-9736-12C66DE63CF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A1E62A-1B7A-4F05-A70B-3D4DB5B2E5ED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58DA5FE-57D0-4AA3-87F8-B073C13EE146}">
      <dgm:prSet phldrT="[Текст]" custT="1"/>
      <dgm:spPr/>
      <dgm:t>
        <a:bodyPr/>
        <a:lstStyle/>
        <a:p>
          <a:pPr algn="ctr"/>
          <a:r>
            <a:rPr lang="ru-RU" sz="2800" dirty="0" smtClean="0"/>
            <a:t>не рассматриваются самостоятельными и самодостаточными</a:t>
          </a:r>
          <a:endParaRPr lang="ru-RU" sz="2800" dirty="0"/>
        </a:p>
      </dgm:t>
    </dgm:pt>
    <dgm:pt modelId="{B3866D8C-27BD-4AE5-90C1-5CB080EB7C33}" type="parTrans" cxnId="{41D9DEED-B182-47B3-8797-21D8BB2A80A7}">
      <dgm:prSet/>
      <dgm:spPr/>
      <dgm:t>
        <a:bodyPr/>
        <a:lstStyle/>
        <a:p>
          <a:endParaRPr lang="ru-RU"/>
        </a:p>
      </dgm:t>
    </dgm:pt>
    <dgm:pt modelId="{B26DD920-AA18-49BD-BD8B-031C48E4ECE7}" type="sibTrans" cxnId="{41D9DEED-B182-47B3-8797-21D8BB2A80A7}">
      <dgm:prSet/>
      <dgm:spPr/>
      <dgm:t>
        <a:bodyPr/>
        <a:lstStyle/>
        <a:p>
          <a:endParaRPr lang="ru-RU"/>
        </a:p>
      </dgm:t>
    </dgm:pt>
    <dgm:pt modelId="{18C9380D-9CA7-40ED-9148-CD93FD14F9BC}">
      <dgm:prSet phldrT="[Текст]" custT="1"/>
      <dgm:spPr/>
      <dgm:t>
        <a:bodyPr/>
        <a:lstStyle/>
        <a:p>
          <a:pPr algn="ctr"/>
          <a:r>
            <a:rPr lang="ru-RU" sz="2800" dirty="0" smtClean="0"/>
            <a:t>создают благоприятный эмоциональный фон</a:t>
          </a:r>
          <a:endParaRPr lang="ru-RU" sz="2800" dirty="0"/>
        </a:p>
      </dgm:t>
    </dgm:pt>
    <dgm:pt modelId="{34176EEF-6015-4738-9E63-F7356ECA74B5}" type="parTrans" cxnId="{FE9575C4-08D6-42A5-8DDC-8868036BE003}">
      <dgm:prSet/>
      <dgm:spPr/>
      <dgm:t>
        <a:bodyPr/>
        <a:lstStyle/>
        <a:p>
          <a:endParaRPr lang="ru-RU"/>
        </a:p>
      </dgm:t>
    </dgm:pt>
    <dgm:pt modelId="{1E0400FB-2EAB-4762-9BBA-67850F7A7E66}" type="sibTrans" cxnId="{FE9575C4-08D6-42A5-8DDC-8868036BE003}">
      <dgm:prSet/>
      <dgm:spPr/>
      <dgm:t>
        <a:bodyPr/>
        <a:lstStyle/>
        <a:p>
          <a:endParaRPr lang="ru-RU"/>
        </a:p>
      </dgm:t>
    </dgm:pt>
    <dgm:pt modelId="{CC8DA452-C8DD-4D45-B8E2-A39FAC42F4CA}">
      <dgm:prSet phldrT="[Текст]" custT="1"/>
      <dgm:spPr/>
      <dgm:t>
        <a:bodyPr/>
        <a:lstStyle/>
        <a:p>
          <a:pPr algn="ctr"/>
          <a:r>
            <a:rPr lang="ru-RU" sz="2800" smtClean="0"/>
            <a:t>улучшают эффективность коррекционного воздействия</a:t>
          </a:r>
          <a:endParaRPr lang="ru-RU" sz="2800" dirty="0"/>
        </a:p>
      </dgm:t>
    </dgm:pt>
    <dgm:pt modelId="{18C9F6DD-493D-467B-9992-DF2BAFE3504C}" type="parTrans" cxnId="{E3ED1348-6804-47E3-832F-C9101045238C}">
      <dgm:prSet/>
      <dgm:spPr/>
      <dgm:t>
        <a:bodyPr/>
        <a:lstStyle/>
        <a:p>
          <a:endParaRPr lang="ru-RU"/>
        </a:p>
      </dgm:t>
    </dgm:pt>
    <dgm:pt modelId="{05BA7230-C5F8-4C4F-AF40-59F7EDD6682F}" type="sibTrans" cxnId="{E3ED1348-6804-47E3-832F-C9101045238C}">
      <dgm:prSet/>
      <dgm:spPr/>
      <dgm:t>
        <a:bodyPr/>
        <a:lstStyle/>
        <a:p>
          <a:endParaRPr lang="ru-RU"/>
        </a:p>
      </dgm:t>
    </dgm:pt>
    <dgm:pt modelId="{1F4139CF-5137-40E5-BBAD-0BA68BCE652F}" type="pres">
      <dgm:prSet presAssocID="{E0A1E62A-1B7A-4F05-A70B-3D4DB5B2E5E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1C2810-4EB5-4F11-80D4-890ABE0819C3}" type="pres">
      <dgm:prSet presAssocID="{458DA5FE-57D0-4AA3-87F8-B073C13EE146}" presName="parentLin" presStyleCnt="0"/>
      <dgm:spPr/>
    </dgm:pt>
    <dgm:pt modelId="{E262AA0D-979E-4ACE-8FC6-B8A171C03026}" type="pres">
      <dgm:prSet presAssocID="{458DA5FE-57D0-4AA3-87F8-B073C13EE14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4CCA424-C518-4593-8F77-3AF0EC38AA73}" type="pres">
      <dgm:prSet presAssocID="{458DA5FE-57D0-4AA3-87F8-B073C13EE146}" presName="parentText" presStyleLbl="node1" presStyleIdx="0" presStyleCnt="3" custScaleX="126305" custScaleY="1097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22029-4C31-45D5-BEE2-2D2990530527}" type="pres">
      <dgm:prSet presAssocID="{458DA5FE-57D0-4AA3-87F8-B073C13EE146}" presName="negativeSpace" presStyleCnt="0"/>
      <dgm:spPr/>
    </dgm:pt>
    <dgm:pt modelId="{8BE8E53B-D315-4A71-A1DC-C8650798B282}" type="pres">
      <dgm:prSet presAssocID="{458DA5FE-57D0-4AA3-87F8-B073C13EE146}" presName="childText" presStyleLbl="conFgAcc1" presStyleIdx="0" presStyleCnt="3">
        <dgm:presLayoutVars>
          <dgm:bulletEnabled val="1"/>
        </dgm:presLayoutVars>
      </dgm:prSet>
      <dgm:spPr/>
    </dgm:pt>
    <dgm:pt modelId="{1A0D5D4E-E9EF-49CC-9886-C73510C0A60B}" type="pres">
      <dgm:prSet presAssocID="{B26DD920-AA18-49BD-BD8B-031C48E4ECE7}" presName="spaceBetweenRectangles" presStyleCnt="0"/>
      <dgm:spPr/>
    </dgm:pt>
    <dgm:pt modelId="{129BA595-51CC-4329-B6CE-D21795C72DF5}" type="pres">
      <dgm:prSet presAssocID="{18C9380D-9CA7-40ED-9148-CD93FD14F9BC}" presName="parentLin" presStyleCnt="0"/>
      <dgm:spPr/>
    </dgm:pt>
    <dgm:pt modelId="{227625ED-6FE7-45C2-9D44-BFEC4155C746}" type="pres">
      <dgm:prSet presAssocID="{18C9380D-9CA7-40ED-9148-CD93FD14F9B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646D0CD-D31B-4E06-B027-13A0A0FA7F21}" type="pres">
      <dgm:prSet presAssocID="{18C9380D-9CA7-40ED-9148-CD93FD14F9BC}" presName="parentText" presStyleLbl="node1" presStyleIdx="1" presStyleCnt="3" custScaleX="127500" custScaleY="1108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9D1AB-95CE-4389-A6A3-1A2DAE7B2558}" type="pres">
      <dgm:prSet presAssocID="{18C9380D-9CA7-40ED-9148-CD93FD14F9BC}" presName="negativeSpace" presStyleCnt="0"/>
      <dgm:spPr/>
    </dgm:pt>
    <dgm:pt modelId="{83A87D20-C3EC-4A95-B459-B6CB4B416E3A}" type="pres">
      <dgm:prSet presAssocID="{18C9380D-9CA7-40ED-9148-CD93FD14F9BC}" presName="childText" presStyleLbl="conFgAcc1" presStyleIdx="1" presStyleCnt="3">
        <dgm:presLayoutVars>
          <dgm:bulletEnabled val="1"/>
        </dgm:presLayoutVars>
      </dgm:prSet>
      <dgm:spPr/>
    </dgm:pt>
    <dgm:pt modelId="{62CA2DA6-ED45-484C-86F7-5D793D7ECC20}" type="pres">
      <dgm:prSet presAssocID="{1E0400FB-2EAB-4762-9BBA-67850F7A7E66}" presName="spaceBetweenRectangles" presStyleCnt="0"/>
      <dgm:spPr/>
    </dgm:pt>
    <dgm:pt modelId="{2FF7470F-1805-477D-B9D9-31494F273528}" type="pres">
      <dgm:prSet presAssocID="{CC8DA452-C8DD-4D45-B8E2-A39FAC42F4CA}" presName="parentLin" presStyleCnt="0"/>
      <dgm:spPr/>
    </dgm:pt>
    <dgm:pt modelId="{5E18CD93-B146-42E6-9092-E9CB06217523}" type="pres">
      <dgm:prSet presAssocID="{CC8DA452-C8DD-4D45-B8E2-A39FAC42F4C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B89535A-4324-428A-827D-BB9F450E0499}" type="pres">
      <dgm:prSet presAssocID="{CC8DA452-C8DD-4D45-B8E2-A39FAC42F4CA}" presName="parentText" presStyleLbl="node1" presStyleIdx="2" presStyleCnt="3" custScaleX="127951" custScaleY="1080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86E00-B964-45EC-9F1F-67649B662858}" type="pres">
      <dgm:prSet presAssocID="{CC8DA452-C8DD-4D45-B8E2-A39FAC42F4CA}" presName="negativeSpace" presStyleCnt="0"/>
      <dgm:spPr/>
    </dgm:pt>
    <dgm:pt modelId="{CAFBA93E-DAB8-428E-9084-FE6B0EE88440}" type="pres">
      <dgm:prSet presAssocID="{CC8DA452-C8DD-4D45-B8E2-A39FAC42F4C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3ED1348-6804-47E3-832F-C9101045238C}" srcId="{E0A1E62A-1B7A-4F05-A70B-3D4DB5B2E5ED}" destId="{CC8DA452-C8DD-4D45-B8E2-A39FAC42F4CA}" srcOrd="2" destOrd="0" parTransId="{18C9F6DD-493D-467B-9992-DF2BAFE3504C}" sibTransId="{05BA7230-C5F8-4C4F-AF40-59F7EDD6682F}"/>
    <dgm:cxn modelId="{B1656315-BC29-43B7-AA27-50ACAEBE2CE0}" type="presOf" srcId="{E0A1E62A-1B7A-4F05-A70B-3D4DB5B2E5ED}" destId="{1F4139CF-5137-40E5-BBAD-0BA68BCE652F}" srcOrd="0" destOrd="0" presId="urn:microsoft.com/office/officeart/2005/8/layout/list1"/>
    <dgm:cxn modelId="{2472CDF5-8289-4237-8E32-40CD3394AE94}" type="presOf" srcId="{CC8DA452-C8DD-4D45-B8E2-A39FAC42F4CA}" destId="{3B89535A-4324-428A-827D-BB9F450E0499}" srcOrd="1" destOrd="0" presId="urn:microsoft.com/office/officeart/2005/8/layout/list1"/>
    <dgm:cxn modelId="{9D2F9675-82F2-4F22-8B23-B28C34680B4F}" type="presOf" srcId="{18C9380D-9CA7-40ED-9148-CD93FD14F9BC}" destId="{1646D0CD-D31B-4E06-B027-13A0A0FA7F21}" srcOrd="1" destOrd="0" presId="urn:microsoft.com/office/officeart/2005/8/layout/list1"/>
    <dgm:cxn modelId="{8D3984A8-3CAA-4660-9581-5F0161CF8AFE}" type="presOf" srcId="{CC8DA452-C8DD-4D45-B8E2-A39FAC42F4CA}" destId="{5E18CD93-B146-42E6-9092-E9CB06217523}" srcOrd="0" destOrd="0" presId="urn:microsoft.com/office/officeart/2005/8/layout/list1"/>
    <dgm:cxn modelId="{60AAA5D2-89AC-44F5-982A-3F9B09320B55}" type="presOf" srcId="{458DA5FE-57D0-4AA3-87F8-B073C13EE146}" destId="{E262AA0D-979E-4ACE-8FC6-B8A171C03026}" srcOrd="0" destOrd="0" presId="urn:microsoft.com/office/officeart/2005/8/layout/list1"/>
    <dgm:cxn modelId="{9C07CCC7-5F46-4BDE-A3DF-73E17E7CE07A}" type="presOf" srcId="{18C9380D-9CA7-40ED-9148-CD93FD14F9BC}" destId="{227625ED-6FE7-45C2-9D44-BFEC4155C746}" srcOrd="0" destOrd="0" presId="urn:microsoft.com/office/officeart/2005/8/layout/list1"/>
    <dgm:cxn modelId="{41D9DEED-B182-47B3-8797-21D8BB2A80A7}" srcId="{E0A1E62A-1B7A-4F05-A70B-3D4DB5B2E5ED}" destId="{458DA5FE-57D0-4AA3-87F8-B073C13EE146}" srcOrd="0" destOrd="0" parTransId="{B3866D8C-27BD-4AE5-90C1-5CB080EB7C33}" sibTransId="{B26DD920-AA18-49BD-BD8B-031C48E4ECE7}"/>
    <dgm:cxn modelId="{8D824A16-C2E5-4913-AFAF-ADEB51C78B4F}" type="presOf" srcId="{458DA5FE-57D0-4AA3-87F8-B073C13EE146}" destId="{C4CCA424-C518-4593-8F77-3AF0EC38AA73}" srcOrd="1" destOrd="0" presId="urn:microsoft.com/office/officeart/2005/8/layout/list1"/>
    <dgm:cxn modelId="{FE9575C4-08D6-42A5-8DDC-8868036BE003}" srcId="{E0A1E62A-1B7A-4F05-A70B-3D4DB5B2E5ED}" destId="{18C9380D-9CA7-40ED-9148-CD93FD14F9BC}" srcOrd="1" destOrd="0" parTransId="{34176EEF-6015-4738-9E63-F7356ECA74B5}" sibTransId="{1E0400FB-2EAB-4762-9BBA-67850F7A7E66}"/>
    <dgm:cxn modelId="{2AC23084-0BC2-42E1-8269-BF09A424210D}" type="presParOf" srcId="{1F4139CF-5137-40E5-BBAD-0BA68BCE652F}" destId="{DC1C2810-4EB5-4F11-80D4-890ABE0819C3}" srcOrd="0" destOrd="0" presId="urn:microsoft.com/office/officeart/2005/8/layout/list1"/>
    <dgm:cxn modelId="{C5A30EFD-91B6-4429-BD35-5E6079E7A140}" type="presParOf" srcId="{DC1C2810-4EB5-4F11-80D4-890ABE0819C3}" destId="{E262AA0D-979E-4ACE-8FC6-B8A171C03026}" srcOrd="0" destOrd="0" presId="urn:microsoft.com/office/officeart/2005/8/layout/list1"/>
    <dgm:cxn modelId="{72D4E956-ECC2-4D32-864F-6FB64BB2351D}" type="presParOf" srcId="{DC1C2810-4EB5-4F11-80D4-890ABE0819C3}" destId="{C4CCA424-C518-4593-8F77-3AF0EC38AA73}" srcOrd="1" destOrd="0" presId="urn:microsoft.com/office/officeart/2005/8/layout/list1"/>
    <dgm:cxn modelId="{5C933E0B-A080-47D3-A153-914E04DA7446}" type="presParOf" srcId="{1F4139CF-5137-40E5-BBAD-0BA68BCE652F}" destId="{05822029-4C31-45D5-BEE2-2D2990530527}" srcOrd="1" destOrd="0" presId="urn:microsoft.com/office/officeart/2005/8/layout/list1"/>
    <dgm:cxn modelId="{8B9E4EBD-06A9-4BFA-B5A8-E21156C904D5}" type="presParOf" srcId="{1F4139CF-5137-40E5-BBAD-0BA68BCE652F}" destId="{8BE8E53B-D315-4A71-A1DC-C8650798B282}" srcOrd="2" destOrd="0" presId="urn:microsoft.com/office/officeart/2005/8/layout/list1"/>
    <dgm:cxn modelId="{34FF1E1B-84FF-45BB-9FBB-C578A908F1B4}" type="presParOf" srcId="{1F4139CF-5137-40E5-BBAD-0BA68BCE652F}" destId="{1A0D5D4E-E9EF-49CC-9886-C73510C0A60B}" srcOrd="3" destOrd="0" presId="urn:microsoft.com/office/officeart/2005/8/layout/list1"/>
    <dgm:cxn modelId="{140BE169-4B62-4D7C-A5C2-0B59FA5272B1}" type="presParOf" srcId="{1F4139CF-5137-40E5-BBAD-0BA68BCE652F}" destId="{129BA595-51CC-4329-B6CE-D21795C72DF5}" srcOrd="4" destOrd="0" presId="urn:microsoft.com/office/officeart/2005/8/layout/list1"/>
    <dgm:cxn modelId="{93B5B826-F45E-4DD7-8C9A-6F540AFD03DF}" type="presParOf" srcId="{129BA595-51CC-4329-B6CE-D21795C72DF5}" destId="{227625ED-6FE7-45C2-9D44-BFEC4155C746}" srcOrd="0" destOrd="0" presId="urn:microsoft.com/office/officeart/2005/8/layout/list1"/>
    <dgm:cxn modelId="{D71AED14-EBF0-46F3-8BDF-3D2F0A30BA0C}" type="presParOf" srcId="{129BA595-51CC-4329-B6CE-D21795C72DF5}" destId="{1646D0CD-D31B-4E06-B027-13A0A0FA7F21}" srcOrd="1" destOrd="0" presId="urn:microsoft.com/office/officeart/2005/8/layout/list1"/>
    <dgm:cxn modelId="{4504B776-EC9B-43A3-A8DD-12043EEA6624}" type="presParOf" srcId="{1F4139CF-5137-40E5-BBAD-0BA68BCE652F}" destId="{9ED9D1AB-95CE-4389-A6A3-1A2DAE7B2558}" srcOrd="5" destOrd="0" presId="urn:microsoft.com/office/officeart/2005/8/layout/list1"/>
    <dgm:cxn modelId="{3932C4F2-6B07-4893-8BCC-E9B928D0210B}" type="presParOf" srcId="{1F4139CF-5137-40E5-BBAD-0BA68BCE652F}" destId="{83A87D20-C3EC-4A95-B459-B6CB4B416E3A}" srcOrd="6" destOrd="0" presId="urn:microsoft.com/office/officeart/2005/8/layout/list1"/>
    <dgm:cxn modelId="{A52021BF-3C03-4E0C-9592-C45554495F53}" type="presParOf" srcId="{1F4139CF-5137-40E5-BBAD-0BA68BCE652F}" destId="{62CA2DA6-ED45-484C-86F7-5D793D7ECC20}" srcOrd="7" destOrd="0" presId="urn:microsoft.com/office/officeart/2005/8/layout/list1"/>
    <dgm:cxn modelId="{C6D20B26-39C5-4DDA-8FBE-8188F5DCBCE3}" type="presParOf" srcId="{1F4139CF-5137-40E5-BBAD-0BA68BCE652F}" destId="{2FF7470F-1805-477D-B9D9-31494F273528}" srcOrd="8" destOrd="0" presId="urn:microsoft.com/office/officeart/2005/8/layout/list1"/>
    <dgm:cxn modelId="{B301F22F-F65E-4044-A675-8811E7FC67AD}" type="presParOf" srcId="{2FF7470F-1805-477D-B9D9-31494F273528}" destId="{5E18CD93-B146-42E6-9092-E9CB06217523}" srcOrd="0" destOrd="0" presId="urn:microsoft.com/office/officeart/2005/8/layout/list1"/>
    <dgm:cxn modelId="{A6A2A0C3-80EB-4D33-A7BC-9C2B106D9EA9}" type="presParOf" srcId="{2FF7470F-1805-477D-B9D9-31494F273528}" destId="{3B89535A-4324-428A-827D-BB9F450E0499}" srcOrd="1" destOrd="0" presId="urn:microsoft.com/office/officeart/2005/8/layout/list1"/>
    <dgm:cxn modelId="{ECF0DAA9-25F9-4F04-A8B5-DE8780A9785D}" type="presParOf" srcId="{1F4139CF-5137-40E5-BBAD-0BA68BCE652F}" destId="{B1286E00-B964-45EC-9F1F-67649B662858}" srcOrd="9" destOrd="0" presId="urn:microsoft.com/office/officeart/2005/8/layout/list1"/>
    <dgm:cxn modelId="{E5A9BC7F-3DF2-4D42-8A52-C84D87022933}" type="presParOf" srcId="{1F4139CF-5137-40E5-BBAD-0BA68BCE652F}" destId="{CAFBA93E-DAB8-428E-9084-FE6B0EE8844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9FB7C0-E3AE-48A8-924A-2C1E614BFBAD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EC87288-5B26-4209-9436-DC5809E3D4C8}">
      <dgm:prSet phldrT="[Текст]" custT="1"/>
      <dgm:spPr/>
      <dgm:t>
        <a:bodyPr/>
        <a:lstStyle/>
        <a:p>
          <a:pPr algn="ctr"/>
          <a:r>
            <a:rPr lang="ru-RU" sz="3600" dirty="0" smtClean="0"/>
            <a:t>набирать воздух через нос</a:t>
          </a:r>
          <a:endParaRPr lang="ru-RU" sz="3600" dirty="0"/>
        </a:p>
      </dgm:t>
    </dgm:pt>
    <dgm:pt modelId="{0D63C643-4990-4BE8-8761-E5F3B171AED8}" type="parTrans" cxnId="{E1860362-A331-4CCE-BA25-A967FF86F6A0}">
      <dgm:prSet/>
      <dgm:spPr/>
      <dgm:t>
        <a:bodyPr/>
        <a:lstStyle/>
        <a:p>
          <a:endParaRPr lang="ru-RU"/>
        </a:p>
      </dgm:t>
    </dgm:pt>
    <dgm:pt modelId="{AAECD16E-6EDF-476E-A5C0-6954170338D8}" type="sibTrans" cxnId="{E1860362-A331-4CCE-BA25-A967FF86F6A0}">
      <dgm:prSet/>
      <dgm:spPr/>
      <dgm:t>
        <a:bodyPr/>
        <a:lstStyle/>
        <a:p>
          <a:endParaRPr lang="ru-RU"/>
        </a:p>
      </dgm:t>
    </dgm:pt>
    <dgm:pt modelId="{288EB708-595A-41D6-BE5E-54BAC89EF630}">
      <dgm:prSet phldrT="[Текст]" custT="1"/>
      <dgm:spPr/>
      <dgm:t>
        <a:bodyPr/>
        <a:lstStyle/>
        <a:p>
          <a:pPr algn="ctr"/>
          <a:r>
            <a:rPr lang="ru-RU" sz="3600" dirty="0" smtClean="0"/>
            <a:t>не поднимать плечи</a:t>
          </a:r>
          <a:endParaRPr lang="ru-RU" sz="3600" dirty="0"/>
        </a:p>
      </dgm:t>
    </dgm:pt>
    <dgm:pt modelId="{CBC9FBB2-B118-4F50-ABF7-BDE87708F608}" type="parTrans" cxnId="{802E2BAB-3150-4FA2-973E-507648DE065F}">
      <dgm:prSet/>
      <dgm:spPr/>
      <dgm:t>
        <a:bodyPr/>
        <a:lstStyle/>
        <a:p>
          <a:endParaRPr lang="ru-RU"/>
        </a:p>
      </dgm:t>
    </dgm:pt>
    <dgm:pt modelId="{BC624242-C19A-4BA9-8474-DD9532E37C3D}" type="sibTrans" cxnId="{802E2BAB-3150-4FA2-973E-507648DE065F}">
      <dgm:prSet/>
      <dgm:spPr/>
      <dgm:t>
        <a:bodyPr/>
        <a:lstStyle/>
        <a:p>
          <a:endParaRPr lang="ru-RU"/>
        </a:p>
      </dgm:t>
    </dgm:pt>
    <dgm:pt modelId="{011A8F4B-F2CE-41FB-83FF-F7A52459BF09}">
      <dgm:prSet phldrT="[Текст]" custT="1"/>
      <dgm:spPr/>
      <dgm:t>
        <a:bodyPr/>
        <a:lstStyle/>
        <a:p>
          <a:pPr algn="ctr"/>
          <a:r>
            <a:rPr lang="ru-RU" sz="3600" dirty="0" smtClean="0"/>
            <a:t>выдыхать медленно и плавно</a:t>
          </a:r>
          <a:endParaRPr lang="ru-RU" sz="3600" dirty="0"/>
        </a:p>
      </dgm:t>
    </dgm:pt>
    <dgm:pt modelId="{DD0AD2F8-BD5B-44F6-957E-0A6510716AF4}" type="parTrans" cxnId="{5727CF1F-8D37-4735-AA73-AF082897564C}">
      <dgm:prSet/>
      <dgm:spPr/>
      <dgm:t>
        <a:bodyPr/>
        <a:lstStyle/>
        <a:p>
          <a:endParaRPr lang="ru-RU"/>
        </a:p>
      </dgm:t>
    </dgm:pt>
    <dgm:pt modelId="{EE5F5CEF-D929-4564-AC31-64AF67434F2D}" type="sibTrans" cxnId="{5727CF1F-8D37-4735-AA73-AF082897564C}">
      <dgm:prSet/>
      <dgm:spPr/>
      <dgm:t>
        <a:bodyPr/>
        <a:lstStyle/>
        <a:p>
          <a:endParaRPr lang="ru-RU"/>
        </a:p>
      </dgm:t>
    </dgm:pt>
    <dgm:pt modelId="{19CE18BA-2E45-411D-89EC-9CC01A5CFB0F}">
      <dgm:prSet phldrT="[Текст]" custT="1"/>
      <dgm:spPr/>
      <dgm:t>
        <a:bodyPr/>
        <a:lstStyle/>
        <a:p>
          <a:pPr algn="ctr"/>
          <a:r>
            <a:rPr lang="ru-RU" sz="3600" dirty="0" smtClean="0"/>
            <a:t>воздушная струя должна быть долгой</a:t>
          </a:r>
          <a:endParaRPr lang="ru-RU" sz="3600" dirty="0"/>
        </a:p>
      </dgm:t>
    </dgm:pt>
    <dgm:pt modelId="{2D542D50-41E6-4654-85DA-9BA88592E6BE}" type="parTrans" cxnId="{B636E11F-0AEC-45BE-A8B9-13947C0C8655}">
      <dgm:prSet/>
      <dgm:spPr/>
      <dgm:t>
        <a:bodyPr/>
        <a:lstStyle/>
        <a:p>
          <a:endParaRPr lang="ru-RU"/>
        </a:p>
      </dgm:t>
    </dgm:pt>
    <dgm:pt modelId="{51EC980B-0D49-424D-A4B2-69D897122BB5}" type="sibTrans" cxnId="{B636E11F-0AEC-45BE-A8B9-13947C0C8655}">
      <dgm:prSet/>
      <dgm:spPr/>
      <dgm:t>
        <a:bodyPr/>
        <a:lstStyle/>
        <a:p>
          <a:endParaRPr lang="ru-RU"/>
        </a:p>
      </dgm:t>
    </dgm:pt>
    <dgm:pt modelId="{5B37CD33-CD06-4E08-9C68-565FE9B7C495}" type="pres">
      <dgm:prSet presAssocID="{359FB7C0-E3AE-48A8-924A-2C1E614BFB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A6EE71-E59A-4A54-82BC-814F54787B18}" type="pres">
      <dgm:prSet presAssocID="{CEC87288-5B26-4209-9436-DC5809E3D4C8}" presName="parentLin" presStyleCnt="0"/>
      <dgm:spPr/>
    </dgm:pt>
    <dgm:pt modelId="{8B6DC150-65F7-4D59-97C7-5A2355DBC11F}" type="pres">
      <dgm:prSet presAssocID="{CEC87288-5B26-4209-9436-DC5809E3D4C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BB4F012-A8A7-4A20-89F0-11F549B08A18}" type="pres">
      <dgm:prSet presAssocID="{CEC87288-5B26-4209-9436-DC5809E3D4C8}" presName="parentText" presStyleLbl="node1" presStyleIdx="0" presStyleCnt="4" custScaleX="126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697F9-1F3E-401A-B2F8-8734BC38C74B}" type="pres">
      <dgm:prSet presAssocID="{CEC87288-5B26-4209-9436-DC5809E3D4C8}" presName="negativeSpace" presStyleCnt="0"/>
      <dgm:spPr/>
    </dgm:pt>
    <dgm:pt modelId="{93C98D01-8192-41DF-B69B-6D785646D665}" type="pres">
      <dgm:prSet presAssocID="{CEC87288-5B26-4209-9436-DC5809E3D4C8}" presName="childText" presStyleLbl="conFgAcc1" presStyleIdx="0" presStyleCnt="4">
        <dgm:presLayoutVars>
          <dgm:bulletEnabled val="1"/>
        </dgm:presLayoutVars>
      </dgm:prSet>
      <dgm:spPr/>
    </dgm:pt>
    <dgm:pt modelId="{7A47F012-C9E1-4146-9531-41E3BEC79AE9}" type="pres">
      <dgm:prSet presAssocID="{AAECD16E-6EDF-476E-A5C0-6954170338D8}" presName="spaceBetweenRectangles" presStyleCnt="0"/>
      <dgm:spPr/>
    </dgm:pt>
    <dgm:pt modelId="{35D11AEF-C4D1-4AA4-9963-0C17EB57EB03}" type="pres">
      <dgm:prSet presAssocID="{288EB708-595A-41D6-BE5E-54BAC89EF630}" presName="parentLin" presStyleCnt="0"/>
      <dgm:spPr/>
    </dgm:pt>
    <dgm:pt modelId="{7F2049F5-B6D8-4584-B495-01E009517865}" type="pres">
      <dgm:prSet presAssocID="{288EB708-595A-41D6-BE5E-54BAC89EF6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8232E4F-36B1-412E-A0D7-E603EFEFCDA9}" type="pres">
      <dgm:prSet presAssocID="{288EB708-595A-41D6-BE5E-54BAC89EF630}" presName="parentText" presStyleLbl="node1" presStyleIdx="1" presStyleCnt="4" custScaleX="126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8E1EE-3603-4503-96E1-9CB7451417EB}" type="pres">
      <dgm:prSet presAssocID="{288EB708-595A-41D6-BE5E-54BAC89EF630}" presName="negativeSpace" presStyleCnt="0"/>
      <dgm:spPr/>
    </dgm:pt>
    <dgm:pt modelId="{83E5CB37-0335-4FCB-B5C5-0746DAD4E312}" type="pres">
      <dgm:prSet presAssocID="{288EB708-595A-41D6-BE5E-54BAC89EF630}" presName="childText" presStyleLbl="conFgAcc1" presStyleIdx="1" presStyleCnt="4">
        <dgm:presLayoutVars>
          <dgm:bulletEnabled val="1"/>
        </dgm:presLayoutVars>
      </dgm:prSet>
      <dgm:spPr/>
    </dgm:pt>
    <dgm:pt modelId="{01BA12E1-E307-4E54-A122-138EB41D35D3}" type="pres">
      <dgm:prSet presAssocID="{BC624242-C19A-4BA9-8474-DD9532E37C3D}" presName="spaceBetweenRectangles" presStyleCnt="0"/>
      <dgm:spPr/>
    </dgm:pt>
    <dgm:pt modelId="{46C85EEC-91D5-4B52-99AE-1C126A9DCDDB}" type="pres">
      <dgm:prSet presAssocID="{011A8F4B-F2CE-41FB-83FF-F7A52459BF09}" presName="parentLin" presStyleCnt="0"/>
      <dgm:spPr/>
    </dgm:pt>
    <dgm:pt modelId="{BFF69844-1197-43F0-A5C8-F5ECF6BFDEEE}" type="pres">
      <dgm:prSet presAssocID="{011A8F4B-F2CE-41FB-83FF-F7A52459BF0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B46BC87-5403-41AE-A22F-A89C468CEA9E}" type="pres">
      <dgm:prSet presAssocID="{011A8F4B-F2CE-41FB-83FF-F7A52459BF09}" presName="parentText" presStyleLbl="node1" presStyleIdx="2" presStyleCnt="4" custScaleX="127499" custLinFactNeighborX="-9987" custLinFactNeighborY="3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BC91C4-006C-469A-9A98-1AED7C7BB0CD}" type="pres">
      <dgm:prSet presAssocID="{011A8F4B-F2CE-41FB-83FF-F7A52459BF09}" presName="negativeSpace" presStyleCnt="0"/>
      <dgm:spPr/>
    </dgm:pt>
    <dgm:pt modelId="{AEDEBB13-8AB7-488F-9B37-47A6DE7F8480}" type="pres">
      <dgm:prSet presAssocID="{011A8F4B-F2CE-41FB-83FF-F7A52459BF09}" presName="childText" presStyleLbl="conFgAcc1" presStyleIdx="2" presStyleCnt="4">
        <dgm:presLayoutVars>
          <dgm:bulletEnabled val="1"/>
        </dgm:presLayoutVars>
      </dgm:prSet>
      <dgm:spPr/>
    </dgm:pt>
    <dgm:pt modelId="{51E40D9F-9B87-4D4A-8945-6D97D346230E}" type="pres">
      <dgm:prSet presAssocID="{EE5F5CEF-D929-4564-AC31-64AF67434F2D}" presName="spaceBetweenRectangles" presStyleCnt="0"/>
      <dgm:spPr/>
    </dgm:pt>
    <dgm:pt modelId="{C4FF76D9-3653-4418-BCA1-349DF29885C4}" type="pres">
      <dgm:prSet presAssocID="{19CE18BA-2E45-411D-89EC-9CC01A5CFB0F}" presName="parentLin" presStyleCnt="0"/>
      <dgm:spPr/>
    </dgm:pt>
    <dgm:pt modelId="{5BD7E8FB-7F39-483B-9DDD-301ED0891B30}" type="pres">
      <dgm:prSet presAssocID="{19CE18BA-2E45-411D-89EC-9CC01A5CFB0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9ADC6A2-0959-4B58-A0EF-18554EC259AC}" type="pres">
      <dgm:prSet presAssocID="{19CE18BA-2E45-411D-89EC-9CC01A5CFB0F}" presName="parentText" presStyleLbl="node1" presStyleIdx="3" presStyleCnt="4" custScaleX="128570" custScaleY="1416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70F8B-5313-4FD7-A93C-87FC66317A26}" type="pres">
      <dgm:prSet presAssocID="{19CE18BA-2E45-411D-89EC-9CC01A5CFB0F}" presName="negativeSpace" presStyleCnt="0"/>
      <dgm:spPr/>
    </dgm:pt>
    <dgm:pt modelId="{66BF6B47-D9FC-4662-AB19-E39CA231579D}" type="pres">
      <dgm:prSet presAssocID="{19CE18BA-2E45-411D-89EC-9CC01A5CFB0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6DEDAF9-C9C6-4F25-B5FD-5D194C66C41D}" type="presOf" srcId="{359FB7C0-E3AE-48A8-924A-2C1E614BFBAD}" destId="{5B37CD33-CD06-4E08-9C68-565FE9B7C495}" srcOrd="0" destOrd="0" presId="urn:microsoft.com/office/officeart/2005/8/layout/list1"/>
    <dgm:cxn modelId="{B3D09D69-AA29-4F31-B69B-116696B4BDDA}" type="presOf" srcId="{011A8F4B-F2CE-41FB-83FF-F7A52459BF09}" destId="{BFF69844-1197-43F0-A5C8-F5ECF6BFDEEE}" srcOrd="0" destOrd="0" presId="urn:microsoft.com/office/officeart/2005/8/layout/list1"/>
    <dgm:cxn modelId="{CA8B0EEC-08FF-4270-9EDB-5ED9728F337E}" type="presOf" srcId="{CEC87288-5B26-4209-9436-DC5809E3D4C8}" destId="{8B6DC150-65F7-4D59-97C7-5A2355DBC11F}" srcOrd="0" destOrd="0" presId="urn:microsoft.com/office/officeart/2005/8/layout/list1"/>
    <dgm:cxn modelId="{2A816C9B-9A7D-4D51-A688-0E03E6608AAE}" type="presOf" srcId="{288EB708-595A-41D6-BE5E-54BAC89EF630}" destId="{28232E4F-36B1-412E-A0D7-E603EFEFCDA9}" srcOrd="1" destOrd="0" presId="urn:microsoft.com/office/officeart/2005/8/layout/list1"/>
    <dgm:cxn modelId="{67A4BDCC-D071-472D-AF0D-60D0E56C936F}" type="presOf" srcId="{19CE18BA-2E45-411D-89EC-9CC01A5CFB0F}" destId="{C9ADC6A2-0959-4B58-A0EF-18554EC259AC}" srcOrd="1" destOrd="0" presId="urn:microsoft.com/office/officeart/2005/8/layout/list1"/>
    <dgm:cxn modelId="{5727CF1F-8D37-4735-AA73-AF082897564C}" srcId="{359FB7C0-E3AE-48A8-924A-2C1E614BFBAD}" destId="{011A8F4B-F2CE-41FB-83FF-F7A52459BF09}" srcOrd="2" destOrd="0" parTransId="{DD0AD2F8-BD5B-44F6-957E-0A6510716AF4}" sibTransId="{EE5F5CEF-D929-4564-AC31-64AF67434F2D}"/>
    <dgm:cxn modelId="{B636E11F-0AEC-45BE-A8B9-13947C0C8655}" srcId="{359FB7C0-E3AE-48A8-924A-2C1E614BFBAD}" destId="{19CE18BA-2E45-411D-89EC-9CC01A5CFB0F}" srcOrd="3" destOrd="0" parTransId="{2D542D50-41E6-4654-85DA-9BA88592E6BE}" sibTransId="{51EC980B-0D49-424D-A4B2-69D897122BB5}"/>
    <dgm:cxn modelId="{2294192D-616D-49E6-8885-8AB4B8CE5CA3}" type="presOf" srcId="{19CE18BA-2E45-411D-89EC-9CC01A5CFB0F}" destId="{5BD7E8FB-7F39-483B-9DDD-301ED0891B30}" srcOrd="0" destOrd="0" presId="urn:microsoft.com/office/officeart/2005/8/layout/list1"/>
    <dgm:cxn modelId="{8FD6FFBA-30E4-4651-9EB9-F3CE71314841}" type="presOf" srcId="{288EB708-595A-41D6-BE5E-54BAC89EF630}" destId="{7F2049F5-B6D8-4584-B495-01E009517865}" srcOrd="0" destOrd="0" presId="urn:microsoft.com/office/officeart/2005/8/layout/list1"/>
    <dgm:cxn modelId="{8D1DDFE1-A619-43CB-B238-43E0588CAC61}" type="presOf" srcId="{CEC87288-5B26-4209-9436-DC5809E3D4C8}" destId="{CBB4F012-A8A7-4A20-89F0-11F549B08A18}" srcOrd="1" destOrd="0" presId="urn:microsoft.com/office/officeart/2005/8/layout/list1"/>
    <dgm:cxn modelId="{B0781278-E691-46B6-A802-58C7D17E6C4C}" type="presOf" srcId="{011A8F4B-F2CE-41FB-83FF-F7A52459BF09}" destId="{9B46BC87-5403-41AE-A22F-A89C468CEA9E}" srcOrd="1" destOrd="0" presId="urn:microsoft.com/office/officeart/2005/8/layout/list1"/>
    <dgm:cxn modelId="{E1860362-A331-4CCE-BA25-A967FF86F6A0}" srcId="{359FB7C0-E3AE-48A8-924A-2C1E614BFBAD}" destId="{CEC87288-5B26-4209-9436-DC5809E3D4C8}" srcOrd="0" destOrd="0" parTransId="{0D63C643-4990-4BE8-8761-E5F3B171AED8}" sibTransId="{AAECD16E-6EDF-476E-A5C0-6954170338D8}"/>
    <dgm:cxn modelId="{802E2BAB-3150-4FA2-973E-507648DE065F}" srcId="{359FB7C0-E3AE-48A8-924A-2C1E614BFBAD}" destId="{288EB708-595A-41D6-BE5E-54BAC89EF630}" srcOrd="1" destOrd="0" parTransId="{CBC9FBB2-B118-4F50-ABF7-BDE87708F608}" sibTransId="{BC624242-C19A-4BA9-8474-DD9532E37C3D}"/>
    <dgm:cxn modelId="{8F8ABE66-9C96-4EFC-AF73-A4B954AA45EA}" type="presParOf" srcId="{5B37CD33-CD06-4E08-9C68-565FE9B7C495}" destId="{6FA6EE71-E59A-4A54-82BC-814F54787B18}" srcOrd="0" destOrd="0" presId="urn:microsoft.com/office/officeart/2005/8/layout/list1"/>
    <dgm:cxn modelId="{1894C681-0DE9-4C62-9A1D-F6F099B4CB1B}" type="presParOf" srcId="{6FA6EE71-E59A-4A54-82BC-814F54787B18}" destId="{8B6DC150-65F7-4D59-97C7-5A2355DBC11F}" srcOrd="0" destOrd="0" presId="urn:microsoft.com/office/officeart/2005/8/layout/list1"/>
    <dgm:cxn modelId="{F522A350-3C88-41C2-B336-AB5010596BE6}" type="presParOf" srcId="{6FA6EE71-E59A-4A54-82BC-814F54787B18}" destId="{CBB4F012-A8A7-4A20-89F0-11F549B08A18}" srcOrd="1" destOrd="0" presId="urn:microsoft.com/office/officeart/2005/8/layout/list1"/>
    <dgm:cxn modelId="{0C279B78-5313-4831-9D61-2FF0E078B9BE}" type="presParOf" srcId="{5B37CD33-CD06-4E08-9C68-565FE9B7C495}" destId="{6D7697F9-1F3E-401A-B2F8-8734BC38C74B}" srcOrd="1" destOrd="0" presId="urn:microsoft.com/office/officeart/2005/8/layout/list1"/>
    <dgm:cxn modelId="{28CEA758-EE37-4CC9-815C-40A79CD40EC9}" type="presParOf" srcId="{5B37CD33-CD06-4E08-9C68-565FE9B7C495}" destId="{93C98D01-8192-41DF-B69B-6D785646D665}" srcOrd="2" destOrd="0" presId="urn:microsoft.com/office/officeart/2005/8/layout/list1"/>
    <dgm:cxn modelId="{8E88572B-5286-4A05-8CAF-1EE9BB0329E5}" type="presParOf" srcId="{5B37CD33-CD06-4E08-9C68-565FE9B7C495}" destId="{7A47F012-C9E1-4146-9531-41E3BEC79AE9}" srcOrd="3" destOrd="0" presId="urn:microsoft.com/office/officeart/2005/8/layout/list1"/>
    <dgm:cxn modelId="{7334AF94-E1BB-4244-AF24-D25351C69F01}" type="presParOf" srcId="{5B37CD33-CD06-4E08-9C68-565FE9B7C495}" destId="{35D11AEF-C4D1-4AA4-9963-0C17EB57EB03}" srcOrd="4" destOrd="0" presId="urn:microsoft.com/office/officeart/2005/8/layout/list1"/>
    <dgm:cxn modelId="{EDF0D1B9-4638-4E6B-BA33-2584DE20E5A8}" type="presParOf" srcId="{35D11AEF-C4D1-4AA4-9963-0C17EB57EB03}" destId="{7F2049F5-B6D8-4584-B495-01E009517865}" srcOrd="0" destOrd="0" presId="urn:microsoft.com/office/officeart/2005/8/layout/list1"/>
    <dgm:cxn modelId="{C5092D33-8C40-4B21-8AA4-73C10EFD6D7D}" type="presParOf" srcId="{35D11AEF-C4D1-4AA4-9963-0C17EB57EB03}" destId="{28232E4F-36B1-412E-A0D7-E603EFEFCDA9}" srcOrd="1" destOrd="0" presId="urn:microsoft.com/office/officeart/2005/8/layout/list1"/>
    <dgm:cxn modelId="{EE87C6FD-0DDC-4A48-8EE4-839B61B4D645}" type="presParOf" srcId="{5B37CD33-CD06-4E08-9C68-565FE9B7C495}" destId="{8CE8E1EE-3603-4503-96E1-9CB7451417EB}" srcOrd="5" destOrd="0" presId="urn:microsoft.com/office/officeart/2005/8/layout/list1"/>
    <dgm:cxn modelId="{E6F5F3EC-F362-4537-A4F4-1494AE5B992C}" type="presParOf" srcId="{5B37CD33-CD06-4E08-9C68-565FE9B7C495}" destId="{83E5CB37-0335-4FCB-B5C5-0746DAD4E312}" srcOrd="6" destOrd="0" presId="urn:microsoft.com/office/officeart/2005/8/layout/list1"/>
    <dgm:cxn modelId="{DBD661F0-305D-49F3-BFC7-E5907BAF5402}" type="presParOf" srcId="{5B37CD33-CD06-4E08-9C68-565FE9B7C495}" destId="{01BA12E1-E307-4E54-A122-138EB41D35D3}" srcOrd="7" destOrd="0" presId="urn:microsoft.com/office/officeart/2005/8/layout/list1"/>
    <dgm:cxn modelId="{344CF0AF-C013-49F9-A554-9D532A36AA64}" type="presParOf" srcId="{5B37CD33-CD06-4E08-9C68-565FE9B7C495}" destId="{46C85EEC-91D5-4B52-99AE-1C126A9DCDDB}" srcOrd="8" destOrd="0" presId="urn:microsoft.com/office/officeart/2005/8/layout/list1"/>
    <dgm:cxn modelId="{C87C33AA-D0A1-4725-9B2E-E62E44A0ED21}" type="presParOf" srcId="{46C85EEC-91D5-4B52-99AE-1C126A9DCDDB}" destId="{BFF69844-1197-43F0-A5C8-F5ECF6BFDEEE}" srcOrd="0" destOrd="0" presId="urn:microsoft.com/office/officeart/2005/8/layout/list1"/>
    <dgm:cxn modelId="{58BAF1C1-C281-42BE-8DE6-7814653C3AD9}" type="presParOf" srcId="{46C85EEC-91D5-4B52-99AE-1C126A9DCDDB}" destId="{9B46BC87-5403-41AE-A22F-A89C468CEA9E}" srcOrd="1" destOrd="0" presId="urn:microsoft.com/office/officeart/2005/8/layout/list1"/>
    <dgm:cxn modelId="{EF8684B2-EE7A-462D-A0DD-963A0103ECE2}" type="presParOf" srcId="{5B37CD33-CD06-4E08-9C68-565FE9B7C495}" destId="{9FBC91C4-006C-469A-9A98-1AED7C7BB0CD}" srcOrd="9" destOrd="0" presId="urn:microsoft.com/office/officeart/2005/8/layout/list1"/>
    <dgm:cxn modelId="{4A08E246-1891-4DF7-9B9E-6FE3359DB866}" type="presParOf" srcId="{5B37CD33-CD06-4E08-9C68-565FE9B7C495}" destId="{AEDEBB13-8AB7-488F-9B37-47A6DE7F8480}" srcOrd="10" destOrd="0" presId="urn:microsoft.com/office/officeart/2005/8/layout/list1"/>
    <dgm:cxn modelId="{AA736C2A-2F48-4F48-A667-10373AD86E10}" type="presParOf" srcId="{5B37CD33-CD06-4E08-9C68-565FE9B7C495}" destId="{51E40D9F-9B87-4D4A-8945-6D97D346230E}" srcOrd="11" destOrd="0" presId="urn:microsoft.com/office/officeart/2005/8/layout/list1"/>
    <dgm:cxn modelId="{32987077-A4C4-49E6-A5D2-EEEBAB52D40C}" type="presParOf" srcId="{5B37CD33-CD06-4E08-9C68-565FE9B7C495}" destId="{C4FF76D9-3653-4418-BCA1-349DF29885C4}" srcOrd="12" destOrd="0" presId="urn:microsoft.com/office/officeart/2005/8/layout/list1"/>
    <dgm:cxn modelId="{52087234-F9D5-40C3-81CF-15973CDE01AB}" type="presParOf" srcId="{C4FF76D9-3653-4418-BCA1-349DF29885C4}" destId="{5BD7E8FB-7F39-483B-9DDD-301ED0891B30}" srcOrd="0" destOrd="0" presId="urn:microsoft.com/office/officeart/2005/8/layout/list1"/>
    <dgm:cxn modelId="{19E230AF-7CD6-4CDE-BA18-FEBC80433619}" type="presParOf" srcId="{C4FF76D9-3653-4418-BCA1-349DF29885C4}" destId="{C9ADC6A2-0959-4B58-A0EF-18554EC259AC}" srcOrd="1" destOrd="0" presId="urn:microsoft.com/office/officeart/2005/8/layout/list1"/>
    <dgm:cxn modelId="{0631109C-752D-4825-8E37-B697CEF57B31}" type="presParOf" srcId="{5B37CD33-CD06-4E08-9C68-565FE9B7C495}" destId="{E6F70F8B-5313-4FD7-A93C-87FC66317A26}" srcOrd="13" destOrd="0" presId="urn:microsoft.com/office/officeart/2005/8/layout/list1"/>
    <dgm:cxn modelId="{3B441D80-192B-4AC6-906B-DFD0B8C279B2}" type="presParOf" srcId="{5B37CD33-CD06-4E08-9C68-565FE9B7C495}" destId="{66BF6B47-D9FC-4662-AB19-E39CA231579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823EF0-858B-400B-B77B-CF3FFFBBEE0F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19528FA-1A03-43C4-AC69-EC68222F324B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Задачи :</a:t>
          </a:r>
          <a:endParaRPr lang="ru-RU" sz="2000" dirty="0"/>
        </a:p>
      </dgm:t>
    </dgm:pt>
    <dgm:pt modelId="{EE889F27-08E0-4D7A-8CDC-EDE63CDE8484}" type="parTrans" cxnId="{F3E16AF4-16F9-4EF5-B14B-6A2DD8E85C59}">
      <dgm:prSet/>
      <dgm:spPr/>
      <dgm:t>
        <a:bodyPr/>
        <a:lstStyle/>
        <a:p>
          <a:endParaRPr lang="ru-RU"/>
        </a:p>
      </dgm:t>
    </dgm:pt>
    <dgm:pt modelId="{AA4A354F-54BA-44A8-8EA7-3199669934E6}" type="sibTrans" cxnId="{F3E16AF4-16F9-4EF5-B14B-6A2DD8E85C59}">
      <dgm:prSet/>
      <dgm:spPr/>
      <dgm:t>
        <a:bodyPr/>
        <a:lstStyle/>
        <a:p>
          <a:endParaRPr lang="ru-RU"/>
        </a:p>
      </dgm:t>
    </dgm:pt>
    <dgm:pt modelId="{E294214E-4448-4A81-AAAD-13DDBECC7DE3}">
      <dgm:prSet custT="1"/>
      <dgm:spPr/>
      <dgm:t>
        <a:bodyPr/>
        <a:lstStyle/>
        <a:p>
          <a:pPr algn="ctr"/>
          <a:r>
            <a:rPr lang="ru-RU" sz="2000" dirty="0" smtClean="0">
              <a:cs typeface="Times New Roman" pitchFamily="18" charset="0"/>
            </a:rPr>
            <a:t>развитие  тактильно-кинетической чувствительности и мелкой моторики рук; </a:t>
          </a:r>
        </a:p>
      </dgm:t>
    </dgm:pt>
    <dgm:pt modelId="{33D4E6B6-6F53-40A4-AFF1-B98B9C94DEAB}" type="parTrans" cxnId="{50F503F0-E491-47A7-A971-30851E32927C}">
      <dgm:prSet/>
      <dgm:spPr/>
      <dgm:t>
        <a:bodyPr/>
        <a:lstStyle/>
        <a:p>
          <a:endParaRPr lang="ru-RU"/>
        </a:p>
      </dgm:t>
    </dgm:pt>
    <dgm:pt modelId="{6D6B2682-BB19-4456-8B29-971C6E8674F2}" type="sibTrans" cxnId="{50F503F0-E491-47A7-A971-30851E32927C}">
      <dgm:prSet/>
      <dgm:spPr/>
      <dgm:t>
        <a:bodyPr/>
        <a:lstStyle/>
        <a:p>
          <a:endParaRPr lang="ru-RU"/>
        </a:p>
      </dgm:t>
    </dgm:pt>
    <dgm:pt modelId="{D6649E28-238A-4EA8-976C-B18A4A98B285}">
      <dgm:prSet custT="1"/>
      <dgm:spPr/>
      <dgm:t>
        <a:bodyPr/>
        <a:lstStyle/>
        <a:p>
          <a:pPr algn="ctr"/>
          <a:r>
            <a:rPr lang="ru-RU" sz="2000" dirty="0" smtClean="0">
              <a:cs typeface="Times New Roman" pitchFamily="18" charset="0"/>
            </a:rPr>
            <a:t>снятие </a:t>
          </a:r>
          <a:r>
            <a:rPr lang="ru-RU" sz="2000" smtClean="0">
              <a:cs typeface="Times New Roman" pitchFamily="18" charset="0"/>
            </a:rPr>
            <a:t>мышечной напряжённости; </a:t>
          </a:r>
          <a:endParaRPr lang="ru-RU" sz="2000" dirty="0" smtClean="0">
            <a:cs typeface="Times New Roman" pitchFamily="18" charset="0"/>
          </a:endParaRPr>
        </a:p>
      </dgm:t>
    </dgm:pt>
    <dgm:pt modelId="{6B24DC3B-562F-4022-B0F6-8F1EB4DE0DDA}" type="parTrans" cxnId="{9335F20B-CB87-41E7-A87A-B4AACBB7BE48}">
      <dgm:prSet/>
      <dgm:spPr/>
      <dgm:t>
        <a:bodyPr/>
        <a:lstStyle/>
        <a:p>
          <a:endParaRPr lang="ru-RU"/>
        </a:p>
      </dgm:t>
    </dgm:pt>
    <dgm:pt modelId="{068F7ED2-00A3-48F3-BDB5-210F9B177CFC}" type="sibTrans" cxnId="{9335F20B-CB87-41E7-A87A-B4AACBB7BE48}">
      <dgm:prSet/>
      <dgm:spPr/>
      <dgm:t>
        <a:bodyPr/>
        <a:lstStyle/>
        <a:p>
          <a:endParaRPr lang="ru-RU"/>
        </a:p>
      </dgm:t>
    </dgm:pt>
    <dgm:pt modelId="{88C0C3ED-80F5-4AF1-9416-512ADDF804D4}">
      <dgm:prSet custT="1"/>
      <dgm:spPr/>
      <dgm:t>
        <a:bodyPr/>
        <a:lstStyle/>
        <a:p>
          <a:pPr algn="ctr"/>
          <a:r>
            <a:rPr lang="ru-RU" sz="2000" dirty="0" smtClean="0">
              <a:cs typeface="Times New Roman" pitchFamily="18" charset="0"/>
            </a:rPr>
            <a:t>развитие  творческих способностей; </a:t>
          </a:r>
        </a:p>
      </dgm:t>
    </dgm:pt>
    <dgm:pt modelId="{68B4AEE5-B902-4661-8B4E-12A6BD479D83}" type="parTrans" cxnId="{F126F9CB-B60B-4400-B72F-7B1E3D369205}">
      <dgm:prSet/>
      <dgm:spPr/>
      <dgm:t>
        <a:bodyPr/>
        <a:lstStyle/>
        <a:p>
          <a:endParaRPr lang="ru-RU"/>
        </a:p>
      </dgm:t>
    </dgm:pt>
    <dgm:pt modelId="{619F0EFD-71CA-4104-B9BA-7C144C903A1A}" type="sibTrans" cxnId="{F126F9CB-B60B-4400-B72F-7B1E3D369205}">
      <dgm:prSet/>
      <dgm:spPr/>
      <dgm:t>
        <a:bodyPr/>
        <a:lstStyle/>
        <a:p>
          <a:endParaRPr lang="ru-RU"/>
        </a:p>
      </dgm:t>
    </dgm:pt>
    <dgm:pt modelId="{AF680C5C-F18E-4841-A20B-7DED20C9EF4E}">
      <dgm:prSet custT="1"/>
      <dgm:spPr/>
      <dgm:t>
        <a:bodyPr/>
        <a:lstStyle/>
        <a:p>
          <a:pPr algn="ctr"/>
          <a:r>
            <a:rPr lang="ru-RU" sz="2000" dirty="0" smtClean="0">
              <a:cs typeface="Times New Roman" pitchFamily="18" charset="0"/>
            </a:rPr>
            <a:t>совершенствование зрительно-пространственной ориентировки;</a:t>
          </a:r>
        </a:p>
      </dgm:t>
    </dgm:pt>
    <dgm:pt modelId="{F040022F-B0D9-4BCC-BB58-0C1BD493E2E2}" type="parTrans" cxnId="{2E64AB23-2CF8-41E5-97CE-D191C0E00B81}">
      <dgm:prSet/>
      <dgm:spPr/>
      <dgm:t>
        <a:bodyPr/>
        <a:lstStyle/>
        <a:p>
          <a:endParaRPr lang="ru-RU"/>
        </a:p>
      </dgm:t>
    </dgm:pt>
    <dgm:pt modelId="{20EAD10E-F874-4DBA-8CE7-DF51B8CCB26F}" type="sibTrans" cxnId="{2E64AB23-2CF8-41E5-97CE-D191C0E00B81}">
      <dgm:prSet/>
      <dgm:spPr/>
      <dgm:t>
        <a:bodyPr/>
        <a:lstStyle/>
        <a:p>
          <a:endParaRPr lang="ru-RU"/>
        </a:p>
      </dgm:t>
    </dgm:pt>
    <dgm:pt modelId="{05340952-9D82-4F40-8A31-3F58BB902034}">
      <dgm:prSet custT="1"/>
      <dgm:spPr/>
      <dgm:t>
        <a:bodyPr/>
        <a:lstStyle/>
        <a:p>
          <a:pPr algn="ctr"/>
          <a:r>
            <a:rPr lang="ru-RU" sz="2000" dirty="0" smtClean="0">
              <a:cs typeface="Times New Roman" pitchFamily="18" charset="0"/>
            </a:rPr>
            <a:t>развитие  диафрагмального и речевого дыхания;</a:t>
          </a:r>
        </a:p>
      </dgm:t>
    </dgm:pt>
    <dgm:pt modelId="{E38353E3-7734-4F7A-9AEE-ABB0F0045450}" type="parTrans" cxnId="{C7A03393-417E-4632-8CBD-F9D42122E729}">
      <dgm:prSet/>
      <dgm:spPr/>
      <dgm:t>
        <a:bodyPr/>
        <a:lstStyle/>
        <a:p>
          <a:endParaRPr lang="ru-RU"/>
        </a:p>
      </dgm:t>
    </dgm:pt>
    <dgm:pt modelId="{325C16B3-CB67-4731-AFCE-31D2CEB404D8}" type="sibTrans" cxnId="{C7A03393-417E-4632-8CBD-F9D42122E729}">
      <dgm:prSet/>
      <dgm:spPr/>
      <dgm:t>
        <a:bodyPr/>
        <a:lstStyle/>
        <a:p>
          <a:endParaRPr lang="ru-RU"/>
        </a:p>
      </dgm:t>
    </dgm:pt>
    <dgm:pt modelId="{79489486-FB19-4B55-A587-CDA24D06587A}">
      <dgm:prSet custT="1"/>
      <dgm:spPr/>
      <dgm:t>
        <a:bodyPr/>
        <a:lstStyle/>
        <a:p>
          <a:pPr algn="ctr"/>
          <a:r>
            <a:rPr lang="ru-RU" sz="2000" dirty="0" smtClean="0">
              <a:cs typeface="Times New Roman" pitchFamily="18" charset="0"/>
            </a:rPr>
            <a:t>расширение словарного запаса; </a:t>
          </a:r>
        </a:p>
      </dgm:t>
    </dgm:pt>
    <dgm:pt modelId="{9726562E-3788-4590-B202-B20693579472}" type="parTrans" cxnId="{E1A24CF6-425C-4EF7-B41D-E6EF40B230CA}">
      <dgm:prSet/>
      <dgm:spPr/>
      <dgm:t>
        <a:bodyPr/>
        <a:lstStyle/>
        <a:p>
          <a:endParaRPr lang="ru-RU"/>
        </a:p>
      </dgm:t>
    </dgm:pt>
    <dgm:pt modelId="{FD8FFEB1-BB65-4DD9-819F-67B4E9DC562A}" type="sibTrans" cxnId="{E1A24CF6-425C-4EF7-B41D-E6EF40B230CA}">
      <dgm:prSet/>
      <dgm:spPr/>
      <dgm:t>
        <a:bodyPr/>
        <a:lstStyle/>
        <a:p>
          <a:endParaRPr lang="ru-RU"/>
        </a:p>
      </dgm:t>
    </dgm:pt>
    <dgm:pt modelId="{8AD4DC0F-DB24-4EE9-B456-35A5B31236D8}">
      <dgm:prSet custT="1"/>
      <dgm:spPr/>
      <dgm:t>
        <a:bodyPr/>
        <a:lstStyle/>
        <a:p>
          <a:pPr algn="ctr"/>
          <a:r>
            <a:rPr lang="ru-RU" sz="2000" dirty="0" smtClean="0">
              <a:cs typeface="Times New Roman" pitchFamily="18" charset="0"/>
            </a:rPr>
            <a:t>развитие  навыков звуко-слогового анализа и синтеза; </a:t>
          </a:r>
        </a:p>
      </dgm:t>
    </dgm:pt>
    <dgm:pt modelId="{8E0C9658-6497-4080-9026-6C983D34C045}" type="parTrans" cxnId="{7E5CC67E-323A-44B0-A314-CD2D553183B3}">
      <dgm:prSet/>
      <dgm:spPr/>
      <dgm:t>
        <a:bodyPr/>
        <a:lstStyle/>
        <a:p>
          <a:endParaRPr lang="ru-RU"/>
        </a:p>
      </dgm:t>
    </dgm:pt>
    <dgm:pt modelId="{BE1AEB55-D8C6-496A-91A4-088825466533}" type="sibTrans" cxnId="{7E5CC67E-323A-44B0-A314-CD2D553183B3}">
      <dgm:prSet/>
      <dgm:spPr/>
      <dgm:t>
        <a:bodyPr/>
        <a:lstStyle/>
        <a:p>
          <a:endParaRPr lang="ru-RU"/>
        </a:p>
      </dgm:t>
    </dgm:pt>
    <dgm:pt modelId="{549E2EF3-12F8-4EE6-9B2D-D613929D37A6}">
      <dgm:prSet custT="1"/>
      <dgm:spPr/>
      <dgm:t>
        <a:bodyPr/>
        <a:lstStyle/>
        <a:p>
          <a:pPr algn="ctr"/>
          <a:r>
            <a:rPr lang="ru-RU" sz="2000" dirty="0" smtClean="0">
              <a:cs typeface="Times New Roman" pitchFamily="18" charset="0"/>
            </a:rPr>
            <a:t>развитие фонематического слуха и восприятия; </a:t>
          </a:r>
        </a:p>
      </dgm:t>
    </dgm:pt>
    <dgm:pt modelId="{29B81E0F-D360-4A4C-8C9C-E04E4627DF88}" type="parTrans" cxnId="{0203356B-3846-4B21-B607-F941FF863963}">
      <dgm:prSet/>
      <dgm:spPr/>
      <dgm:t>
        <a:bodyPr/>
        <a:lstStyle/>
        <a:p>
          <a:endParaRPr lang="ru-RU"/>
        </a:p>
      </dgm:t>
    </dgm:pt>
    <dgm:pt modelId="{F39F95CF-46E0-457C-AEA9-D5A21A01CD8B}" type="sibTrans" cxnId="{0203356B-3846-4B21-B607-F941FF863963}">
      <dgm:prSet/>
      <dgm:spPr/>
      <dgm:t>
        <a:bodyPr/>
        <a:lstStyle/>
        <a:p>
          <a:endParaRPr lang="ru-RU"/>
        </a:p>
      </dgm:t>
    </dgm:pt>
    <dgm:pt modelId="{4B6BC8BC-43F3-462C-B112-CC2529D4B03A}">
      <dgm:prSet custT="1"/>
      <dgm:spPr/>
      <dgm:t>
        <a:bodyPr/>
        <a:lstStyle/>
        <a:p>
          <a:pPr algn="ctr"/>
          <a:r>
            <a:rPr lang="ru-RU" sz="2000" dirty="0" smtClean="0">
              <a:cs typeface="Times New Roman" pitchFamily="18" charset="0"/>
            </a:rPr>
            <a:t>развитие связной речи, лексико-грамматических представлений; </a:t>
          </a:r>
        </a:p>
      </dgm:t>
    </dgm:pt>
    <dgm:pt modelId="{B92CCD98-F980-43EC-BE48-22EEF5B62999}" type="parTrans" cxnId="{D42B4339-8BB8-4E83-B53C-3532CE2EF2D4}">
      <dgm:prSet/>
      <dgm:spPr/>
      <dgm:t>
        <a:bodyPr/>
        <a:lstStyle/>
        <a:p>
          <a:endParaRPr lang="ru-RU"/>
        </a:p>
      </dgm:t>
    </dgm:pt>
    <dgm:pt modelId="{766A3052-0F79-47CC-ACE0-3C18C6ACFAC3}" type="sibTrans" cxnId="{D42B4339-8BB8-4E83-B53C-3532CE2EF2D4}">
      <dgm:prSet/>
      <dgm:spPr/>
      <dgm:t>
        <a:bodyPr/>
        <a:lstStyle/>
        <a:p>
          <a:endParaRPr lang="ru-RU"/>
        </a:p>
      </dgm:t>
    </dgm:pt>
    <dgm:pt modelId="{67F6F946-2E6E-4299-B4D9-EA5936ECC1AD}">
      <dgm:prSet custT="1"/>
      <dgm:spPr/>
      <dgm:t>
        <a:bodyPr/>
        <a:lstStyle/>
        <a:p>
          <a:pPr algn="ctr"/>
          <a:r>
            <a:rPr lang="ru-RU" sz="2000" dirty="0" smtClean="0">
              <a:cs typeface="Times New Roman" pitchFamily="18" charset="0"/>
            </a:rPr>
            <a:t>освоение навыков чтения и письма</a:t>
          </a:r>
        </a:p>
      </dgm:t>
    </dgm:pt>
    <dgm:pt modelId="{F6221C0D-C839-4B12-B06C-FDABF3F3C5A6}" type="parTrans" cxnId="{201FAE0D-DDA4-4F35-A029-0DF8FF47E429}">
      <dgm:prSet/>
      <dgm:spPr/>
      <dgm:t>
        <a:bodyPr/>
        <a:lstStyle/>
        <a:p>
          <a:endParaRPr lang="ru-RU"/>
        </a:p>
      </dgm:t>
    </dgm:pt>
    <dgm:pt modelId="{029C881D-86EF-4F7E-9439-60DFCBFCB37D}" type="sibTrans" cxnId="{201FAE0D-DDA4-4F35-A029-0DF8FF47E429}">
      <dgm:prSet/>
      <dgm:spPr/>
      <dgm:t>
        <a:bodyPr/>
        <a:lstStyle/>
        <a:p>
          <a:endParaRPr lang="ru-RU"/>
        </a:p>
      </dgm:t>
    </dgm:pt>
    <dgm:pt modelId="{F3AAD4DB-12D3-49F3-85B0-A73636DD0A42}" type="pres">
      <dgm:prSet presAssocID="{EE823EF0-858B-400B-B77B-CF3FFFBBEE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EE4A24-22A0-464C-8C39-40C857024846}" type="pres">
      <dgm:prSet presAssocID="{A19528FA-1A03-43C4-AC69-EC68222F324B}" presName="parentText" presStyleLbl="node1" presStyleIdx="0" presStyleCnt="11" custLinFactY="-63123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894A6-BB57-46BC-AF3D-515922D50DA3}" type="pres">
      <dgm:prSet presAssocID="{AA4A354F-54BA-44A8-8EA7-3199669934E6}" presName="spacer" presStyleCnt="0"/>
      <dgm:spPr/>
    </dgm:pt>
    <dgm:pt modelId="{D2B95600-C287-4157-898F-9280EC8D87AA}" type="pres">
      <dgm:prSet presAssocID="{E294214E-4448-4A81-AAAD-13DDBECC7DE3}" presName="parentText" presStyleLbl="node1" presStyleIdx="1" presStyleCnt="11" custScaleY="1214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13F68-D7F2-4FFD-8BDB-07831B1E70E3}" type="pres">
      <dgm:prSet presAssocID="{6D6B2682-BB19-4456-8B29-971C6E8674F2}" presName="spacer" presStyleCnt="0"/>
      <dgm:spPr/>
    </dgm:pt>
    <dgm:pt modelId="{6EB75811-8C47-4A08-90E0-979D170174CE}" type="pres">
      <dgm:prSet presAssocID="{D6649E28-238A-4EA8-976C-B18A4A98B285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192A2-83E2-457F-9B13-8CC4BF44FB50}" type="pres">
      <dgm:prSet presAssocID="{068F7ED2-00A3-48F3-BDB5-210F9B177CFC}" presName="spacer" presStyleCnt="0"/>
      <dgm:spPr/>
    </dgm:pt>
    <dgm:pt modelId="{304F7619-42BF-4CF8-AA1A-20944632201D}" type="pres">
      <dgm:prSet presAssocID="{88C0C3ED-80F5-4AF1-9416-512ADDF804D4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0770E-0110-4377-8F66-D2170F52F612}" type="pres">
      <dgm:prSet presAssocID="{619F0EFD-71CA-4104-B9BA-7C144C903A1A}" presName="spacer" presStyleCnt="0"/>
      <dgm:spPr/>
    </dgm:pt>
    <dgm:pt modelId="{FA37FF9F-69B8-487C-9B1A-B6D7F9C023C8}" type="pres">
      <dgm:prSet presAssocID="{AF680C5C-F18E-4841-A20B-7DED20C9EF4E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40772-4CD7-4688-BDC5-3BB296388B0C}" type="pres">
      <dgm:prSet presAssocID="{20EAD10E-F874-4DBA-8CE7-DF51B8CCB26F}" presName="spacer" presStyleCnt="0"/>
      <dgm:spPr/>
    </dgm:pt>
    <dgm:pt modelId="{BAB04097-9B3B-4530-AA13-6BC47F27D014}" type="pres">
      <dgm:prSet presAssocID="{05340952-9D82-4F40-8A31-3F58BB902034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12D54-8FFD-4D35-A9DD-A3D938DC2D9D}" type="pres">
      <dgm:prSet presAssocID="{325C16B3-CB67-4731-AFCE-31D2CEB404D8}" presName="spacer" presStyleCnt="0"/>
      <dgm:spPr/>
    </dgm:pt>
    <dgm:pt modelId="{4D11C12E-0059-4C04-9F17-A8E056810906}" type="pres">
      <dgm:prSet presAssocID="{79489486-FB19-4B55-A587-CDA24D06587A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4FC61-EBFF-49C9-9320-DECF56D1D7E4}" type="pres">
      <dgm:prSet presAssocID="{FD8FFEB1-BB65-4DD9-819F-67B4E9DC562A}" presName="spacer" presStyleCnt="0"/>
      <dgm:spPr/>
    </dgm:pt>
    <dgm:pt modelId="{D6F181E2-A600-4A6F-8DB7-7D455082E308}" type="pres">
      <dgm:prSet presAssocID="{8AD4DC0F-DB24-4EE9-B456-35A5B31236D8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F3F75-19D0-4910-9C1E-98ADA903CD06}" type="pres">
      <dgm:prSet presAssocID="{BE1AEB55-D8C6-496A-91A4-088825466533}" presName="spacer" presStyleCnt="0"/>
      <dgm:spPr/>
    </dgm:pt>
    <dgm:pt modelId="{2805CA11-415D-4C69-8B79-0A0B607DE544}" type="pres">
      <dgm:prSet presAssocID="{549E2EF3-12F8-4EE6-9B2D-D613929D37A6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36881-1119-4935-9616-D63C55D59053}" type="pres">
      <dgm:prSet presAssocID="{F39F95CF-46E0-457C-AEA9-D5A21A01CD8B}" presName="spacer" presStyleCnt="0"/>
      <dgm:spPr/>
    </dgm:pt>
    <dgm:pt modelId="{3D7B1F62-A976-42D0-8A2D-56FBB5F2AF34}" type="pres">
      <dgm:prSet presAssocID="{4B6BC8BC-43F3-462C-B112-CC2529D4B03A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A38A2-531A-4CE8-9660-1C151293CDE8}" type="pres">
      <dgm:prSet presAssocID="{766A3052-0F79-47CC-ACE0-3C18C6ACFAC3}" presName="spacer" presStyleCnt="0"/>
      <dgm:spPr/>
    </dgm:pt>
    <dgm:pt modelId="{948E2F0F-C8EF-4CDD-B642-777594205224}" type="pres">
      <dgm:prSet presAssocID="{67F6F946-2E6E-4299-B4D9-EA5936ECC1AD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E716BD-B46B-4FC9-BF72-D12439AF7250}" type="presOf" srcId="{D6649E28-238A-4EA8-976C-B18A4A98B285}" destId="{6EB75811-8C47-4A08-90E0-979D170174CE}" srcOrd="0" destOrd="0" presId="urn:microsoft.com/office/officeart/2005/8/layout/vList2"/>
    <dgm:cxn modelId="{6C2A47FD-95E6-4018-BF3A-D7CDF143DFE7}" type="presOf" srcId="{67F6F946-2E6E-4299-B4D9-EA5936ECC1AD}" destId="{948E2F0F-C8EF-4CDD-B642-777594205224}" srcOrd="0" destOrd="0" presId="urn:microsoft.com/office/officeart/2005/8/layout/vList2"/>
    <dgm:cxn modelId="{F1A00C18-A103-4D81-B934-6C571FE471AE}" type="presOf" srcId="{549E2EF3-12F8-4EE6-9B2D-D613929D37A6}" destId="{2805CA11-415D-4C69-8B79-0A0B607DE544}" srcOrd="0" destOrd="0" presId="urn:microsoft.com/office/officeart/2005/8/layout/vList2"/>
    <dgm:cxn modelId="{0203356B-3846-4B21-B607-F941FF863963}" srcId="{EE823EF0-858B-400B-B77B-CF3FFFBBEE0F}" destId="{549E2EF3-12F8-4EE6-9B2D-D613929D37A6}" srcOrd="8" destOrd="0" parTransId="{29B81E0F-D360-4A4C-8C9C-E04E4627DF88}" sibTransId="{F39F95CF-46E0-457C-AEA9-D5A21A01CD8B}"/>
    <dgm:cxn modelId="{CC5137D0-1ED6-4BF2-9FA2-12E718104AA0}" type="presOf" srcId="{88C0C3ED-80F5-4AF1-9416-512ADDF804D4}" destId="{304F7619-42BF-4CF8-AA1A-20944632201D}" srcOrd="0" destOrd="0" presId="urn:microsoft.com/office/officeart/2005/8/layout/vList2"/>
    <dgm:cxn modelId="{201FAE0D-DDA4-4F35-A029-0DF8FF47E429}" srcId="{EE823EF0-858B-400B-B77B-CF3FFFBBEE0F}" destId="{67F6F946-2E6E-4299-B4D9-EA5936ECC1AD}" srcOrd="10" destOrd="0" parTransId="{F6221C0D-C839-4B12-B06C-FDABF3F3C5A6}" sibTransId="{029C881D-86EF-4F7E-9439-60DFCBFCB37D}"/>
    <dgm:cxn modelId="{727F8401-0804-48DF-BD4E-A59522559F40}" type="presOf" srcId="{E294214E-4448-4A81-AAAD-13DDBECC7DE3}" destId="{D2B95600-C287-4157-898F-9280EC8D87AA}" srcOrd="0" destOrd="0" presId="urn:microsoft.com/office/officeart/2005/8/layout/vList2"/>
    <dgm:cxn modelId="{F126F9CB-B60B-4400-B72F-7B1E3D369205}" srcId="{EE823EF0-858B-400B-B77B-CF3FFFBBEE0F}" destId="{88C0C3ED-80F5-4AF1-9416-512ADDF804D4}" srcOrd="3" destOrd="0" parTransId="{68B4AEE5-B902-4661-8B4E-12A6BD479D83}" sibTransId="{619F0EFD-71CA-4104-B9BA-7C144C903A1A}"/>
    <dgm:cxn modelId="{021F691E-F4A7-40A5-8012-D9F1A51C2BF6}" type="presOf" srcId="{4B6BC8BC-43F3-462C-B112-CC2529D4B03A}" destId="{3D7B1F62-A976-42D0-8A2D-56FBB5F2AF34}" srcOrd="0" destOrd="0" presId="urn:microsoft.com/office/officeart/2005/8/layout/vList2"/>
    <dgm:cxn modelId="{B2B99B7F-B941-49C1-8579-0D91AC7504EA}" type="presOf" srcId="{A19528FA-1A03-43C4-AC69-EC68222F324B}" destId="{5DEE4A24-22A0-464C-8C39-40C857024846}" srcOrd="0" destOrd="0" presId="urn:microsoft.com/office/officeart/2005/8/layout/vList2"/>
    <dgm:cxn modelId="{50F503F0-E491-47A7-A971-30851E32927C}" srcId="{EE823EF0-858B-400B-B77B-CF3FFFBBEE0F}" destId="{E294214E-4448-4A81-AAAD-13DDBECC7DE3}" srcOrd="1" destOrd="0" parTransId="{33D4E6B6-6F53-40A4-AFF1-B98B9C94DEAB}" sibTransId="{6D6B2682-BB19-4456-8B29-971C6E8674F2}"/>
    <dgm:cxn modelId="{C7A03393-417E-4632-8CBD-F9D42122E729}" srcId="{EE823EF0-858B-400B-B77B-CF3FFFBBEE0F}" destId="{05340952-9D82-4F40-8A31-3F58BB902034}" srcOrd="5" destOrd="0" parTransId="{E38353E3-7734-4F7A-9AEE-ABB0F0045450}" sibTransId="{325C16B3-CB67-4731-AFCE-31D2CEB404D8}"/>
    <dgm:cxn modelId="{22C23FA6-1F3D-4393-9D51-5FC441680797}" type="presOf" srcId="{79489486-FB19-4B55-A587-CDA24D06587A}" destId="{4D11C12E-0059-4C04-9F17-A8E056810906}" srcOrd="0" destOrd="0" presId="urn:microsoft.com/office/officeart/2005/8/layout/vList2"/>
    <dgm:cxn modelId="{F3E16AF4-16F9-4EF5-B14B-6A2DD8E85C59}" srcId="{EE823EF0-858B-400B-B77B-CF3FFFBBEE0F}" destId="{A19528FA-1A03-43C4-AC69-EC68222F324B}" srcOrd="0" destOrd="0" parTransId="{EE889F27-08E0-4D7A-8CDC-EDE63CDE8484}" sibTransId="{AA4A354F-54BA-44A8-8EA7-3199669934E6}"/>
    <dgm:cxn modelId="{E1A24CF6-425C-4EF7-B41D-E6EF40B230CA}" srcId="{EE823EF0-858B-400B-B77B-CF3FFFBBEE0F}" destId="{79489486-FB19-4B55-A587-CDA24D06587A}" srcOrd="6" destOrd="0" parTransId="{9726562E-3788-4590-B202-B20693579472}" sibTransId="{FD8FFEB1-BB65-4DD9-819F-67B4E9DC562A}"/>
    <dgm:cxn modelId="{7E5CC67E-323A-44B0-A314-CD2D553183B3}" srcId="{EE823EF0-858B-400B-B77B-CF3FFFBBEE0F}" destId="{8AD4DC0F-DB24-4EE9-B456-35A5B31236D8}" srcOrd="7" destOrd="0" parTransId="{8E0C9658-6497-4080-9026-6C983D34C045}" sibTransId="{BE1AEB55-D8C6-496A-91A4-088825466533}"/>
    <dgm:cxn modelId="{B6E71FF5-0B0E-4F12-A6A6-A5CBD2E417BD}" type="presOf" srcId="{05340952-9D82-4F40-8A31-3F58BB902034}" destId="{BAB04097-9B3B-4530-AA13-6BC47F27D014}" srcOrd="0" destOrd="0" presId="urn:microsoft.com/office/officeart/2005/8/layout/vList2"/>
    <dgm:cxn modelId="{9335F20B-CB87-41E7-A87A-B4AACBB7BE48}" srcId="{EE823EF0-858B-400B-B77B-CF3FFFBBEE0F}" destId="{D6649E28-238A-4EA8-976C-B18A4A98B285}" srcOrd="2" destOrd="0" parTransId="{6B24DC3B-562F-4022-B0F6-8F1EB4DE0DDA}" sibTransId="{068F7ED2-00A3-48F3-BDB5-210F9B177CFC}"/>
    <dgm:cxn modelId="{2E64AB23-2CF8-41E5-97CE-D191C0E00B81}" srcId="{EE823EF0-858B-400B-B77B-CF3FFFBBEE0F}" destId="{AF680C5C-F18E-4841-A20B-7DED20C9EF4E}" srcOrd="4" destOrd="0" parTransId="{F040022F-B0D9-4BCC-BB58-0C1BD493E2E2}" sibTransId="{20EAD10E-F874-4DBA-8CE7-DF51B8CCB26F}"/>
    <dgm:cxn modelId="{E57D3A72-74D9-4757-96BC-FA6D764610B3}" type="presOf" srcId="{EE823EF0-858B-400B-B77B-CF3FFFBBEE0F}" destId="{F3AAD4DB-12D3-49F3-85B0-A73636DD0A42}" srcOrd="0" destOrd="0" presId="urn:microsoft.com/office/officeart/2005/8/layout/vList2"/>
    <dgm:cxn modelId="{0A8AF975-9D91-4575-B766-9A44CE820950}" type="presOf" srcId="{8AD4DC0F-DB24-4EE9-B456-35A5B31236D8}" destId="{D6F181E2-A600-4A6F-8DB7-7D455082E308}" srcOrd="0" destOrd="0" presId="urn:microsoft.com/office/officeart/2005/8/layout/vList2"/>
    <dgm:cxn modelId="{9BE50566-2FB1-4239-960B-0450D84796B3}" type="presOf" srcId="{AF680C5C-F18E-4841-A20B-7DED20C9EF4E}" destId="{FA37FF9F-69B8-487C-9B1A-B6D7F9C023C8}" srcOrd="0" destOrd="0" presId="urn:microsoft.com/office/officeart/2005/8/layout/vList2"/>
    <dgm:cxn modelId="{D42B4339-8BB8-4E83-B53C-3532CE2EF2D4}" srcId="{EE823EF0-858B-400B-B77B-CF3FFFBBEE0F}" destId="{4B6BC8BC-43F3-462C-B112-CC2529D4B03A}" srcOrd="9" destOrd="0" parTransId="{B92CCD98-F980-43EC-BE48-22EEF5B62999}" sibTransId="{766A3052-0F79-47CC-ACE0-3C18C6ACFAC3}"/>
    <dgm:cxn modelId="{ADAB805E-C05E-4AAE-8BEF-620496607B29}" type="presParOf" srcId="{F3AAD4DB-12D3-49F3-85B0-A73636DD0A42}" destId="{5DEE4A24-22A0-464C-8C39-40C857024846}" srcOrd="0" destOrd="0" presId="urn:microsoft.com/office/officeart/2005/8/layout/vList2"/>
    <dgm:cxn modelId="{57785C57-F452-418E-8D81-6741449BB755}" type="presParOf" srcId="{F3AAD4DB-12D3-49F3-85B0-A73636DD0A42}" destId="{B3F894A6-BB57-46BC-AF3D-515922D50DA3}" srcOrd="1" destOrd="0" presId="urn:microsoft.com/office/officeart/2005/8/layout/vList2"/>
    <dgm:cxn modelId="{B7EBBACD-D0BE-407A-8E29-007CB5C9EDE9}" type="presParOf" srcId="{F3AAD4DB-12D3-49F3-85B0-A73636DD0A42}" destId="{D2B95600-C287-4157-898F-9280EC8D87AA}" srcOrd="2" destOrd="0" presId="urn:microsoft.com/office/officeart/2005/8/layout/vList2"/>
    <dgm:cxn modelId="{074207E8-C891-412F-806D-0B9AFA4AF5AA}" type="presParOf" srcId="{F3AAD4DB-12D3-49F3-85B0-A73636DD0A42}" destId="{15113F68-D7F2-4FFD-8BDB-07831B1E70E3}" srcOrd="3" destOrd="0" presId="urn:microsoft.com/office/officeart/2005/8/layout/vList2"/>
    <dgm:cxn modelId="{D26A66D4-4793-4CB8-A4D8-59B1ED06FCB1}" type="presParOf" srcId="{F3AAD4DB-12D3-49F3-85B0-A73636DD0A42}" destId="{6EB75811-8C47-4A08-90E0-979D170174CE}" srcOrd="4" destOrd="0" presId="urn:microsoft.com/office/officeart/2005/8/layout/vList2"/>
    <dgm:cxn modelId="{03DD1556-7AC8-4DE7-AFB7-E51CF6A475F1}" type="presParOf" srcId="{F3AAD4DB-12D3-49F3-85B0-A73636DD0A42}" destId="{50D192A2-83E2-457F-9B13-8CC4BF44FB50}" srcOrd="5" destOrd="0" presId="urn:microsoft.com/office/officeart/2005/8/layout/vList2"/>
    <dgm:cxn modelId="{DC750C2F-026A-439B-B5E1-2814D9318BBC}" type="presParOf" srcId="{F3AAD4DB-12D3-49F3-85B0-A73636DD0A42}" destId="{304F7619-42BF-4CF8-AA1A-20944632201D}" srcOrd="6" destOrd="0" presId="urn:microsoft.com/office/officeart/2005/8/layout/vList2"/>
    <dgm:cxn modelId="{737739D1-1B49-4A48-8D78-D1FFE66BC5D5}" type="presParOf" srcId="{F3AAD4DB-12D3-49F3-85B0-A73636DD0A42}" destId="{6760770E-0110-4377-8F66-D2170F52F612}" srcOrd="7" destOrd="0" presId="urn:microsoft.com/office/officeart/2005/8/layout/vList2"/>
    <dgm:cxn modelId="{34DAB5EF-04F7-4F6A-A894-E53ED41531EF}" type="presParOf" srcId="{F3AAD4DB-12D3-49F3-85B0-A73636DD0A42}" destId="{FA37FF9F-69B8-487C-9B1A-B6D7F9C023C8}" srcOrd="8" destOrd="0" presId="urn:microsoft.com/office/officeart/2005/8/layout/vList2"/>
    <dgm:cxn modelId="{138135DB-F752-4902-91EF-DDF8C0B05D87}" type="presParOf" srcId="{F3AAD4DB-12D3-49F3-85B0-A73636DD0A42}" destId="{AB440772-4CD7-4688-BDC5-3BB296388B0C}" srcOrd="9" destOrd="0" presId="urn:microsoft.com/office/officeart/2005/8/layout/vList2"/>
    <dgm:cxn modelId="{5339EB5B-ED2A-4FF2-B151-1CC1CD1C728B}" type="presParOf" srcId="{F3AAD4DB-12D3-49F3-85B0-A73636DD0A42}" destId="{BAB04097-9B3B-4530-AA13-6BC47F27D014}" srcOrd="10" destOrd="0" presId="urn:microsoft.com/office/officeart/2005/8/layout/vList2"/>
    <dgm:cxn modelId="{C9E2C4FC-D54E-477C-83B0-DBB385D46737}" type="presParOf" srcId="{F3AAD4DB-12D3-49F3-85B0-A73636DD0A42}" destId="{D6612D54-8FFD-4D35-A9DD-A3D938DC2D9D}" srcOrd="11" destOrd="0" presId="urn:microsoft.com/office/officeart/2005/8/layout/vList2"/>
    <dgm:cxn modelId="{E412C2EC-6C24-439A-9335-744B5CDB7106}" type="presParOf" srcId="{F3AAD4DB-12D3-49F3-85B0-A73636DD0A42}" destId="{4D11C12E-0059-4C04-9F17-A8E056810906}" srcOrd="12" destOrd="0" presId="urn:microsoft.com/office/officeart/2005/8/layout/vList2"/>
    <dgm:cxn modelId="{9596EE80-65A7-4F52-83B5-AD3E66A6F1DD}" type="presParOf" srcId="{F3AAD4DB-12D3-49F3-85B0-A73636DD0A42}" destId="{CA44FC61-EBFF-49C9-9320-DECF56D1D7E4}" srcOrd="13" destOrd="0" presId="urn:microsoft.com/office/officeart/2005/8/layout/vList2"/>
    <dgm:cxn modelId="{155C7B73-DA95-433D-BBEF-C87A86ECDF17}" type="presParOf" srcId="{F3AAD4DB-12D3-49F3-85B0-A73636DD0A42}" destId="{D6F181E2-A600-4A6F-8DB7-7D455082E308}" srcOrd="14" destOrd="0" presId="urn:microsoft.com/office/officeart/2005/8/layout/vList2"/>
    <dgm:cxn modelId="{B8396F2A-1EEB-4515-9F62-B83CBA75F0C6}" type="presParOf" srcId="{F3AAD4DB-12D3-49F3-85B0-A73636DD0A42}" destId="{5C9F3F75-19D0-4910-9C1E-98ADA903CD06}" srcOrd="15" destOrd="0" presId="urn:microsoft.com/office/officeart/2005/8/layout/vList2"/>
    <dgm:cxn modelId="{AECEE55B-3C76-4BCA-B371-3CF5A881E86E}" type="presParOf" srcId="{F3AAD4DB-12D3-49F3-85B0-A73636DD0A42}" destId="{2805CA11-415D-4C69-8B79-0A0B607DE544}" srcOrd="16" destOrd="0" presId="urn:microsoft.com/office/officeart/2005/8/layout/vList2"/>
    <dgm:cxn modelId="{AB312A04-B3D7-423E-8C7A-C9E55C3BAB1B}" type="presParOf" srcId="{F3AAD4DB-12D3-49F3-85B0-A73636DD0A42}" destId="{31C36881-1119-4935-9616-D63C55D59053}" srcOrd="17" destOrd="0" presId="urn:microsoft.com/office/officeart/2005/8/layout/vList2"/>
    <dgm:cxn modelId="{B671968E-B2DC-402D-9749-D9AE1554D0EA}" type="presParOf" srcId="{F3AAD4DB-12D3-49F3-85B0-A73636DD0A42}" destId="{3D7B1F62-A976-42D0-8A2D-56FBB5F2AF34}" srcOrd="18" destOrd="0" presId="urn:microsoft.com/office/officeart/2005/8/layout/vList2"/>
    <dgm:cxn modelId="{3E94F75A-165A-4D2D-92BA-21452FC9D476}" type="presParOf" srcId="{F3AAD4DB-12D3-49F3-85B0-A73636DD0A42}" destId="{136A38A2-531A-4CE8-9660-1C151293CDE8}" srcOrd="19" destOrd="0" presId="urn:microsoft.com/office/officeart/2005/8/layout/vList2"/>
    <dgm:cxn modelId="{87ED46D9-DA9B-4902-97CE-179A10BA02DD}" type="presParOf" srcId="{F3AAD4DB-12D3-49F3-85B0-A73636DD0A42}" destId="{948E2F0F-C8EF-4CDD-B642-777594205224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29F881-133B-43C4-9E0D-C089CFA5E4BB}" type="doc">
      <dgm:prSet loTypeId="urn:microsoft.com/office/officeart/2005/8/layout/cycle6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5F1C162-6AB7-4660-B0B0-6EB4A67F6DFB}">
      <dgm:prSet phldrT="[Текст]" custT="1"/>
      <dgm:spPr/>
      <dgm:t>
        <a:bodyPr/>
        <a:lstStyle/>
        <a:p>
          <a:r>
            <a:rPr lang="ru-RU" sz="1900" dirty="0" smtClean="0"/>
            <a:t>создает благоприятный эмоциональный климат</a:t>
          </a:r>
          <a:endParaRPr lang="ru-RU" sz="1900" dirty="0"/>
        </a:p>
      </dgm:t>
    </dgm:pt>
    <dgm:pt modelId="{135BA7ED-0347-410A-AE47-3C4269A00729}" type="parTrans" cxnId="{2BBF7D72-D26A-4724-8C54-F7AAD9D74686}">
      <dgm:prSet/>
      <dgm:spPr/>
      <dgm:t>
        <a:bodyPr/>
        <a:lstStyle/>
        <a:p>
          <a:endParaRPr lang="ru-RU"/>
        </a:p>
      </dgm:t>
    </dgm:pt>
    <dgm:pt modelId="{0FF82B43-D303-4788-B5E9-5CC1EC0B86E4}" type="sibTrans" cxnId="{2BBF7D72-D26A-4724-8C54-F7AAD9D74686}">
      <dgm:prSet/>
      <dgm:spPr/>
      <dgm:t>
        <a:bodyPr/>
        <a:lstStyle/>
        <a:p>
          <a:endParaRPr lang="ru-RU"/>
        </a:p>
      </dgm:t>
    </dgm:pt>
    <dgm:pt modelId="{DEA5994A-9DB3-4A30-AC6B-131BBB617781}">
      <dgm:prSet phldrT="[Текст]" custT="1"/>
      <dgm:spPr/>
      <dgm:t>
        <a:bodyPr/>
        <a:lstStyle/>
        <a:p>
          <a:r>
            <a:rPr lang="ru-RU" sz="1900" dirty="0" smtClean="0"/>
            <a:t>улучшает интеллектуальную деятельность</a:t>
          </a:r>
          <a:endParaRPr lang="ru-RU" sz="1900" dirty="0"/>
        </a:p>
      </dgm:t>
    </dgm:pt>
    <dgm:pt modelId="{7D45EF0A-2005-48C6-B404-E8AB62E974D9}" type="parTrans" cxnId="{2293CB79-66E9-4461-AACD-D381CBA744B1}">
      <dgm:prSet/>
      <dgm:spPr/>
      <dgm:t>
        <a:bodyPr/>
        <a:lstStyle/>
        <a:p>
          <a:endParaRPr lang="ru-RU"/>
        </a:p>
      </dgm:t>
    </dgm:pt>
    <dgm:pt modelId="{30158CC7-A98D-4A20-BA93-D93155BDE567}" type="sibTrans" cxnId="{2293CB79-66E9-4461-AACD-D381CBA744B1}">
      <dgm:prSet/>
      <dgm:spPr/>
      <dgm:t>
        <a:bodyPr/>
        <a:lstStyle/>
        <a:p>
          <a:endParaRPr lang="ru-RU"/>
        </a:p>
      </dgm:t>
    </dgm:pt>
    <dgm:pt modelId="{6DDC4789-437C-43EA-98B5-49FFEA6EC4ED}">
      <dgm:prSet phldrT="[Текст]"/>
      <dgm:spPr/>
      <dgm:t>
        <a:bodyPr/>
        <a:lstStyle/>
        <a:p>
          <a:r>
            <a:rPr lang="ru-RU" dirty="0" smtClean="0"/>
            <a:t>улучшает речевые коммуникации </a:t>
          </a:r>
          <a:endParaRPr lang="ru-RU" dirty="0"/>
        </a:p>
      </dgm:t>
    </dgm:pt>
    <dgm:pt modelId="{ECB96ADB-B383-4467-91E2-DFCBF17DEB97}" type="parTrans" cxnId="{D5464933-E714-4CD7-9C1F-88ECF6BA0148}">
      <dgm:prSet/>
      <dgm:spPr/>
      <dgm:t>
        <a:bodyPr/>
        <a:lstStyle/>
        <a:p>
          <a:endParaRPr lang="ru-RU"/>
        </a:p>
      </dgm:t>
    </dgm:pt>
    <dgm:pt modelId="{E09F8113-8D57-4AF8-84C3-9FF7800E33AE}" type="sibTrans" cxnId="{D5464933-E714-4CD7-9C1F-88ECF6BA0148}">
      <dgm:prSet/>
      <dgm:spPr/>
      <dgm:t>
        <a:bodyPr/>
        <a:lstStyle/>
        <a:p>
          <a:endParaRPr lang="ru-RU"/>
        </a:p>
      </dgm:t>
    </dgm:pt>
    <dgm:pt modelId="{0B0FB729-8906-49AD-AB94-EC441EFF5087}">
      <dgm:prSet phldrT="[Текст]"/>
      <dgm:spPr/>
      <dgm:t>
        <a:bodyPr/>
        <a:lstStyle/>
        <a:p>
          <a:r>
            <a:rPr lang="ru-RU" dirty="0" smtClean="0"/>
            <a:t>стимулируется активность дыхательного центра</a:t>
          </a:r>
          <a:endParaRPr lang="ru-RU" dirty="0"/>
        </a:p>
      </dgm:t>
    </dgm:pt>
    <dgm:pt modelId="{AE1A3247-88E0-4995-8A02-5D66AA48D6F1}" type="parTrans" cxnId="{7C029E00-2F86-4A27-B787-D4AE45EF6AD0}">
      <dgm:prSet/>
      <dgm:spPr/>
      <dgm:t>
        <a:bodyPr/>
        <a:lstStyle/>
        <a:p>
          <a:endParaRPr lang="ru-RU"/>
        </a:p>
      </dgm:t>
    </dgm:pt>
    <dgm:pt modelId="{512FF4F1-7E8D-4994-9CFD-B84117128FEA}" type="sibTrans" cxnId="{7C029E00-2F86-4A27-B787-D4AE45EF6AD0}">
      <dgm:prSet/>
      <dgm:spPr/>
      <dgm:t>
        <a:bodyPr/>
        <a:lstStyle/>
        <a:p>
          <a:endParaRPr lang="ru-RU"/>
        </a:p>
      </dgm:t>
    </dgm:pt>
    <dgm:pt modelId="{6AB23CE4-B67E-4258-A8BD-E8CB1F3C78E1}">
      <dgm:prSet phldrT="[Текст]"/>
      <dgm:spPr/>
      <dgm:t>
        <a:bodyPr/>
        <a:lstStyle/>
        <a:p>
          <a:r>
            <a:rPr lang="ru-RU" dirty="0" smtClean="0"/>
            <a:t>нормализуется соотношение вдоха и выдоха</a:t>
          </a:r>
          <a:endParaRPr lang="ru-RU" dirty="0"/>
        </a:p>
      </dgm:t>
    </dgm:pt>
    <dgm:pt modelId="{BE35A9E5-3779-4468-ACA8-E53C346029AB}" type="parTrans" cxnId="{A4CBFFAD-69DF-464B-9033-50505BEF106B}">
      <dgm:prSet/>
      <dgm:spPr/>
      <dgm:t>
        <a:bodyPr/>
        <a:lstStyle/>
        <a:p>
          <a:endParaRPr lang="ru-RU"/>
        </a:p>
      </dgm:t>
    </dgm:pt>
    <dgm:pt modelId="{BF5B7EE1-4CDF-46D4-BED7-D08A3E13E987}" type="sibTrans" cxnId="{A4CBFFAD-69DF-464B-9033-50505BEF106B}">
      <dgm:prSet/>
      <dgm:spPr/>
      <dgm:t>
        <a:bodyPr/>
        <a:lstStyle/>
        <a:p>
          <a:endParaRPr lang="ru-RU"/>
        </a:p>
      </dgm:t>
    </dgm:pt>
    <dgm:pt modelId="{55C75E1E-553D-4C64-BC90-23894ED3470A}" type="pres">
      <dgm:prSet presAssocID="{2E29F881-133B-43C4-9E0D-C089CFA5E4B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70B1F1-140B-43CE-BE01-23AE2B278E2D}" type="pres">
      <dgm:prSet presAssocID="{05F1C162-6AB7-4660-B0B0-6EB4A67F6DFB}" presName="node" presStyleLbl="node1" presStyleIdx="0" presStyleCnt="5" custScaleX="145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6A229-D6DD-4269-80BB-5944BE4D3812}" type="pres">
      <dgm:prSet presAssocID="{05F1C162-6AB7-4660-B0B0-6EB4A67F6DFB}" presName="spNode" presStyleCnt="0"/>
      <dgm:spPr/>
    </dgm:pt>
    <dgm:pt modelId="{ED4B5D7F-7388-4010-A150-08C9130A899E}" type="pres">
      <dgm:prSet presAssocID="{0FF82B43-D303-4788-B5E9-5CC1EC0B86E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E005F105-A5D3-4223-9DAE-D8AC2CB02EE6}" type="pres">
      <dgm:prSet presAssocID="{DEA5994A-9DB3-4A30-AC6B-131BBB617781}" presName="node" presStyleLbl="node1" presStyleIdx="1" presStyleCnt="5" custScaleX="140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01459-FEFC-472E-A136-3F0B5DFF0542}" type="pres">
      <dgm:prSet presAssocID="{DEA5994A-9DB3-4A30-AC6B-131BBB617781}" presName="spNode" presStyleCnt="0"/>
      <dgm:spPr/>
    </dgm:pt>
    <dgm:pt modelId="{6F96FB21-6A1E-4AD3-AA99-E7D5E957A718}" type="pres">
      <dgm:prSet presAssocID="{30158CC7-A98D-4A20-BA93-D93155BDE567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45E1D6A-C406-4B2A-8101-73D51958E36D}" type="pres">
      <dgm:prSet presAssocID="{6DDC4789-437C-43EA-98B5-49FFEA6EC4ED}" presName="node" presStyleLbl="node1" presStyleIdx="2" presStyleCnt="5" custScaleX="137380" custRadScaleRad="103834" custRadScaleInc="-63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802A3-C433-4EC3-B951-AB871487220E}" type="pres">
      <dgm:prSet presAssocID="{6DDC4789-437C-43EA-98B5-49FFEA6EC4ED}" presName="spNode" presStyleCnt="0"/>
      <dgm:spPr/>
    </dgm:pt>
    <dgm:pt modelId="{930EE06A-1E4D-4F17-A3D8-CFEE763AFBAE}" type="pres">
      <dgm:prSet presAssocID="{E09F8113-8D57-4AF8-84C3-9FF7800E33AE}" presName="sibTrans" presStyleLbl="sibTrans1D1" presStyleIdx="2" presStyleCnt="5"/>
      <dgm:spPr/>
      <dgm:t>
        <a:bodyPr/>
        <a:lstStyle/>
        <a:p>
          <a:endParaRPr lang="ru-RU"/>
        </a:p>
      </dgm:t>
    </dgm:pt>
    <dgm:pt modelId="{E0D55A4F-1210-44F7-B256-AEBDBDA3CC66}" type="pres">
      <dgm:prSet presAssocID="{0B0FB729-8906-49AD-AB94-EC441EFF5087}" presName="node" presStyleLbl="node1" presStyleIdx="3" presStyleCnt="5" custScaleX="148061" custRadScaleRad="102975" custRadScaleInc="61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AAA0E-FCFE-47FB-9AC2-BDA6D6FF4A4D}" type="pres">
      <dgm:prSet presAssocID="{0B0FB729-8906-49AD-AB94-EC441EFF5087}" presName="spNode" presStyleCnt="0"/>
      <dgm:spPr/>
    </dgm:pt>
    <dgm:pt modelId="{EFCC3147-DA64-4355-BE2F-8BAA4761529A}" type="pres">
      <dgm:prSet presAssocID="{512FF4F1-7E8D-4994-9CFD-B84117128FEA}" presName="sibTrans" presStyleLbl="sibTrans1D1" presStyleIdx="3" presStyleCnt="5"/>
      <dgm:spPr/>
      <dgm:t>
        <a:bodyPr/>
        <a:lstStyle/>
        <a:p>
          <a:endParaRPr lang="ru-RU"/>
        </a:p>
      </dgm:t>
    </dgm:pt>
    <dgm:pt modelId="{0BE2452A-A352-4E65-B1B6-0399C97415CD}" type="pres">
      <dgm:prSet presAssocID="{6AB23CE4-B67E-4258-A8BD-E8CB1F3C78E1}" presName="node" presStyleLbl="node1" presStyleIdx="4" presStyleCnt="5" custScaleX="141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C32B5-7444-4A91-8FA3-F3607632E827}" type="pres">
      <dgm:prSet presAssocID="{6AB23CE4-B67E-4258-A8BD-E8CB1F3C78E1}" presName="spNode" presStyleCnt="0"/>
      <dgm:spPr/>
    </dgm:pt>
    <dgm:pt modelId="{A8D88326-7A6F-4FF9-BA5D-EB8ED61F2CE5}" type="pres">
      <dgm:prSet presAssocID="{BF5B7EE1-4CDF-46D4-BED7-D08A3E13E987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94E5A56D-1FE7-427C-ADFB-4C8DB01E8B95}" type="presOf" srcId="{E09F8113-8D57-4AF8-84C3-9FF7800E33AE}" destId="{930EE06A-1E4D-4F17-A3D8-CFEE763AFBAE}" srcOrd="0" destOrd="0" presId="urn:microsoft.com/office/officeart/2005/8/layout/cycle6"/>
    <dgm:cxn modelId="{406219AA-B761-4FAA-966B-56A77D4FBB1D}" type="presOf" srcId="{05F1C162-6AB7-4660-B0B0-6EB4A67F6DFB}" destId="{3F70B1F1-140B-43CE-BE01-23AE2B278E2D}" srcOrd="0" destOrd="0" presId="urn:microsoft.com/office/officeart/2005/8/layout/cycle6"/>
    <dgm:cxn modelId="{676AC684-019C-4E76-A065-8BB4163E81BE}" type="presOf" srcId="{2E29F881-133B-43C4-9E0D-C089CFA5E4BB}" destId="{55C75E1E-553D-4C64-BC90-23894ED3470A}" srcOrd="0" destOrd="0" presId="urn:microsoft.com/office/officeart/2005/8/layout/cycle6"/>
    <dgm:cxn modelId="{2293CB79-66E9-4461-AACD-D381CBA744B1}" srcId="{2E29F881-133B-43C4-9E0D-C089CFA5E4BB}" destId="{DEA5994A-9DB3-4A30-AC6B-131BBB617781}" srcOrd="1" destOrd="0" parTransId="{7D45EF0A-2005-48C6-B404-E8AB62E974D9}" sibTransId="{30158CC7-A98D-4A20-BA93-D93155BDE567}"/>
    <dgm:cxn modelId="{43872DA1-6D21-4709-B255-86544F63D6A1}" type="presOf" srcId="{6AB23CE4-B67E-4258-A8BD-E8CB1F3C78E1}" destId="{0BE2452A-A352-4E65-B1B6-0399C97415CD}" srcOrd="0" destOrd="0" presId="urn:microsoft.com/office/officeart/2005/8/layout/cycle6"/>
    <dgm:cxn modelId="{7BD71EC1-5597-44D2-8A0B-300A44CE5B71}" type="presOf" srcId="{0B0FB729-8906-49AD-AB94-EC441EFF5087}" destId="{E0D55A4F-1210-44F7-B256-AEBDBDA3CC66}" srcOrd="0" destOrd="0" presId="urn:microsoft.com/office/officeart/2005/8/layout/cycle6"/>
    <dgm:cxn modelId="{A4CBFFAD-69DF-464B-9033-50505BEF106B}" srcId="{2E29F881-133B-43C4-9E0D-C089CFA5E4BB}" destId="{6AB23CE4-B67E-4258-A8BD-E8CB1F3C78E1}" srcOrd="4" destOrd="0" parTransId="{BE35A9E5-3779-4468-ACA8-E53C346029AB}" sibTransId="{BF5B7EE1-4CDF-46D4-BED7-D08A3E13E987}"/>
    <dgm:cxn modelId="{C29E0BEE-19C5-46E4-8432-D94155072B3C}" type="presOf" srcId="{30158CC7-A98D-4A20-BA93-D93155BDE567}" destId="{6F96FB21-6A1E-4AD3-AA99-E7D5E957A718}" srcOrd="0" destOrd="0" presId="urn:microsoft.com/office/officeart/2005/8/layout/cycle6"/>
    <dgm:cxn modelId="{BECB1F71-DB1D-4378-B297-0AFA428BD575}" type="presOf" srcId="{0FF82B43-D303-4788-B5E9-5CC1EC0B86E4}" destId="{ED4B5D7F-7388-4010-A150-08C9130A899E}" srcOrd="0" destOrd="0" presId="urn:microsoft.com/office/officeart/2005/8/layout/cycle6"/>
    <dgm:cxn modelId="{687F870D-3C37-4F08-B780-8D49773E0FD7}" type="presOf" srcId="{BF5B7EE1-4CDF-46D4-BED7-D08A3E13E987}" destId="{A8D88326-7A6F-4FF9-BA5D-EB8ED61F2CE5}" srcOrd="0" destOrd="0" presId="urn:microsoft.com/office/officeart/2005/8/layout/cycle6"/>
    <dgm:cxn modelId="{ED00EEA9-D3CA-4342-8CAD-50EAF137060C}" type="presOf" srcId="{6DDC4789-437C-43EA-98B5-49FFEA6EC4ED}" destId="{E45E1D6A-C406-4B2A-8101-73D51958E36D}" srcOrd="0" destOrd="0" presId="urn:microsoft.com/office/officeart/2005/8/layout/cycle6"/>
    <dgm:cxn modelId="{5ADAFB9A-D2D9-4E98-8CBA-D6FE3AD95041}" type="presOf" srcId="{DEA5994A-9DB3-4A30-AC6B-131BBB617781}" destId="{E005F105-A5D3-4223-9DAE-D8AC2CB02EE6}" srcOrd="0" destOrd="0" presId="urn:microsoft.com/office/officeart/2005/8/layout/cycle6"/>
    <dgm:cxn modelId="{7C029E00-2F86-4A27-B787-D4AE45EF6AD0}" srcId="{2E29F881-133B-43C4-9E0D-C089CFA5E4BB}" destId="{0B0FB729-8906-49AD-AB94-EC441EFF5087}" srcOrd="3" destOrd="0" parTransId="{AE1A3247-88E0-4995-8A02-5D66AA48D6F1}" sibTransId="{512FF4F1-7E8D-4994-9CFD-B84117128FEA}"/>
    <dgm:cxn modelId="{D5464933-E714-4CD7-9C1F-88ECF6BA0148}" srcId="{2E29F881-133B-43C4-9E0D-C089CFA5E4BB}" destId="{6DDC4789-437C-43EA-98B5-49FFEA6EC4ED}" srcOrd="2" destOrd="0" parTransId="{ECB96ADB-B383-4467-91E2-DFCBF17DEB97}" sibTransId="{E09F8113-8D57-4AF8-84C3-9FF7800E33AE}"/>
    <dgm:cxn modelId="{2BBF7D72-D26A-4724-8C54-F7AAD9D74686}" srcId="{2E29F881-133B-43C4-9E0D-C089CFA5E4BB}" destId="{05F1C162-6AB7-4660-B0B0-6EB4A67F6DFB}" srcOrd="0" destOrd="0" parTransId="{135BA7ED-0347-410A-AE47-3C4269A00729}" sibTransId="{0FF82B43-D303-4788-B5E9-5CC1EC0B86E4}"/>
    <dgm:cxn modelId="{B499654F-20E5-487C-80D0-02DD49B7B62C}" type="presOf" srcId="{512FF4F1-7E8D-4994-9CFD-B84117128FEA}" destId="{EFCC3147-DA64-4355-BE2F-8BAA4761529A}" srcOrd="0" destOrd="0" presId="urn:microsoft.com/office/officeart/2005/8/layout/cycle6"/>
    <dgm:cxn modelId="{1E4B2B07-9FB3-48DD-88DF-88E3EEBD0332}" type="presParOf" srcId="{55C75E1E-553D-4C64-BC90-23894ED3470A}" destId="{3F70B1F1-140B-43CE-BE01-23AE2B278E2D}" srcOrd="0" destOrd="0" presId="urn:microsoft.com/office/officeart/2005/8/layout/cycle6"/>
    <dgm:cxn modelId="{B5FB9253-83DF-48BE-9BA1-4326B85F5ED6}" type="presParOf" srcId="{55C75E1E-553D-4C64-BC90-23894ED3470A}" destId="{51A6A229-D6DD-4269-80BB-5944BE4D3812}" srcOrd="1" destOrd="0" presId="urn:microsoft.com/office/officeart/2005/8/layout/cycle6"/>
    <dgm:cxn modelId="{49408054-CCD8-4A70-B0EC-80C3CBC84D42}" type="presParOf" srcId="{55C75E1E-553D-4C64-BC90-23894ED3470A}" destId="{ED4B5D7F-7388-4010-A150-08C9130A899E}" srcOrd="2" destOrd="0" presId="urn:microsoft.com/office/officeart/2005/8/layout/cycle6"/>
    <dgm:cxn modelId="{6AEACFC0-FA84-4044-B454-95E6ED1E24A0}" type="presParOf" srcId="{55C75E1E-553D-4C64-BC90-23894ED3470A}" destId="{E005F105-A5D3-4223-9DAE-D8AC2CB02EE6}" srcOrd="3" destOrd="0" presId="urn:microsoft.com/office/officeart/2005/8/layout/cycle6"/>
    <dgm:cxn modelId="{AB184BCE-2CBB-48AF-BFEE-FBD2DE0F0298}" type="presParOf" srcId="{55C75E1E-553D-4C64-BC90-23894ED3470A}" destId="{B5A01459-FEFC-472E-A136-3F0B5DFF0542}" srcOrd="4" destOrd="0" presId="urn:microsoft.com/office/officeart/2005/8/layout/cycle6"/>
    <dgm:cxn modelId="{CCAD359E-8968-4434-A9B8-BD28327B807C}" type="presParOf" srcId="{55C75E1E-553D-4C64-BC90-23894ED3470A}" destId="{6F96FB21-6A1E-4AD3-AA99-E7D5E957A718}" srcOrd="5" destOrd="0" presId="urn:microsoft.com/office/officeart/2005/8/layout/cycle6"/>
    <dgm:cxn modelId="{4697AAB4-E5AD-4CEE-B436-412D4188B740}" type="presParOf" srcId="{55C75E1E-553D-4C64-BC90-23894ED3470A}" destId="{E45E1D6A-C406-4B2A-8101-73D51958E36D}" srcOrd="6" destOrd="0" presId="urn:microsoft.com/office/officeart/2005/8/layout/cycle6"/>
    <dgm:cxn modelId="{011CD013-1983-4D92-A7CB-F9165FE98E20}" type="presParOf" srcId="{55C75E1E-553D-4C64-BC90-23894ED3470A}" destId="{682802A3-C433-4EC3-B951-AB871487220E}" srcOrd="7" destOrd="0" presId="urn:microsoft.com/office/officeart/2005/8/layout/cycle6"/>
    <dgm:cxn modelId="{A7A6644F-9A60-4798-BC6D-31BA995EAB0B}" type="presParOf" srcId="{55C75E1E-553D-4C64-BC90-23894ED3470A}" destId="{930EE06A-1E4D-4F17-A3D8-CFEE763AFBAE}" srcOrd="8" destOrd="0" presId="urn:microsoft.com/office/officeart/2005/8/layout/cycle6"/>
    <dgm:cxn modelId="{F63FFD5F-EDD4-422C-B801-56668338CE00}" type="presParOf" srcId="{55C75E1E-553D-4C64-BC90-23894ED3470A}" destId="{E0D55A4F-1210-44F7-B256-AEBDBDA3CC66}" srcOrd="9" destOrd="0" presId="urn:microsoft.com/office/officeart/2005/8/layout/cycle6"/>
    <dgm:cxn modelId="{042535CC-2D9C-4092-9827-6A08D8D8CCFD}" type="presParOf" srcId="{55C75E1E-553D-4C64-BC90-23894ED3470A}" destId="{C9BAAA0E-FCFE-47FB-9AC2-BDA6D6FF4A4D}" srcOrd="10" destOrd="0" presId="urn:microsoft.com/office/officeart/2005/8/layout/cycle6"/>
    <dgm:cxn modelId="{C86DBF9E-F705-4F8B-9935-C018F41FECFB}" type="presParOf" srcId="{55C75E1E-553D-4C64-BC90-23894ED3470A}" destId="{EFCC3147-DA64-4355-BE2F-8BAA4761529A}" srcOrd="11" destOrd="0" presId="urn:microsoft.com/office/officeart/2005/8/layout/cycle6"/>
    <dgm:cxn modelId="{C05EEAF8-86EE-47A4-9C01-1EED6191DDE1}" type="presParOf" srcId="{55C75E1E-553D-4C64-BC90-23894ED3470A}" destId="{0BE2452A-A352-4E65-B1B6-0399C97415CD}" srcOrd="12" destOrd="0" presId="urn:microsoft.com/office/officeart/2005/8/layout/cycle6"/>
    <dgm:cxn modelId="{DF3C21A7-E58C-48EE-9609-C528581D9A2A}" type="presParOf" srcId="{55C75E1E-553D-4C64-BC90-23894ED3470A}" destId="{5A6C32B5-7444-4A91-8FA3-F3607632E827}" srcOrd="13" destOrd="0" presId="urn:microsoft.com/office/officeart/2005/8/layout/cycle6"/>
    <dgm:cxn modelId="{C0611FB4-CF50-4DC8-B2D3-978FB69977F4}" type="presParOf" srcId="{55C75E1E-553D-4C64-BC90-23894ED3470A}" destId="{A8D88326-7A6F-4FF9-BA5D-EB8ED61F2CE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C8DBE0-4A60-4830-A4AD-8368B875F505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062B87F-1F66-426A-A6EB-4B5B37B9CC32}">
      <dgm:prSet phldrT="[Текст]" custT="1"/>
      <dgm:spPr/>
      <dgm:t>
        <a:bodyPr/>
        <a:lstStyle/>
        <a:p>
          <a:pPr algn="ctr"/>
          <a:r>
            <a:rPr lang="ru-RU" sz="2800" dirty="0" smtClean="0"/>
            <a:t>нормализация деятельности отдельных органов и функциональных систем</a:t>
          </a:r>
          <a:endParaRPr lang="ru-RU" sz="2800" dirty="0"/>
        </a:p>
      </dgm:t>
    </dgm:pt>
    <dgm:pt modelId="{84C80D77-37BF-40CA-A86A-C90530D46F2A}" type="parTrans" cxnId="{5BF24471-B37C-477B-BA39-F840AA472FB9}">
      <dgm:prSet/>
      <dgm:spPr/>
      <dgm:t>
        <a:bodyPr/>
        <a:lstStyle/>
        <a:p>
          <a:endParaRPr lang="ru-RU"/>
        </a:p>
      </dgm:t>
    </dgm:pt>
    <dgm:pt modelId="{7D344174-3233-414F-A786-D7DB98C13174}" type="sibTrans" cxnId="{5BF24471-B37C-477B-BA39-F840AA472FB9}">
      <dgm:prSet/>
      <dgm:spPr/>
      <dgm:t>
        <a:bodyPr/>
        <a:lstStyle/>
        <a:p>
          <a:endParaRPr lang="ru-RU"/>
        </a:p>
      </dgm:t>
    </dgm:pt>
    <dgm:pt modelId="{D2FD0FBA-D967-4881-B791-B55EFF9A1D5D}">
      <dgm:prSet phldrT="[Текст]" custT="1"/>
      <dgm:spPr/>
      <dgm:t>
        <a:bodyPr/>
        <a:lstStyle/>
        <a:p>
          <a:pPr algn="ctr"/>
          <a:r>
            <a:rPr lang="ru-RU" sz="2800" dirty="0" smtClean="0"/>
            <a:t>повышение умственной и речевой активности</a:t>
          </a:r>
          <a:endParaRPr lang="ru-RU" sz="2800" dirty="0"/>
        </a:p>
      </dgm:t>
    </dgm:pt>
    <dgm:pt modelId="{E63C0A6F-FB46-45ED-9E74-F2A260D363D6}" type="parTrans" cxnId="{A2B723FD-2358-4C7C-8479-28DC4A29695A}">
      <dgm:prSet/>
      <dgm:spPr/>
      <dgm:t>
        <a:bodyPr/>
        <a:lstStyle/>
        <a:p>
          <a:endParaRPr lang="ru-RU"/>
        </a:p>
      </dgm:t>
    </dgm:pt>
    <dgm:pt modelId="{D91D022A-C6F9-4948-AEF4-9C6BA40613A3}" type="sibTrans" cxnId="{A2B723FD-2358-4C7C-8479-28DC4A29695A}">
      <dgm:prSet/>
      <dgm:spPr/>
      <dgm:t>
        <a:bodyPr/>
        <a:lstStyle/>
        <a:p>
          <a:endParaRPr lang="ru-RU"/>
        </a:p>
      </dgm:t>
    </dgm:pt>
    <dgm:pt modelId="{9CD5E2EB-0B56-44B4-94B7-18C900A4E14E}">
      <dgm:prSet phldrT="[Текст]" custT="1"/>
      <dgm:spPr/>
      <dgm:t>
        <a:bodyPr/>
        <a:lstStyle/>
        <a:p>
          <a:pPr algn="ctr"/>
          <a:r>
            <a:rPr lang="ru-RU" sz="2800" dirty="0" smtClean="0"/>
            <a:t>активизация процессов внимания, памяти, воображения, мышления</a:t>
          </a:r>
          <a:endParaRPr lang="ru-RU" sz="2800" dirty="0"/>
        </a:p>
      </dgm:t>
    </dgm:pt>
    <dgm:pt modelId="{EE079306-A52F-4581-9EF1-2B7B14C2D73A}" type="parTrans" cxnId="{02966337-C8FF-418B-A1F7-F7D57EDF7A7A}">
      <dgm:prSet/>
      <dgm:spPr/>
      <dgm:t>
        <a:bodyPr/>
        <a:lstStyle/>
        <a:p>
          <a:endParaRPr lang="ru-RU"/>
        </a:p>
      </dgm:t>
    </dgm:pt>
    <dgm:pt modelId="{575D490A-B4DA-4237-B064-F3937DF0C24D}" type="sibTrans" cxnId="{02966337-C8FF-418B-A1F7-F7D57EDF7A7A}">
      <dgm:prSet/>
      <dgm:spPr/>
      <dgm:t>
        <a:bodyPr/>
        <a:lstStyle/>
        <a:p>
          <a:endParaRPr lang="ru-RU"/>
        </a:p>
      </dgm:t>
    </dgm:pt>
    <dgm:pt modelId="{2CDFA487-6B2F-4861-8265-EE09936BA69B}">
      <dgm:prSet phldrT="[Текст]" custT="1"/>
      <dgm:spPr/>
      <dgm:t>
        <a:bodyPr/>
        <a:lstStyle/>
        <a:p>
          <a:pPr algn="ctr"/>
          <a:r>
            <a:rPr lang="ru-RU" sz="2800" dirty="0" smtClean="0"/>
            <a:t>профилактика простудных заболеваний</a:t>
          </a:r>
          <a:endParaRPr lang="ru-RU" sz="2800" dirty="0"/>
        </a:p>
      </dgm:t>
    </dgm:pt>
    <dgm:pt modelId="{866D9BDD-2A7D-4A4F-9846-1620983FCB94}" type="parTrans" cxnId="{51A4C634-B7C9-45A1-B190-3ED11A4080FE}">
      <dgm:prSet/>
      <dgm:spPr/>
      <dgm:t>
        <a:bodyPr/>
        <a:lstStyle/>
        <a:p>
          <a:endParaRPr lang="ru-RU"/>
        </a:p>
      </dgm:t>
    </dgm:pt>
    <dgm:pt modelId="{4450D446-58E0-4094-86E7-382D63EFCE53}" type="sibTrans" cxnId="{51A4C634-B7C9-45A1-B190-3ED11A4080FE}">
      <dgm:prSet/>
      <dgm:spPr/>
      <dgm:t>
        <a:bodyPr/>
        <a:lstStyle/>
        <a:p>
          <a:endParaRPr lang="ru-RU"/>
        </a:p>
      </dgm:t>
    </dgm:pt>
    <dgm:pt modelId="{E031B077-148A-488B-AA9C-6FAD615503EC}" type="pres">
      <dgm:prSet presAssocID="{12C8DBE0-4A60-4830-A4AD-8368B875F50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B8245A-1EEE-49F5-99DE-3EC83D508489}" type="pres">
      <dgm:prSet presAssocID="{D062B87F-1F66-426A-A6EB-4B5B37B9CC32}" presName="parentLin" presStyleCnt="0"/>
      <dgm:spPr/>
    </dgm:pt>
    <dgm:pt modelId="{EBF0C062-C2EC-4FBC-8439-4D522A21B4F8}" type="pres">
      <dgm:prSet presAssocID="{D062B87F-1F66-426A-A6EB-4B5B37B9CC3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F17F59D-3481-4C37-B668-8FE277AED1FF}" type="pres">
      <dgm:prSet presAssocID="{D062B87F-1F66-426A-A6EB-4B5B37B9CC32}" presName="parentText" presStyleLbl="node1" presStyleIdx="0" presStyleCnt="4" custScaleX="128807" custScaleY="1961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41637-4180-4C22-B4C5-6D671E56BB3D}" type="pres">
      <dgm:prSet presAssocID="{D062B87F-1F66-426A-A6EB-4B5B37B9CC32}" presName="negativeSpace" presStyleCnt="0"/>
      <dgm:spPr/>
    </dgm:pt>
    <dgm:pt modelId="{6140C052-D0BC-472C-80E8-A6CFB1E6C93A}" type="pres">
      <dgm:prSet presAssocID="{D062B87F-1F66-426A-A6EB-4B5B37B9CC32}" presName="childText" presStyleLbl="conFgAcc1" presStyleIdx="0" presStyleCnt="4">
        <dgm:presLayoutVars>
          <dgm:bulletEnabled val="1"/>
        </dgm:presLayoutVars>
      </dgm:prSet>
      <dgm:spPr/>
    </dgm:pt>
    <dgm:pt modelId="{962D4B0F-7779-46B2-8DFF-154A1A879379}" type="pres">
      <dgm:prSet presAssocID="{7D344174-3233-414F-A786-D7DB98C13174}" presName="spaceBetweenRectangles" presStyleCnt="0"/>
      <dgm:spPr/>
    </dgm:pt>
    <dgm:pt modelId="{3D884F50-355A-48CC-AAB3-38E227C2EF11}" type="pres">
      <dgm:prSet presAssocID="{D2FD0FBA-D967-4881-B791-B55EFF9A1D5D}" presName="parentLin" presStyleCnt="0"/>
      <dgm:spPr/>
    </dgm:pt>
    <dgm:pt modelId="{71E3405B-9A4C-44F3-8144-18B52C617E1A}" type="pres">
      <dgm:prSet presAssocID="{D2FD0FBA-D967-4881-B791-B55EFF9A1D5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16CD89B-1436-46E4-8F4D-64256091410C}" type="pres">
      <dgm:prSet presAssocID="{D2FD0FBA-D967-4881-B791-B55EFF9A1D5D}" presName="parentText" presStyleLbl="node1" presStyleIdx="1" presStyleCnt="4" custScaleX="129786" custScaleY="197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E138B-490B-4975-869A-3FB6C8849DCE}" type="pres">
      <dgm:prSet presAssocID="{D2FD0FBA-D967-4881-B791-B55EFF9A1D5D}" presName="negativeSpace" presStyleCnt="0"/>
      <dgm:spPr/>
    </dgm:pt>
    <dgm:pt modelId="{B7846775-0A4C-4615-BCC1-CD998A8B4B30}" type="pres">
      <dgm:prSet presAssocID="{D2FD0FBA-D967-4881-B791-B55EFF9A1D5D}" presName="childText" presStyleLbl="conFgAcc1" presStyleIdx="1" presStyleCnt="4">
        <dgm:presLayoutVars>
          <dgm:bulletEnabled val="1"/>
        </dgm:presLayoutVars>
      </dgm:prSet>
      <dgm:spPr/>
    </dgm:pt>
    <dgm:pt modelId="{6A473E6D-02CB-449A-934D-CE21486389A6}" type="pres">
      <dgm:prSet presAssocID="{D91D022A-C6F9-4948-AEF4-9C6BA40613A3}" presName="spaceBetweenRectangles" presStyleCnt="0"/>
      <dgm:spPr/>
    </dgm:pt>
    <dgm:pt modelId="{FD703AF5-CDD2-4344-8867-CA15E7D39D56}" type="pres">
      <dgm:prSet presAssocID="{9CD5E2EB-0B56-44B4-94B7-18C900A4E14E}" presName="parentLin" presStyleCnt="0"/>
      <dgm:spPr/>
    </dgm:pt>
    <dgm:pt modelId="{B2188AC8-70E2-4EDC-9DC2-B48A4E5E47E2}" type="pres">
      <dgm:prSet presAssocID="{9CD5E2EB-0B56-44B4-94B7-18C900A4E14E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069350F-A423-46E0-A04E-00216B167496}" type="pres">
      <dgm:prSet presAssocID="{9CD5E2EB-0B56-44B4-94B7-18C900A4E14E}" presName="parentText" presStyleLbl="node1" presStyleIdx="2" presStyleCnt="4" custScaleX="129912" custScaleY="199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68A6C-C516-43A9-995F-C27E2F7D860F}" type="pres">
      <dgm:prSet presAssocID="{9CD5E2EB-0B56-44B4-94B7-18C900A4E14E}" presName="negativeSpace" presStyleCnt="0"/>
      <dgm:spPr/>
    </dgm:pt>
    <dgm:pt modelId="{86C3527C-7746-4D95-A48B-0E6860328757}" type="pres">
      <dgm:prSet presAssocID="{9CD5E2EB-0B56-44B4-94B7-18C900A4E14E}" presName="childText" presStyleLbl="conFgAcc1" presStyleIdx="2" presStyleCnt="4">
        <dgm:presLayoutVars>
          <dgm:bulletEnabled val="1"/>
        </dgm:presLayoutVars>
      </dgm:prSet>
      <dgm:spPr/>
    </dgm:pt>
    <dgm:pt modelId="{51B0A5D6-736A-476E-8C3A-3E5B1AEA3894}" type="pres">
      <dgm:prSet presAssocID="{575D490A-B4DA-4237-B064-F3937DF0C24D}" presName="spaceBetweenRectangles" presStyleCnt="0"/>
      <dgm:spPr/>
    </dgm:pt>
    <dgm:pt modelId="{7B22A77C-EBF0-487D-A2DD-EA680E932DFB}" type="pres">
      <dgm:prSet presAssocID="{2CDFA487-6B2F-4861-8265-EE09936BA69B}" presName="parentLin" presStyleCnt="0"/>
      <dgm:spPr/>
    </dgm:pt>
    <dgm:pt modelId="{8ACE8E36-2C78-4CA1-A991-491DD3712AA4}" type="pres">
      <dgm:prSet presAssocID="{2CDFA487-6B2F-4861-8265-EE09936BA69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30E14BE-D01A-4A85-8587-CB309350DBB4}" type="pres">
      <dgm:prSet presAssocID="{2CDFA487-6B2F-4861-8265-EE09936BA69B}" presName="parentText" presStyleLbl="node1" presStyleIdx="3" presStyleCnt="4" custScaleX="129786" custScaleY="1992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DEFC3-2D21-4E7E-933D-0A4505E57FD2}" type="pres">
      <dgm:prSet presAssocID="{2CDFA487-6B2F-4861-8265-EE09936BA69B}" presName="negativeSpace" presStyleCnt="0"/>
      <dgm:spPr/>
    </dgm:pt>
    <dgm:pt modelId="{AD8A8F62-0E9E-42CD-BA11-1686BF75001C}" type="pres">
      <dgm:prSet presAssocID="{2CDFA487-6B2F-4861-8265-EE09936BA69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BF24471-B37C-477B-BA39-F840AA472FB9}" srcId="{12C8DBE0-4A60-4830-A4AD-8368B875F505}" destId="{D062B87F-1F66-426A-A6EB-4B5B37B9CC32}" srcOrd="0" destOrd="0" parTransId="{84C80D77-37BF-40CA-A86A-C90530D46F2A}" sibTransId="{7D344174-3233-414F-A786-D7DB98C13174}"/>
    <dgm:cxn modelId="{02966337-C8FF-418B-A1F7-F7D57EDF7A7A}" srcId="{12C8DBE0-4A60-4830-A4AD-8368B875F505}" destId="{9CD5E2EB-0B56-44B4-94B7-18C900A4E14E}" srcOrd="2" destOrd="0" parTransId="{EE079306-A52F-4581-9EF1-2B7B14C2D73A}" sibTransId="{575D490A-B4DA-4237-B064-F3937DF0C24D}"/>
    <dgm:cxn modelId="{966BB470-C1E3-4F67-BD06-D9601C12D101}" type="presOf" srcId="{2CDFA487-6B2F-4861-8265-EE09936BA69B}" destId="{330E14BE-D01A-4A85-8587-CB309350DBB4}" srcOrd="1" destOrd="0" presId="urn:microsoft.com/office/officeart/2005/8/layout/list1"/>
    <dgm:cxn modelId="{51A4C634-B7C9-45A1-B190-3ED11A4080FE}" srcId="{12C8DBE0-4A60-4830-A4AD-8368B875F505}" destId="{2CDFA487-6B2F-4861-8265-EE09936BA69B}" srcOrd="3" destOrd="0" parTransId="{866D9BDD-2A7D-4A4F-9846-1620983FCB94}" sibTransId="{4450D446-58E0-4094-86E7-382D63EFCE53}"/>
    <dgm:cxn modelId="{0E434B55-07EF-4324-B81B-0B72AAB42812}" type="presOf" srcId="{2CDFA487-6B2F-4861-8265-EE09936BA69B}" destId="{8ACE8E36-2C78-4CA1-A991-491DD3712AA4}" srcOrd="0" destOrd="0" presId="urn:microsoft.com/office/officeart/2005/8/layout/list1"/>
    <dgm:cxn modelId="{A2B723FD-2358-4C7C-8479-28DC4A29695A}" srcId="{12C8DBE0-4A60-4830-A4AD-8368B875F505}" destId="{D2FD0FBA-D967-4881-B791-B55EFF9A1D5D}" srcOrd="1" destOrd="0" parTransId="{E63C0A6F-FB46-45ED-9E74-F2A260D363D6}" sibTransId="{D91D022A-C6F9-4948-AEF4-9C6BA40613A3}"/>
    <dgm:cxn modelId="{EF323F46-C899-4DFF-A377-070C3EB1FEE5}" type="presOf" srcId="{D062B87F-1F66-426A-A6EB-4B5B37B9CC32}" destId="{DF17F59D-3481-4C37-B668-8FE277AED1FF}" srcOrd="1" destOrd="0" presId="urn:microsoft.com/office/officeart/2005/8/layout/list1"/>
    <dgm:cxn modelId="{208802C6-59C4-4990-BFF4-3DCDC58FE339}" type="presOf" srcId="{D062B87F-1F66-426A-A6EB-4B5B37B9CC32}" destId="{EBF0C062-C2EC-4FBC-8439-4D522A21B4F8}" srcOrd="0" destOrd="0" presId="urn:microsoft.com/office/officeart/2005/8/layout/list1"/>
    <dgm:cxn modelId="{F6A0E845-07CF-4C82-BF22-FF6835CDE31F}" type="presOf" srcId="{9CD5E2EB-0B56-44B4-94B7-18C900A4E14E}" destId="{B2188AC8-70E2-4EDC-9DC2-B48A4E5E47E2}" srcOrd="0" destOrd="0" presId="urn:microsoft.com/office/officeart/2005/8/layout/list1"/>
    <dgm:cxn modelId="{3922341E-D07F-4080-A163-50628FBF04C8}" type="presOf" srcId="{9CD5E2EB-0B56-44B4-94B7-18C900A4E14E}" destId="{6069350F-A423-46E0-A04E-00216B167496}" srcOrd="1" destOrd="0" presId="urn:microsoft.com/office/officeart/2005/8/layout/list1"/>
    <dgm:cxn modelId="{E74871D9-2140-401E-A305-F182C40DF810}" type="presOf" srcId="{12C8DBE0-4A60-4830-A4AD-8368B875F505}" destId="{E031B077-148A-488B-AA9C-6FAD615503EC}" srcOrd="0" destOrd="0" presId="urn:microsoft.com/office/officeart/2005/8/layout/list1"/>
    <dgm:cxn modelId="{631638CD-3F41-4B5D-BEE6-D19FC742CD34}" type="presOf" srcId="{D2FD0FBA-D967-4881-B791-B55EFF9A1D5D}" destId="{71E3405B-9A4C-44F3-8144-18B52C617E1A}" srcOrd="0" destOrd="0" presId="urn:microsoft.com/office/officeart/2005/8/layout/list1"/>
    <dgm:cxn modelId="{0CB58B25-4D0C-4732-A234-809B248B132F}" type="presOf" srcId="{D2FD0FBA-D967-4881-B791-B55EFF9A1D5D}" destId="{B16CD89B-1436-46E4-8F4D-64256091410C}" srcOrd="1" destOrd="0" presId="urn:microsoft.com/office/officeart/2005/8/layout/list1"/>
    <dgm:cxn modelId="{214B83F8-59C0-4C20-9393-879B4588F61A}" type="presParOf" srcId="{E031B077-148A-488B-AA9C-6FAD615503EC}" destId="{E7B8245A-1EEE-49F5-99DE-3EC83D508489}" srcOrd="0" destOrd="0" presId="urn:microsoft.com/office/officeart/2005/8/layout/list1"/>
    <dgm:cxn modelId="{EFB685C9-F15B-4166-878C-EE84E5E23977}" type="presParOf" srcId="{E7B8245A-1EEE-49F5-99DE-3EC83D508489}" destId="{EBF0C062-C2EC-4FBC-8439-4D522A21B4F8}" srcOrd="0" destOrd="0" presId="urn:microsoft.com/office/officeart/2005/8/layout/list1"/>
    <dgm:cxn modelId="{8EBDB8C6-73A4-4E62-8C4A-A2266F5A0809}" type="presParOf" srcId="{E7B8245A-1EEE-49F5-99DE-3EC83D508489}" destId="{DF17F59D-3481-4C37-B668-8FE277AED1FF}" srcOrd="1" destOrd="0" presId="urn:microsoft.com/office/officeart/2005/8/layout/list1"/>
    <dgm:cxn modelId="{B7BDFFC3-7A9E-43FB-8EF3-85926EF3E9D6}" type="presParOf" srcId="{E031B077-148A-488B-AA9C-6FAD615503EC}" destId="{C6341637-4180-4C22-B4C5-6D671E56BB3D}" srcOrd="1" destOrd="0" presId="urn:microsoft.com/office/officeart/2005/8/layout/list1"/>
    <dgm:cxn modelId="{F437872D-2FFF-4100-8F2E-35A79E8767F3}" type="presParOf" srcId="{E031B077-148A-488B-AA9C-6FAD615503EC}" destId="{6140C052-D0BC-472C-80E8-A6CFB1E6C93A}" srcOrd="2" destOrd="0" presId="urn:microsoft.com/office/officeart/2005/8/layout/list1"/>
    <dgm:cxn modelId="{6207E164-820F-4656-8E5F-CB1C6995854D}" type="presParOf" srcId="{E031B077-148A-488B-AA9C-6FAD615503EC}" destId="{962D4B0F-7779-46B2-8DFF-154A1A879379}" srcOrd="3" destOrd="0" presId="urn:microsoft.com/office/officeart/2005/8/layout/list1"/>
    <dgm:cxn modelId="{CE4B402C-E748-4620-BCA5-75341F7D443D}" type="presParOf" srcId="{E031B077-148A-488B-AA9C-6FAD615503EC}" destId="{3D884F50-355A-48CC-AAB3-38E227C2EF11}" srcOrd="4" destOrd="0" presId="urn:microsoft.com/office/officeart/2005/8/layout/list1"/>
    <dgm:cxn modelId="{CF3721FD-10AE-4BB4-B826-767F90B29E88}" type="presParOf" srcId="{3D884F50-355A-48CC-AAB3-38E227C2EF11}" destId="{71E3405B-9A4C-44F3-8144-18B52C617E1A}" srcOrd="0" destOrd="0" presId="urn:microsoft.com/office/officeart/2005/8/layout/list1"/>
    <dgm:cxn modelId="{631C997A-1F55-403B-AC53-CCB89AB0837B}" type="presParOf" srcId="{3D884F50-355A-48CC-AAB3-38E227C2EF11}" destId="{B16CD89B-1436-46E4-8F4D-64256091410C}" srcOrd="1" destOrd="0" presId="urn:microsoft.com/office/officeart/2005/8/layout/list1"/>
    <dgm:cxn modelId="{5B398F0C-CEE8-4A08-B660-AE77C841A9EC}" type="presParOf" srcId="{E031B077-148A-488B-AA9C-6FAD615503EC}" destId="{4D9E138B-490B-4975-869A-3FB6C8849DCE}" srcOrd="5" destOrd="0" presId="urn:microsoft.com/office/officeart/2005/8/layout/list1"/>
    <dgm:cxn modelId="{015F3D6E-697F-47CC-B853-685FE329EC03}" type="presParOf" srcId="{E031B077-148A-488B-AA9C-6FAD615503EC}" destId="{B7846775-0A4C-4615-BCC1-CD998A8B4B30}" srcOrd="6" destOrd="0" presId="urn:microsoft.com/office/officeart/2005/8/layout/list1"/>
    <dgm:cxn modelId="{79D7B033-A035-4AED-8CA8-ACF669C35709}" type="presParOf" srcId="{E031B077-148A-488B-AA9C-6FAD615503EC}" destId="{6A473E6D-02CB-449A-934D-CE21486389A6}" srcOrd="7" destOrd="0" presId="urn:microsoft.com/office/officeart/2005/8/layout/list1"/>
    <dgm:cxn modelId="{D07DD371-8CD2-461A-A6FE-B5DA87A06A01}" type="presParOf" srcId="{E031B077-148A-488B-AA9C-6FAD615503EC}" destId="{FD703AF5-CDD2-4344-8867-CA15E7D39D56}" srcOrd="8" destOrd="0" presId="urn:microsoft.com/office/officeart/2005/8/layout/list1"/>
    <dgm:cxn modelId="{5BC03292-CBE1-48FB-B7EA-43377AF1F6F9}" type="presParOf" srcId="{FD703AF5-CDD2-4344-8867-CA15E7D39D56}" destId="{B2188AC8-70E2-4EDC-9DC2-B48A4E5E47E2}" srcOrd="0" destOrd="0" presId="urn:microsoft.com/office/officeart/2005/8/layout/list1"/>
    <dgm:cxn modelId="{D6C936E4-163E-4E25-BD5C-45C4349B0447}" type="presParOf" srcId="{FD703AF5-CDD2-4344-8867-CA15E7D39D56}" destId="{6069350F-A423-46E0-A04E-00216B167496}" srcOrd="1" destOrd="0" presId="urn:microsoft.com/office/officeart/2005/8/layout/list1"/>
    <dgm:cxn modelId="{3C0F32FC-F9C2-40BB-9C72-172CB93E1DD1}" type="presParOf" srcId="{E031B077-148A-488B-AA9C-6FAD615503EC}" destId="{07168A6C-C516-43A9-995F-C27E2F7D860F}" srcOrd="9" destOrd="0" presId="urn:microsoft.com/office/officeart/2005/8/layout/list1"/>
    <dgm:cxn modelId="{ADD9073A-333F-4EA1-A458-A7C273462F3F}" type="presParOf" srcId="{E031B077-148A-488B-AA9C-6FAD615503EC}" destId="{86C3527C-7746-4D95-A48B-0E6860328757}" srcOrd="10" destOrd="0" presId="urn:microsoft.com/office/officeart/2005/8/layout/list1"/>
    <dgm:cxn modelId="{DDE7DA6E-9E3F-40E3-B3CA-8BA8439DFEF7}" type="presParOf" srcId="{E031B077-148A-488B-AA9C-6FAD615503EC}" destId="{51B0A5D6-736A-476E-8C3A-3E5B1AEA3894}" srcOrd="11" destOrd="0" presId="urn:microsoft.com/office/officeart/2005/8/layout/list1"/>
    <dgm:cxn modelId="{3DEECD75-0AB5-412D-924A-13602C774AAF}" type="presParOf" srcId="{E031B077-148A-488B-AA9C-6FAD615503EC}" destId="{7B22A77C-EBF0-487D-A2DD-EA680E932DFB}" srcOrd="12" destOrd="0" presId="urn:microsoft.com/office/officeart/2005/8/layout/list1"/>
    <dgm:cxn modelId="{01F59727-4CFA-482C-B96C-B84E5FF26E9A}" type="presParOf" srcId="{7B22A77C-EBF0-487D-A2DD-EA680E932DFB}" destId="{8ACE8E36-2C78-4CA1-A991-491DD3712AA4}" srcOrd="0" destOrd="0" presId="urn:microsoft.com/office/officeart/2005/8/layout/list1"/>
    <dgm:cxn modelId="{A9582A55-B21F-4648-8A5E-A8F46D4BC62C}" type="presParOf" srcId="{7B22A77C-EBF0-487D-A2DD-EA680E932DFB}" destId="{330E14BE-D01A-4A85-8587-CB309350DBB4}" srcOrd="1" destOrd="0" presId="urn:microsoft.com/office/officeart/2005/8/layout/list1"/>
    <dgm:cxn modelId="{9CA66238-C45E-4FF8-A3D2-A58370AEC79B}" type="presParOf" srcId="{E031B077-148A-488B-AA9C-6FAD615503EC}" destId="{DE3DEFC3-2D21-4E7E-933D-0A4505E57FD2}" srcOrd="13" destOrd="0" presId="urn:microsoft.com/office/officeart/2005/8/layout/list1"/>
    <dgm:cxn modelId="{FA414041-C42F-4369-BDDE-88191018CFD4}" type="presParOf" srcId="{E031B077-148A-488B-AA9C-6FAD615503EC}" destId="{AD8A8F62-0E9E-42CD-BA11-1686BF75001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58824C-1150-4D0D-9278-D071B7F92E5D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3C01F7E-9215-41E2-93D0-9D8AD6050875}">
      <dgm:prSet phldrT="[Текст]" custT="1"/>
      <dgm:spPr/>
      <dgm:t>
        <a:bodyPr/>
        <a:lstStyle/>
        <a:p>
          <a:pPr algn="ctr"/>
          <a:r>
            <a:rPr lang="ru-RU" sz="2800" dirty="0" smtClean="0"/>
            <a:t>ограничения в применении  детям до 6 лет </a:t>
          </a:r>
          <a:endParaRPr lang="ru-RU" sz="2800" dirty="0"/>
        </a:p>
      </dgm:t>
    </dgm:pt>
    <dgm:pt modelId="{7605CB72-3191-4C72-BACD-8863A1356CE1}" type="parTrans" cxnId="{1E8A7FA3-ED07-4088-9377-7BF46C600D7C}">
      <dgm:prSet/>
      <dgm:spPr/>
      <dgm:t>
        <a:bodyPr/>
        <a:lstStyle/>
        <a:p>
          <a:endParaRPr lang="ru-RU"/>
        </a:p>
      </dgm:t>
    </dgm:pt>
    <dgm:pt modelId="{BF81AA28-DC54-4C2D-9558-06B1217D3E9F}" type="sibTrans" cxnId="{1E8A7FA3-ED07-4088-9377-7BF46C600D7C}">
      <dgm:prSet/>
      <dgm:spPr/>
      <dgm:t>
        <a:bodyPr/>
        <a:lstStyle/>
        <a:p>
          <a:endParaRPr lang="ru-RU"/>
        </a:p>
      </dgm:t>
    </dgm:pt>
    <dgm:pt modelId="{67046F7A-F88C-4B01-9D1F-B0C196401F2B}">
      <dgm:prSet phldrT="[Текст]" custT="1"/>
      <dgm:spPr/>
      <dgm:t>
        <a:bodyPr/>
        <a:lstStyle/>
        <a:p>
          <a:pPr algn="ctr"/>
          <a:r>
            <a:rPr lang="ru-RU" sz="2800" dirty="0" smtClean="0"/>
            <a:t>обязательно соблюдать дозировку</a:t>
          </a:r>
          <a:endParaRPr lang="ru-RU" sz="2800" dirty="0"/>
        </a:p>
      </dgm:t>
    </dgm:pt>
    <dgm:pt modelId="{FC628000-C43C-4B30-93F3-9D4179A3C19C}" type="parTrans" cxnId="{1F7DDA82-7074-490C-B0F4-359196E8A0B2}">
      <dgm:prSet/>
      <dgm:spPr/>
      <dgm:t>
        <a:bodyPr/>
        <a:lstStyle/>
        <a:p>
          <a:endParaRPr lang="ru-RU"/>
        </a:p>
      </dgm:t>
    </dgm:pt>
    <dgm:pt modelId="{D32BD1C1-EA25-4354-B2BC-422C1C8FDCD7}" type="sibTrans" cxnId="{1F7DDA82-7074-490C-B0F4-359196E8A0B2}">
      <dgm:prSet/>
      <dgm:spPr/>
      <dgm:t>
        <a:bodyPr/>
        <a:lstStyle/>
        <a:p>
          <a:endParaRPr lang="ru-RU"/>
        </a:p>
      </dgm:t>
    </dgm:pt>
    <dgm:pt modelId="{3091CEAE-68B6-4818-A5EF-75D9013BD323}">
      <dgm:prSet phldrT="[Текст]" custT="1"/>
      <dgm:spPr/>
      <dgm:t>
        <a:bodyPr/>
        <a:lstStyle/>
        <a:p>
          <a:pPr algn="ctr"/>
          <a:r>
            <a:rPr lang="ru-RU" sz="2800" dirty="0" smtClean="0"/>
            <a:t>для ароматизации воздуха -1 капля масла на 10 кв.м </a:t>
          </a:r>
          <a:endParaRPr lang="ru-RU" sz="2800" dirty="0"/>
        </a:p>
      </dgm:t>
    </dgm:pt>
    <dgm:pt modelId="{AA4B8101-7C5C-4738-A023-19E648943869}" type="parTrans" cxnId="{C76F0162-4576-4097-82C6-499803570872}">
      <dgm:prSet/>
      <dgm:spPr/>
      <dgm:t>
        <a:bodyPr/>
        <a:lstStyle/>
        <a:p>
          <a:endParaRPr lang="ru-RU"/>
        </a:p>
      </dgm:t>
    </dgm:pt>
    <dgm:pt modelId="{97A17A53-83DC-47BE-913B-9DCC23359C78}" type="sibTrans" cxnId="{C76F0162-4576-4097-82C6-499803570872}">
      <dgm:prSet/>
      <dgm:spPr/>
      <dgm:t>
        <a:bodyPr/>
        <a:lstStyle/>
        <a:p>
          <a:endParaRPr lang="ru-RU"/>
        </a:p>
      </dgm:t>
    </dgm:pt>
    <dgm:pt modelId="{A95D6CCF-A2DE-4BCB-B3DA-7766138DD58A}">
      <dgm:prSet phldrT="[Текст]" custT="1"/>
      <dgm:spPr/>
      <dgm:t>
        <a:bodyPr/>
        <a:lstStyle/>
        <a:p>
          <a:pPr algn="ctr"/>
          <a:r>
            <a:rPr lang="ru-RU" sz="2800" dirty="0" smtClean="0"/>
            <a:t>первые сеансы не должны превышать 15 минут</a:t>
          </a:r>
          <a:endParaRPr lang="ru-RU" sz="2800" dirty="0"/>
        </a:p>
      </dgm:t>
    </dgm:pt>
    <dgm:pt modelId="{5AF643CF-E908-43CF-A50A-75AEC52329B1}" type="parTrans" cxnId="{F211C62C-F4C3-497D-9F1C-1AE3136EF487}">
      <dgm:prSet/>
      <dgm:spPr/>
      <dgm:t>
        <a:bodyPr/>
        <a:lstStyle/>
        <a:p>
          <a:endParaRPr lang="ru-RU"/>
        </a:p>
      </dgm:t>
    </dgm:pt>
    <dgm:pt modelId="{8B9A1CF3-E761-44C9-BFB0-00146877D9D3}" type="sibTrans" cxnId="{F211C62C-F4C3-497D-9F1C-1AE3136EF487}">
      <dgm:prSet/>
      <dgm:spPr/>
      <dgm:t>
        <a:bodyPr/>
        <a:lstStyle/>
        <a:p>
          <a:endParaRPr lang="ru-RU"/>
        </a:p>
      </dgm:t>
    </dgm:pt>
    <dgm:pt modelId="{9CB2E3CF-A384-440B-A834-3EC448820561}">
      <dgm:prSet phldrT="[Текст]" custT="1"/>
      <dgm:spPr/>
      <dgm:t>
        <a:bodyPr/>
        <a:lstStyle/>
        <a:p>
          <a:pPr algn="ctr"/>
          <a:r>
            <a:rPr lang="ru-RU" sz="2800" dirty="0" smtClean="0"/>
            <a:t>максимальная продолжительность сеанса - 30 мин</a:t>
          </a:r>
          <a:endParaRPr lang="ru-RU" sz="2800" dirty="0"/>
        </a:p>
      </dgm:t>
    </dgm:pt>
    <dgm:pt modelId="{C6B0DC53-7875-46D3-8E8B-279140922D40}" type="parTrans" cxnId="{32639474-CEA6-45EA-9466-474091D09E62}">
      <dgm:prSet/>
      <dgm:spPr/>
      <dgm:t>
        <a:bodyPr/>
        <a:lstStyle/>
        <a:p>
          <a:endParaRPr lang="ru-RU"/>
        </a:p>
      </dgm:t>
    </dgm:pt>
    <dgm:pt modelId="{EA2F2F7A-0C85-4711-BD1A-588127CCB132}" type="sibTrans" cxnId="{32639474-CEA6-45EA-9466-474091D09E62}">
      <dgm:prSet/>
      <dgm:spPr/>
      <dgm:t>
        <a:bodyPr/>
        <a:lstStyle/>
        <a:p>
          <a:endParaRPr lang="ru-RU"/>
        </a:p>
      </dgm:t>
    </dgm:pt>
    <dgm:pt modelId="{6E7CDFBE-B385-4CC0-942C-0C1BC1ED7629}" type="pres">
      <dgm:prSet presAssocID="{E058824C-1150-4D0D-9278-D071B7F92E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0860A0-B83D-4CB0-9BC7-D6E28BF00677}" type="pres">
      <dgm:prSet presAssocID="{73C01F7E-9215-41E2-93D0-9D8AD6050875}" presName="parentLin" presStyleCnt="0"/>
      <dgm:spPr/>
    </dgm:pt>
    <dgm:pt modelId="{DF2AB059-1268-4485-AF89-724EDB3BE487}" type="pres">
      <dgm:prSet presAssocID="{73C01F7E-9215-41E2-93D0-9D8AD605087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65669AF-C443-476F-AD76-B1B9527B879B}" type="pres">
      <dgm:prSet presAssocID="{73C01F7E-9215-41E2-93D0-9D8AD6050875}" presName="parentText" presStyleLbl="node1" presStyleIdx="0" presStyleCnt="5" custScaleX="118570" custScaleY="200038" custLinFactX="714" custLinFactNeighborX="100000" custLinFactNeighborY="-21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FA0FF-9F31-4ABB-8A09-A69561EA9487}" type="pres">
      <dgm:prSet presAssocID="{73C01F7E-9215-41E2-93D0-9D8AD6050875}" presName="negativeSpace" presStyleCnt="0"/>
      <dgm:spPr/>
    </dgm:pt>
    <dgm:pt modelId="{97C73CB9-A306-4F7D-8D77-B9761C24163B}" type="pres">
      <dgm:prSet presAssocID="{73C01F7E-9215-41E2-93D0-9D8AD6050875}" presName="childText" presStyleLbl="conFgAcc1" presStyleIdx="0" presStyleCnt="5" custLinFactNeighborX="4555" custLinFactNeighborY="-29239">
        <dgm:presLayoutVars>
          <dgm:bulletEnabled val="1"/>
        </dgm:presLayoutVars>
      </dgm:prSet>
      <dgm:spPr/>
    </dgm:pt>
    <dgm:pt modelId="{7C3A9A51-CB21-447A-BABB-E98DBE0F1062}" type="pres">
      <dgm:prSet presAssocID="{BF81AA28-DC54-4C2D-9558-06B1217D3E9F}" presName="spaceBetweenRectangles" presStyleCnt="0"/>
      <dgm:spPr/>
    </dgm:pt>
    <dgm:pt modelId="{AB238F81-F718-43C5-9E71-96C4549FB61A}" type="pres">
      <dgm:prSet presAssocID="{67046F7A-F88C-4B01-9D1F-B0C196401F2B}" presName="parentLin" presStyleCnt="0"/>
      <dgm:spPr/>
    </dgm:pt>
    <dgm:pt modelId="{39017A56-627A-451C-8BD9-CFEBCDADF684}" type="pres">
      <dgm:prSet presAssocID="{67046F7A-F88C-4B01-9D1F-B0C196401F2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81D0DD7-C7F9-4D41-8343-63B5C89C84B0}" type="pres">
      <dgm:prSet presAssocID="{67046F7A-F88C-4B01-9D1F-B0C196401F2B}" presName="parentText" presStyleLbl="node1" presStyleIdx="1" presStyleCnt="5" custScaleX="117500" custScaleY="209978" custLinFactX="714" custLinFactNeighborX="100000" custLinFactNeighborY="35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24AD7-0248-4918-822D-E93A272AFCB3}" type="pres">
      <dgm:prSet presAssocID="{67046F7A-F88C-4B01-9D1F-B0C196401F2B}" presName="negativeSpace" presStyleCnt="0"/>
      <dgm:spPr/>
    </dgm:pt>
    <dgm:pt modelId="{3AFA672D-E33F-40A3-85D7-55A80349908E}" type="pres">
      <dgm:prSet presAssocID="{67046F7A-F88C-4B01-9D1F-B0C196401F2B}" presName="childText" presStyleLbl="conFgAcc1" presStyleIdx="1" presStyleCnt="5">
        <dgm:presLayoutVars>
          <dgm:bulletEnabled val="1"/>
        </dgm:presLayoutVars>
      </dgm:prSet>
      <dgm:spPr/>
    </dgm:pt>
    <dgm:pt modelId="{D8CEBDCF-932F-4D4C-B8BE-24EF023165BB}" type="pres">
      <dgm:prSet presAssocID="{D32BD1C1-EA25-4354-B2BC-422C1C8FDCD7}" presName="spaceBetweenRectangles" presStyleCnt="0"/>
      <dgm:spPr/>
    </dgm:pt>
    <dgm:pt modelId="{E601E203-331A-4BD6-9327-D6A750003972}" type="pres">
      <dgm:prSet presAssocID="{3091CEAE-68B6-4818-A5EF-75D9013BD323}" presName="parentLin" presStyleCnt="0"/>
      <dgm:spPr/>
    </dgm:pt>
    <dgm:pt modelId="{3B4F67A8-FB79-4328-B16D-98D2ED5846B9}" type="pres">
      <dgm:prSet presAssocID="{3091CEAE-68B6-4818-A5EF-75D9013BD32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C0BD21C-4335-4650-A559-C6126EB460B7}" type="pres">
      <dgm:prSet presAssocID="{3091CEAE-68B6-4818-A5EF-75D9013BD323}" presName="parentText" presStyleLbl="node1" presStyleIdx="2" presStyleCnt="5" custScaleX="117497" custScaleY="216312" custLinFactX="714" custLinFactNeighborX="100000" custLinFactNeighborY="26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23B93F-5A10-46F5-856F-658E6A3D4305}" type="pres">
      <dgm:prSet presAssocID="{3091CEAE-68B6-4818-A5EF-75D9013BD323}" presName="negativeSpace" presStyleCnt="0"/>
      <dgm:spPr/>
    </dgm:pt>
    <dgm:pt modelId="{5A2C6F5F-76C6-4248-A086-0F087DE845F6}" type="pres">
      <dgm:prSet presAssocID="{3091CEAE-68B6-4818-A5EF-75D9013BD323}" presName="childText" presStyleLbl="conFgAcc1" presStyleIdx="2" presStyleCnt="5">
        <dgm:presLayoutVars>
          <dgm:bulletEnabled val="1"/>
        </dgm:presLayoutVars>
      </dgm:prSet>
      <dgm:spPr/>
    </dgm:pt>
    <dgm:pt modelId="{4558B2BB-0208-4E29-A4F0-F093661269DA}" type="pres">
      <dgm:prSet presAssocID="{97A17A53-83DC-47BE-913B-9DCC23359C78}" presName="spaceBetweenRectangles" presStyleCnt="0"/>
      <dgm:spPr/>
    </dgm:pt>
    <dgm:pt modelId="{40C24ED6-9087-4FAB-9156-4290E00EE780}" type="pres">
      <dgm:prSet presAssocID="{A95D6CCF-A2DE-4BCB-B3DA-7766138DD58A}" presName="parentLin" presStyleCnt="0"/>
      <dgm:spPr/>
    </dgm:pt>
    <dgm:pt modelId="{6DBA406D-4F37-4298-9F08-EB62A9514FBD}" type="pres">
      <dgm:prSet presAssocID="{A95D6CCF-A2DE-4BCB-B3DA-7766138DD58A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CA58998-4E5C-4B28-A89A-10214AA99D5B}" type="pres">
      <dgm:prSet presAssocID="{A95D6CCF-A2DE-4BCB-B3DA-7766138DD58A}" presName="parentText" presStyleLbl="node1" presStyleIdx="3" presStyleCnt="5" custScaleX="118211" custScaleY="219798" custLinFactNeighborX="92497" custLinFactNeighborY="141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02B909-8C5F-4286-B2DB-F2540DBFEDDC}" type="pres">
      <dgm:prSet presAssocID="{A95D6CCF-A2DE-4BCB-B3DA-7766138DD58A}" presName="negativeSpace" presStyleCnt="0"/>
      <dgm:spPr/>
    </dgm:pt>
    <dgm:pt modelId="{F13BD3B9-A3F8-4BE6-80BF-40275BC75F73}" type="pres">
      <dgm:prSet presAssocID="{A95D6CCF-A2DE-4BCB-B3DA-7766138DD58A}" presName="childText" presStyleLbl="conFgAcc1" presStyleIdx="3" presStyleCnt="5">
        <dgm:presLayoutVars>
          <dgm:bulletEnabled val="1"/>
        </dgm:presLayoutVars>
      </dgm:prSet>
      <dgm:spPr/>
    </dgm:pt>
    <dgm:pt modelId="{2DBB790E-4E62-46B5-8C32-632A0C60CDC7}" type="pres">
      <dgm:prSet presAssocID="{8B9A1CF3-E761-44C9-BFB0-00146877D9D3}" presName="spaceBetweenRectangles" presStyleCnt="0"/>
      <dgm:spPr/>
    </dgm:pt>
    <dgm:pt modelId="{03DB7227-B14D-46BC-984D-A15B1C6E7309}" type="pres">
      <dgm:prSet presAssocID="{9CB2E3CF-A384-440B-A834-3EC448820561}" presName="parentLin" presStyleCnt="0"/>
      <dgm:spPr/>
    </dgm:pt>
    <dgm:pt modelId="{94870DF2-B422-45D1-A26C-388FB958A893}" type="pres">
      <dgm:prSet presAssocID="{9CB2E3CF-A384-440B-A834-3EC44882056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C631394-E06F-416A-8D7C-50B9D882A6F2}" type="pres">
      <dgm:prSet presAssocID="{9CB2E3CF-A384-440B-A834-3EC448820561}" presName="parentText" presStyleLbl="node1" presStyleIdx="4" presStyleCnt="5" custScaleX="118439" custScaleY="213018" custLinFactNeighborX="92498" custLinFactNeighborY="253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29DC4-1D63-454B-B984-3EA0FBD97431}" type="pres">
      <dgm:prSet presAssocID="{9CB2E3CF-A384-440B-A834-3EC448820561}" presName="negativeSpace" presStyleCnt="0"/>
      <dgm:spPr/>
    </dgm:pt>
    <dgm:pt modelId="{69153A75-1E31-4A5D-90A9-8A10CB105EB6}" type="pres">
      <dgm:prSet presAssocID="{9CB2E3CF-A384-440B-A834-3EC44882056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311CA95-2684-46DD-B3A1-FDAB93E82D2A}" type="presOf" srcId="{3091CEAE-68B6-4818-A5EF-75D9013BD323}" destId="{3B4F67A8-FB79-4328-B16D-98D2ED5846B9}" srcOrd="0" destOrd="0" presId="urn:microsoft.com/office/officeart/2005/8/layout/list1"/>
    <dgm:cxn modelId="{483EE4A4-B226-4852-A049-DDDA3AFCC91E}" type="presOf" srcId="{67046F7A-F88C-4B01-9D1F-B0C196401F2B}" destId="{39017A56-627A-451C-8BD9-CFEBCDADF684}" srcOrd="0" destOrd="0" presId="urn:microsoft.com/office/officeart/2005/8/layout/list1"/>
    <dgm:cxn modelId="{1E8A7FA3-ED07-4088-9377-7BF46C600D7C}" srcId="{E058824C-1150-4D0D-9278-D071B7F92E5D}" destId="{73C01F7E-9215-41E2-93D0-9D8AD6050875}" srcOrd="0" destOrd="0" parTransId="{7605CB72-3191-4C72-BACD-8863A1356CE1}" sibTransId="{BF81AA28-DC54-4C2D-9558-06B1217D3E9F}"/>
    <dgm:cxn modelId="{71712173-A5EB-4E76-B4F9-7181A72621B3}" type="presOf" srcId="{9CB2E3CF-A384-440B-A834-3EC448820561}" destId="{94870DF2-B422-45D1-A26C-388FB958A893}" srcOrd="0" destOrd="0" presId="urn:microsoft.com/office/officeart/2005/8/layout/list1"/>
    <dgm:cxn modelId="{A7BF9B67-739A-4EE7-9D3E-8B5793CC3878}" type="presOf" srcId="{73C01F7E-9215-41E2-93D0-9D8AD6050875}" destId="{C65669AF-C443-476F-AD76-B1B9527B879B}" srcOrd="1" destOrd="0" presId="urn:microsoft.com/office/officeart/2005/8/layout/list1"/>
    <dgm:cxn modelId="{E7161A90-9A79-461E-AAF5-E1E9DC8C2BA5}" type="presOf" srcId="{3091CEAE-68B6-4818-A5EF-75D9013BD323}" destId="{1C0BD21C-4335-4650-A559-C6126EB460B7}" srcOrd="1" destOrd="0" presId="urn:microsoft.com/office/officeart/2005/8/layout/list1"/>
    <dgm:cxn modelId="{7C46696C-FC35-4F8B-9042-E25F3D73CDB8}" type="presOf" srcId="{E058824C-1150-4D0D-9278-D071B7F92E5D}" destId="{6E7CDFBE-B385-4CC0-942C-0C1BC1ED7629}" srcOrd="0" destOrd="0" presId="urn:microsoft.com/office/officeart/2005/8/layout/list1"/>
    <dgm:cxn modelId="{50D150B4-C45B-4F80-A055-B66A9FD0398B}" type="presOf" srcId="{A95D6CCF-A2DE-4BCB-B3DA-7766138DD58A}" destId="{6DBA406D-4F37-4298-9F08-EB62A9514FBD}" srcOrd="0" destOrd="0" presId="urn:microsoft.com/office/officeart/2005/8/layout/list1"/>
    <dgm:cxn modelId="{C76F0162-4576-4097-82C6-499803570872}" srcId="{E058824C-1150-4D0D-9278-D071B7F92E5D}" destId="{3091CEAE-68B6-4818-A5EF-75D9013BD323}" srcOrd="2" destOrd="0" parTransId="{AA4B8101-7C5C-4738-A023-19E648943869}" sibTransId="{97A17A53-83DC-47BE-913B-9DCC23359C78}"/>
    <dgm:cxn modelId="{1AFFE4B7-23FE-49AE-AA82-1AC0057C97AF}" type="presOf" srcId="{9CB2E3CF-A384-440B-A834-3EC448820561}" destId="{DC631394-E06F-416A-8D7C-50B9D882A6F2}" srcOrd="1" destOrd="0" presId="urn:microsoft.com/office/officeart/2005/8/layout/list1"/>
    <dgm:cxn modelId="{75DDED9B-A39B-4C06-B7FC-049D50EEB60D}" type="presOf" srcId="{67046F7A-F88C-4B01-9D1F-B0C196401F2B}" destId="{381D0DD7-C7F9-4D41-8343-63B5C89C84B0}" srcOrd="1" destOrd="0" presId="urn:microsoft.com/office/officeart/2005/8/layout/list1"/>
    <dgm:cxn modelId="{F211C62C-F4C3-497D-9F1C-1AE3136EF487}" srcId="{E058824C-1150-4D0D-9278-D071B7F92E5D}" destId="{A95D6CCF-A2DE-4BCB-B3DA-7766138DD58A}" srcOrd="3" destOrd="0" parTransId="{5AF643CF-E908-43CF-A50A-75AEC52329B1}" sibTransId="{8B9A1CF3-E761-44C9-BFB0-00146877D9D3}"/>
    <dgm:cxn modelId="{48E0AFEE-954F-4BC1-89A2-B82908366EAB}" type="presOf" srcId="{A95D6CCF-A2DE-4BCB-B3DA-7766138DD58A}" destId="{FCA58998-4E5C-4B28-A89A-10214AA99D5B}" srcOrd="1" destOrd="0" presId="urn:microsoft.com/office/officeart/2005/8/layout/list1"/>
    <dgm:cxn modelId="{1F7DDA82-7074-490C-B0F4-359196E8A0B2}" srcId="{E058824C-1150-4D0D-9278-D071B7F92E5D}" destId="{67046F7A-F88C-4B01-9D1F-B0C196401F2B}" srcOrd="1" destOrd="0" parTransId="{FC628000-C43C-4B30-93F3-9D4179A3C19C}" sibTransId="{D32BD1C1-EA25-4354-B2BC-422C1C8FDCD7}"/>
    <dgm:cxn modelId="{3D8E2F7D-2A32-4D73-9B2B-20151D3C7093}" type="presOf" srcId="{73C01F7E-9215-41E2-93D0-9D8AD6050875}" destId="{DF2AB059-1268-4485-AF89-724EDB3BE487}" srcOrd="0" destOrd="0" presId="urn:microsoft.com/office/officeart/2005/8/layout/list1"/>
    <dgm:cxn modelId="{32639474-CEA6-45EA-9466-474091D09E62}" srcId="{E058824C-1150-4D0D-9278-D071B7F92E5D}" destId="{9CB2E3CF-A384-440B-A834-3EC448820561}" srcOrd="4" destOrd="0" parTransId="{C6B0DC53-7875-46D3-8E8B-279140922D40}" sibTransId="{EA2F2F7A-0C85-4711-BD1A-588127CCB132}"/>
    <dgm:cxn modelId="{7D7CB241-CD7F-4EE3-B66C-36F84B5CD488}" type="presParOf" srcId="{6E7CDFBE-B385-4CC0-942C-0C1BC1ED7629}" destId="{960860A0-B83D-4CB0-9BC7-D6E28BF00677}" srcOrd="0" destOrd="0" presId="urn:microsoft.com/office/officeart/2005/8/layout/list1"/>
    <dgm:cxn modelId="{1FDCB319-2CCC-4656-95B2-8FD3F6615D25}" type="presParOf" srcId="{960860A0-B83D-4CB0-9BC7-D6E28BF00677}" destId="{DF2AB059-1268-4485-AF89-724EDB3BE487}" srcOrd="0" destOrd="0" presId="urn:microsoft.com/office/officeart/2005/8/layout/list1"/>
    <dgm:cxn modelId="{F922575D-2912-47F5-9058-12C0894F6DCF}" type="presParOf" srcId="{960860A0-B83D-4CB0-9BC7-D6E28BF00677}" destId="{C65669AF-C443-476F-AD76-B1B9527B879B}" srcOrd="1" destOrd="0" presId="urn:microsoft.com/office/officeart/2005/8/layout/list1"/>
    <dgm:cxn modelId="{EE099A82-869C-495B-9C29-E82962727774}" type="presParOf" srcId="{6E7CDFBE-B385-4CC0-942C-0C1BC1ED7629}" destId="{2E1FA0FF-9F31-4ABB-8A09-A69561EA9487}" srcOrd="1" destOrd="0" presId="urn:microsoft.com/office/officeart/2005/8/layout/list1"/>
    <dgm:cxn modelId="{7E23A7C9-8E43-4FC1-97A6-F5B324200AFE}" type="presParOf" srcId="{6E7CDFBE-B385-4CC0-942C-0C1BC1ED7629}" destId="{97C73CB9-A306-4F7D-8D77-B9761C24163B}" srcOrd="2" destOrd="0" presId="urn:microsoft.com/office/officeart/2005/8/layout/list1"/>
    <dgm:cxn modelId="{CDE48AF3-601F-4EA6-B01D-6A3077E5ADAC}" type="presParOf" srcId="{6E7CDFBE-B385-4CC0-942C-0C1BC1ED7629}" destId="{7C3A9A51-CB21-447A-BABB-E98DBE0F1062}" srcOrd="3" destOrd="0" presId="urn:microsoft.com/office/officeart/2005/8/layout/list1"/>
    <dgm:cxn modelId="{A9D331E0-09CA-478F-A137-9D6174C30949}" type="presParOf" srcId="{6E7CDFBE-B385-4CC0-942C-0C1BC1ED7629}" destId="{AB238F81-F718-43C5-9E71-96C4549FB61A}" srcOrd="4" destOrd="0" presId="urn:microsoft.com/office/officeart/2005/8/layout/list1"/>
    <dgm:cxn modelId="{278B4926-F687-4D33-8925-2B6C5AF12299}" type="presParOf" srcId="{AB238F81-F718-43C5-9E71-96C4549FB61A}" destId="{39017A56-627A-451C-8BD9-CFEBCDADF684}" srcOrd="0" destOrd="0" presId="urn:microsoft.com/office/officeart/2005/8/layout/list1"/>
    <dgm:cxn modelId="{4E3EF536-1E03-4384-869F-F5B1D7540FA0}" type="presParOf" srcId="{AB238F81-F718-43C5-9E71-96C4549FB61A}" destId="{381D0DD7-C7F9-4D41-8343-63B5C89C84B0}" srcOrd="1" destOrd="0" presId="urn:microsoft.com/office/officeart/2005/8/layout/list1"/>
    <dgm:cxn modelId="{D8B8E89E-D8EA-4E9D-AC27-02A3EE529013}" type="presParOf" srcId="{6E7CDFBE-B385-4CC0-942C-0C1BC1ED7629}" destId="{9A224AD7-0248-4918-822D-E93A272AFCB3}" srcOrd="5" destOrd="0" presId="urn:microsoft.com/office/officeart/2005/8/layout/list1"/>
    <dgm:cxn modelId="{5CFD25A9-6DFC-45C8-94AB-102B5FB9CFC0}" type="presParOf" srcId="{6E7CDFBE-B385-4CC0-942C-0C1BC1ED7629}" destId="{3AFA672D-E33F-40A3-85D7-55A80349908E}" srcOrd="6" destOrd="0" presId="urn:microsoft.com/office/officeart/2005/8/layout/list1"/>
    <dgm:cxn modelId="{C09AE090-972E-4E2A-B7AE-66BF0B81E43D}" type="presParOf" srcId="{6E7CDFBE-B385-4CC0-942C-0C1BC1ED7629}" destId="{D8CEBDCF-932F-4D4C-B8BE-24EF023165BB}" srcOrd="7" destOrd="0" presId="urn:microsoft.com/office/officeart/2005/8/layout/list1"/>
    <dgm:cxn modelId="{5F2DED6B-E9EB-405E-8BFD-1761BA9B4AD6}" type="presParOf" srcId="{6E7CDFBE-B385-4CC0-942C-0C1BC1ED7629}" destId="{E601E203-331A-4BD6-9327-D6A750003972}" srcOrd="8" destOrd="0" presId="urn:microsoft.com/office/officeart/2005/8/layout/list1"/>
    <dgm:cxn modelId="{64CC7C08-02C9-447D-A346-CDB5CC1584FB}" type="presParOf" srcId="{E601E203-331A-4BD6-9327-D6A750003972}" destId="{3B4F67A8-FB79-4328-B16D-98D2ED5846B9}" srcOrd="0" destOrd="0" presId="urn:microsoft.com/office/officeart/2005/8/layout/list1"/>
    <dgm:cxn modelId="{4255A7A7-8136-4A47-96B4-C7A719900E58}" type="presParOf" srcId="{E601E203-331A-4BD6-9327-D6A750003972}" destId="{1C0BD21C-4335-4650-A559-C6126EB460B7}" srcOrd="1" destOrd="0" presId="urn:microsoft.com/office/officeart/2005/8/layout/list1"/>
    <dgm:cxn modelId="{4397ED63-0675-432A-AE56-42A9E9F2D4CE}" type="presParOf" srcId="{6E7CDFBE-B385-4CC0-942C-0C1BC1ED7629}" destId="{0223B93F-5A10-46F5-856F-658E6A3D4305}" srcOrd="9" destOrd="0" presId="urn:microsoft.com/office/officeart/2005/8/layout/list1"/>
    <dgm:cxn modelId="{23AE4365-AD60-4362-9061-9AAF90FF71EA}" type="presParOf" srcId="{6E7CDFBE-B385-4CC0-942C-0C1BC1ED7629}" destId="{5A2C6F5F-76C6-4248-A086-0F087DE845F6}" srcOrd="10" destOrd="0" presId="urn:microsoft.com/office/officeart/2005/8/layout/list1"/>
    <dgm:cxn modelId="{57B451E7-4C0F-4CCE-9B46-D1C483431C3C}" type="presParOf" srcId="{6E7CDFBE-B385-4CC0-942C-0C1BC1ED7629}" destId="{4558B2BB-0208-4E29-A4F0-F093661269DA}" srcOrd="11" destOrd="0" presId="urn:microsoft.com/office/officeart/2005/8/layout/list1"/>
    <dgm:cxn modelId="{6DF7EA48-B53A-4690-82FC-88A257F33F07}" type="presParOf" srcId="{6E7CDFBE-B385-4CC0-942C-0C1BC1ED7629}" destId="{40C24ED6-9087-4FAB-9156-4290E00EE780}" srcOrd="12" destOrd="0" presId="urn:microsoft.com/office/officeart/2005/8/layout/list1"/>
    <dgm:cxn modelId="{509C17E7-920B-46ED-A548-FFFFAA845A01}" type="presParOf" srcId="{40C24ED6-9087-4FAB-9156-4290E00EE780}" destId="{6DBA406D-4F37-4298-9F08-EB62A9514FBD}" srcOrd="0" destOrd="0" presId="urn:microsoft.com/office/officeart/2005/8/layout/list1"/>
    <dgm:cxn modelId="{5DB5FB51-FB18-4DB6-84E8-15839869CC0A}" type="presParOf" srcId="{40C24ED6-9087-4FAB-9156-4290E00EE780}" destId="{FCA58998-4E5C-4B28-A89A-10214AA99D5B}" srcOrd="1" destOrd="0" presId="urn:microsoft.com/office/officeart/2005/8/layout/list1"/>
    <dgm:cxn modelId="{C4DE5187-CAE3-43A9-93B8-76F23CA2360D}" type="presParOf" srcId="{6E7CDFBE-B385-4CC0-942C-0C1BC1ED7629}" destId="{7102B909-8C5F-4286-B2DB-F2540DBFEDDC}" srcOrd="13" destOrd="0" presId="urn:microsoft.com/office/officeart/2005/8/layout/list1"/>
    <dgm:cxn modelId="{D5CF924B-67D0-413C-A975-455D4A900381}" type="presParOf" srcId="{6E7CDFBE-B385-4CC0-942C-0C1BC1ED7629}" destId="{F13BD3B9-A3F8-4BE6-80BF-40275BC75F73}" srcOrd="14" destOrd="0" presId="urn:microsoft.com/office/officeart/2005/8/layout/list1"/>
    <dgm:cxn modelId="{3B3EB3CF-408A-4A57-BC76-F14612D2F1F9}" type="presParOf" srcId="{6E7CDFBE-B385-4CC0-942C-0C1BC1ED7629}" destId="{2DBB790E-4E62-46B5-8C32-632A0C60CDC7}" srcOrd="15" destOrd="0" presId="urn:microsoft.com/office/officeart/2005/8/layout/list1"/>
    <dgm:cxn modelId="{20650B9A-7D5A-4568-9EBC-A4C09AD065C1}" type="presParOf" srcId="{6E7CDFBE-B385-4CC0-942C-0C1BC1ED7629}" destId="{03DB7227-B14D-46BC-984D-A15B1C6E7309}" srcOrd="16" destOrd="0" presId="urn:microsoft.com/office/officeart/2005/8/layout/list1"/>
    <dgm:cxn modelId="{C7616580-8CA7-41A8-8F0D-9FF19114A85A}" type="presParOf" srcId="{03DB7227-B14D-46BC-984D-A15B1C6E7309}" destId="{94870DF2-B422-45D1-A26C-388FB958A893}" srcOrd="0" destOrd="0" presId="urn:microsoft.com/office/officeart/2005/8/layout/list1"/>
    <dgm:cxn modelId="{24C0B071-108B-4A8E-9860-1ED4734B9DD5}" type="presParOf" srcId="{03DB7227-B14D-46BC-984D-A15B1C6E7309}" destId="{DC631394-E06F-416A-8D7C-50B9D882A6F2}" srcOrd="1" destOrd="0" presId="urn:microsoft.com/office/officeart/2005/8/layout/list1"/>
    <dgm:cxn modelId="{098B9714-24D8-4CA3-BE5D-441CB08A403E}" type="presParOf" srcId="{6E7CDFBE-B385-4CC0-942C-0C1BC1ED7629}" destId="{E6929DC4-1D63-454B-B984-3EA0FBD97431}" srcOrd="17" destOrd="0" presId="urn:microsoft.com/office/officeart/2005/8/layout/list1"/>
    <dgm:cxn modelId="{35AE19C1-F54B-4FC7-BB03-57EA39930736}" type="presParOf" srcId="{6E7CDFBE-B385-4CC0-942C-0C1BC1ED7629}" destId="{69153A75-1E31-4A5D-90A9-8A10CB105EB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E52CE89-E636-4506-8E52-E41F000CDCBB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555CE8D-38C3-4365-98DB-15D50EBC3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BECBF-767D-470C-A5E7-3DE24434D32D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8C31F-48D6-48FB-BCA1-E5EF1BD63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43A6-2497-4BED-80A2-422D5013CE0A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F7113-C97C-40D2-8140-BFEE62B1C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C07A-622D-443E-8224-E237716E65FF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95092-C6B0-4363-8B67-FBEE7F844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7FF6-46FD-4330-A79E-30B33A333DCC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7C29-04A8-4915-9795-99C6DD72D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44305-297C-48E3-88F0-83CE13E68C21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C3BBB-85D9-4C74-89C9-0FC5BB73D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92FDA-13B8-4DA0-976F-FB4C2069FD9F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F6773-9BC3-4D9D-8E66-4BB43D825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FE29C-A597-4900-ACE3-B1E38EDAA3D1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99F06-2C31-405B-87F0-53D4C5589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045F-6562-4A91-A7F6-9092B112C31E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FCC2-2CA7-4C4A-8EFF-5A9853497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7B8C0-C62F-4C86-B6D2-A5F9AB9837DD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54FA-115B-43F3-A632-781977FDB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29100-BBE3-41A7-A32C-B8B23E3A0CF7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E8954-3828-42E5-8489-9BC2C9FF2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D963E-508B-4CDA-9175-1133C3CB15DD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FC2E1-2B37-4819-B6F1-52376FAB7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8561DA-5A9C-400D-BA6E-B2B79EA082DF}" type="datetime1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710339-D889-4255-83DE-FF5F13950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учитель-логопед ГБДОУ № 66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Кировского района</a:t>
            </a:r>
          </a:p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b="1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Молчанова Виктория Владимировна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76672"/>
            <a:ext cx="7632848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Нетрадиционные методы развития речевого дыхания у дошкольников с ТНР в работе логопеда</a:t>
            </a:r>
            <a:endParaRPr lang="ru-RU" sz="4400" b="1" dirty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1925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91680" y="0"/>
            <a:ext cx="589142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ароматерапии:</a:t>
            </a:r>
            <a:endParaRPr lang="ru-RU" sz="4400" b="1" dirty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052736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6813" y="0"/>
            <a:ext cx="89271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применения эфирных масел</a:t>
            </a:r>
            <a:endParaRPr lang="ru-RU" sz="4000" b="1" dirty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484784"/>
            <a:ext cx="6120680" cy="309634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b="1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ln w="1905">
                <a:solidFill>
                  <a:schemeClr val="bg2">
                    <a:lumMod val="2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484784"/>
          <a:ext cx="8604448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0"/>
            <a:ext cx="8264121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Несовершенства речевого дыхания:</a:t>
            </a:r>
            <a:endParaRPr lang="ru-RU" sz="4000" b="1" dirty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71600" y="0"/>
            <a:ext cx="759041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Нетрадиционные методы коррекции речевого дыхания</a:t>
            </a:r>
            <a:endParaRPr lang="ru-RU" sz="4000" b="1" dirty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900608" y="0"/>
            <a:ext cx="10999166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выполнения дыхательной гимнастики </a:t>
            </a:r>
            <a:endParaRPr lang="ru-RU" sz="4000" b="1" dirty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7991872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Дыхательная гимнастика с элементами песочной терапии</a:t>
            </a:r>
            <a:endParaRPr lang="ru-RU" sz="3200" b="1" dirty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мама\Рабочий стол\вика\DSC058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3762418" cy="50165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3" descr="C:\Documents and Settings\мама\Рабочий стол\вика\DSC058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124744"/>
            <a:ext cx="3762418" cy="50165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331640" y="0"/>
            <a:ext cx="676875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037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31550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Волшебные буквы</a:t>
            </a:r>
            <a:endParaRPr lang="ru-RU" sz="4000" b="1" dirty="0">
              <a:ln w="31550" cmpd="sng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мама\Рабочий стол\вика\DSC058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4128458" cy="30963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Picture 3" descr="C:\Documents and Settings\мама\Рабочий стол\вика\DSC058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84984"/>
            <a:ext cx="4392488" cy="32943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899592" y="0"/>
            <a:ext cx="734481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Угадай, что спрятано!</a:t>
            </a:r>
            <a:endParaRPr lang="ru-RU" sz="4000" b="1" dirty="0">
              <a:ln w="1905">
                <a:solidFill>
                  <a:schemeClr val="bg2">
                    <a:lumMod val="2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мама\Рабочий стол\вика\DSC058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20755"/>
            <a:ext cx="3888432" cy="51845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Picture 3" descr="C:\Documents and Settings\мама\Рабочий стол\вика\DSC058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196752"/>
            <a:ext cx="3899073" cy="51987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259632" y="0"/>
            <a:ext cx="266429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Колодец</a:t>
            </a:r>
            <a:endParaRPr lang="ru-RU" sz="4000" b="1" dirty="0">
              <a:ln w="1905">
                <a:solidFill>
                  <a:schemeClr val="bg2">
                    <a:lumMod val="2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4" y="0"/>
            <a:ext cx="208384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Горочка</a:t>
            </a:r>
            <a:endParaRPr lang="ru-RU" sz="4000" b="1" dirty="0">
              <a:ln w="1905">
                <a:solidFill>
                  <a:schemeClr val="bg2">
                    <a:lumMod val="2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4352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0"/>
            <a:ext cx="882047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Дыхательная гимнастика с элементами ароматерапии</a:t>
            </a:r>
            <a:endParaRPr lang="ru-RU" sz="3600" b="1" dirty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</dc:creator>
  <cp:lastModifiedBy>123</cp:lastModifiedBy>
  <cp:revision>32</cp:revision>
  <dcterms:created xsi:type="dcterms:W3CDTF">2014-03-12T16:45:30Z</dcterms:created>
  <dcterms:modified xsi:type="dcterms:W3CDTF">2014-03-25T17:10:49Z</dcterms:modified>
</cp:coreProperties>
</file>