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7" r:id="rId4"/>
    <p:sldId id="260" r:id="rId5"/>
    <p:sldId id="258" r:id="rId6"/>
    <p:sldId id="261" r:id="rId7"/>
    <p:sldId id="265" r:id="rId8"/>
    <p:sldId id="268" r:id="rId9"/>
    <p:sldId id="270" r:id="rId10"/>
    <p:sldId id="277" r:id="rId11"/>
    <p:sldId id="272" r:id="rId12"/>
    <p:sldId id="276" r:id="rId13"/>
    <p:sldId id="273" r:id="rId14"/>
    <p:sldId id="274" r:id="rId15"/>
    <p:sldId id="263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947664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Влияние индивидуальной работы по развитию речи на сюжетные игры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52664"/>
            <a:ext cx="7854696" cy="175260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Подготовила: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читель-логопед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Сергиенко М.С.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62068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ГБДОУ №69 Красносельский р-он г. Санкт-Петербург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701824"/>
            <a:ext cx="4655472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Игра «Давай приготовим»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3"/>
            <a:ext cx="3577557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834984" y="1844824"/>
            <a:ext cx="4283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Игра «Что лишнее»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84984"/>
            <a:ext cx="4038600" cy="2860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46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6632" y="114368"/>
            <a:ext cx="8229600" cy="16584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Профессии</a:t>
            </a:r>
            <a:br>
              <a:rPr lang="ru-RU" dirty="0" smtClean="0"/>
            </a:br>
            <a:r>
              <a:rPr lang="ru-RU" sz="3600" dirty="0" smtClean="0"/>
              <a:t>Игра «Знакомство с профессией»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4" y="1268760"/>
            <a:ext cx="32289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35846" y="2925524"/>
            <a:ext cx="63852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БЫТОВАЯ ТЕХНИКА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Лото «Домашняя бытовая техника»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811" y="3972899"/>
            <a:ext cx="32289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7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Игры-драматизации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Для </a:t>
            </a:r>
            <a:r>
              <a:rPr lang="ru-RU" dirty="0">
                <a:latin typeface="Arial" pitchFamily="34" charset="0"/>
                <a:cs typeface="Arial" pitchFamily="34" charset="0"/>
              </a:rPr>
              <a:t>ребенка интересно – нужно – важно оживить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сказку. Он так живет, познает мир и ищет свое место в этом мире.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Сначала: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он </a:t>
            </a:r>
            <a:r>
              <a:rPr lang="ru-RU" dirty="0">
                <a:latin typeface="Arial" pitchFamily="34" charset="0"/>
                <a:cs typeface="Arial" pitchFamily="34" charset="0"/>
              </a:rPr>
              <a:t>только зритель,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потом </a:t>
            </a:r>
            <a:r>
              <a:rPr lang="ru-RU" dirty="0">
                <a:latin typeface="Arial" pitchFamily="34" charset="0"/>
                <a:cs typeface="Arial" pitchFamily="34" charset="0"/>
              </a:rPr>
              <a:t>– соучастник волшебства,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актер-кукловод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но </a:t>
            </a:r>
            <a:r>
              <a:rPr lang="ru-RU" dirty="0">
                <a:latin typeface="Arial" pitchFamily="34" charset="0"/>
                <a:cs typeface="Arial" pitchFamily="34" charset="0"/>
              </a:rPr>
              <a:t>главное 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может стать </a:t>
            </a:r>
            <a:r>
              <a:rPr lang="ru-RU" dirty="0">
                <a:latin typeface="Arial" pitchFamily="34" charset="0"/>
                <a:cs typeface="Arial" pitchFamily="34" charset="0"/>
              </a:rPr>
              <a:t>автором и режиссером своей Сказки.</a:t>
            </a:r>
          </a:p>
        </p:txBody>
      </p:sp>
    </p:spTree>
    <p:extLst>
      <p:ext uri="{BB962C8B-B14F-4D97-AF65-F5344CB8AC3E}">
        <p14:creationId xmlns:p14="http://schemas.microsoft.com/office/powerpoint/2010/main" val="27811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Пальчиковый театр</a:t>
            </a:r>
            <a:br>
              <a:rPr lang="ru-RU" dirty="0" smtClean="0"/>
            </a:b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4038600" cy="302895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0892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07582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5902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Кукольный театр</a:t>
            </a:r>
            <a:br>
              <a:rPr lang="ru-RU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484784"/>
            <a:ext cx="29241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29241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7072"/>
            <a:ext cx="21907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40102" y="2977173"/>
            <a:ext cx="409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Настольный театр</a:t>
            </a:r>
          </a:p>
        </p:txBody>
      </p:sp>
    </p:spTree>
    <p:extLst>
      <p:ext uri="{BB962C8B-B14F-4D97-AF65-F5344CB8AC3E}">
        <p14:creationId xmlns:p14="http://schemas.microsoft.com/office/powerpoint/2010/main" val="36445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Индивидуальная работа планируется и проводится с учётом ведущей деятельности детей, вида речевого нарушения, психологических особенностей ребёнка и особенностей его эмоционально-волевой сферы.</a:t>
            </a:r>
          </a:p>
        </p:txBody>
      </p:sp>
    </p:spTree>
    <p:extLst>
      <p:ext uri="{BB962C8B-B14F-4D97-AF65-F5344CB8AC3E}">
        <p14:creationId xmlns:p14="http://schemas.microsoft.com/office/powerpoint/2010/main" val="7833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3289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749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i="1" dirty="0" smtClean="0">
                <a:cs typeface="Arial" pitchFamily="34" charset="0"/>
              </a:rPr>
              <a:t>С ребенком нужно играть, играть заинтересованно увлеченно и тогда наградой нам будут их горящие глаза и желание играть еще и еще.</a:t>
            </a:r>
          </a:p>
          <a:p>
            <a:pPr marL="0" indent="0">
              <a:buNone/>
            </a:pPr>
            <a:r>
              <a:rPr lang="ru-RU" sz="3600" i="1" dirty="0" smtClean="0">
                <a:cs typeface="Arial" pitchFamily="34" charset="0"/>
              </a:rPr>
              <a:t>                                            </a:t>
            </a:r>
            <a:r>
              <a:rPr lang="ru-RU" sz="3600" i="1" dirty="0" err="1" smtClean="0">
                <a:cs typeface="Arial" pitchFamily="34" charset="0"/>
              </a:rPr>
              <a:t>Петерсон</a:t>
            </a:r>
            <a:r>
              <a:rPr lang="ru-RU" sz="3600" i="1" dirty="0" smtClean="0">
                <a:cs typeface="Arial" pitchFamily="34" charset="0"/>
              </a:rPr>
              <a:t> Л.Г</a:t>
            </a:r>
            <a:r>
              <a:rPr lang="ru-RU" sz="3600" i="1" dirty="0" smtClean="0"/>
              <a:t>.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39049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Игровая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Игра является ведущей деятельностью в дошкольный период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Формирование  </a:t>
            </a:r>
            <a:r>
              <a:rPr lang="ru-RU" dirty="0">
                <a:latin typeface="Arial" pitchFamily="34" charset="0"/>
                <a:cs typeface="Arial" pitchFamily="34" charset="0"/>
              </a:rPr>
              <a:t>игровой  деятельности  в  дошкольном  возрасте  предполагает  ее  организацию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воспитателем  </a:t>
            </a:r>
            <a:r>
              <a:rPr lang="ru-RU" dirty="0">
                <a:latin typeface="Arial" pitchFamily="34" charset="0"/>
                <a:cs typeface="Arial" pitchFamily="34" charset="0"/>
              </a:rPr>
              <a:t>и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логопедом. И чем  </a:t>
            </a:r>
            <a:r>
              <a:rPr lang="ru-RU" dirty="0">
                <a:latin typeface="Arial" pitchFamily="34" charset="0"/>
                <a:cs typeface="Arial" pitchFamily="34" charset="0"/>
              </a:rPr>
              <a:t>меньше  дети, тем  больше  в  их  играх  должно  быть  непосредственного  участия  со  стороны  взрослых.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Первоначальная  </a:t>
            </a:r>
            <a:r>
              <a:rPr lang="ru-RU" dirty="0">
                <a:latin typeface="Arial" pitchFamily="34" charset="0"/>
                <a:cs typeface="Arial" pitchFamily="34" charset="0"/>
              </a:rPr>
              <a:t>игровая  деятельность  детей  носит  индивидуальный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характер.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В  игровой  форме  процесс  мышления  протекает  быстрее, новый  материал  усваивается  прочнее, запоминается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легче.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45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Роль взрослого в игре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Обучая  </a:t>
            </a:r>
            <a:r>
              <a:rPr lang="ru-RU" dirty="0">
                <a:latin typeface="Arial" pitchFamily="34" charset="0"/>
                <a:cs typeface="Arial" pitchFamily="34" charset="0"/>
              </a:rPr>
              <a:t>ребенка  игре, воспитатель  делает  доступным  для  него  сложный  мир  взрослых  дел  и  отношений. Роль  воспитателя  здесь  огромна. Это  показ  простых  и  понятных  ситуаций, демонстрация  игровых  действий, постановка  игровых  задач, отражающих  жизненные 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33787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развитие  </a:t>
            </a:r>
            <a:r>
              <a:rPr lang="ru-RU" dirty="0">
                <a:latin typeface="Arial" pitchFamily="34" charset="0"/>
                <a:cs typeface="Arial" pitchFamily="34" charset="0"/>
              </a:rPr>
              <a:t>коммуникативных  способностей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детей</a:t>
            </a:r>
          </a:p>
          <a:p>
            <a:pPr marL="393192" lvl="1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расширения  </a:t>
            </a:r>
            <a:r>
              <a:rPr lang="ru-RU" dirty="0">
                <a:latin typeface="Arial" pitchFamily="34" charset="0"/>
                <a:cs typeface="Arial" pitchFamily="34" charset="0"/>
              </a:rPr>
              <a:t>их  активного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словаря</a:t>
            </a:r>
          </a:p>
          <a:p>
            <a:pPr marL="393192" lvl="1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практическое  усвоение  </a:t>
            </a:r>
            <a:r>
              <a:rPr lang="ru-RU" dirty="0">
                <a:latin typeface="Arial" pitchFamily="34" charset="0"/>
                <a:cs typeface="Arial" pitchFamily="34" charset="0"/>
              </a:rPr>
              <a:t>функций  словоизменения  и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словообразования</a:t>
            </a:r>
          </a:p>
          <a:p>
            <a:pPr marL="393192" lvl="1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формирования  связного  </a:t>
            </a:r>
            <a:r>
              <a:rPr lang="ru-RU" dirty="0">
                <a:latin typeface="Arial" pitchFamily="34" charset="0"/>
                <a:cs typeface="Arial" pitchFamily="34" charset="0"/>
              </a:rPr>
              <a:t>высказывания  и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т.д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93192" lvl="1" indent="0" algn="ctr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5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Виды речевых игр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дидактические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игры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подвижные  </a:t>
            </a:r>
            <a:r>
              <a:rPr lang="ru-RU" dirty="0">
                <a:latin typeface="Arial" pitchFamily="34" charset="0"/>
                <a:cs typeface="Arial" pitchFamily="34" charset="0"/>
              </a:rPr>
              <a:t>игры  с  речевым  сопровождением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русские  </a:t>
            </a:r>
            <a:r>
              <a:rPr lang="ru-RU" dirty="0">
                <a:latin typeface="Arial" pitchFamily="34" charset="0"/>
                <a:cs typeface="Arial" pitchFamily="34" charset="0"/>
              </a:rPr>
              <a:t>народные  игры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игры  </a:t>
            </a:r>
            <a:r>
              <a:rPr lang="ru-RU" dirty="0">
                <a:latin typeface="Arial" pitchFamily="34" charset="0"/>
                <a:cs typeface="Arial" pitchFamily="34" charset="0"/>
              </a:rPr>
              <a:t>хороводные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шуточные </a:t>
            </a:r>
            <a:r>
              <a:rPr lang="ru-RU" dirty="0">
                <a:latin typeface="Arial" pitchFamily="34" charset="0"/>
                <a:cs typeface="Arial" pitchFamily="34" charset="0"/>
              </a:rPr>
              <a:t>словесные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настольно-печатные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игры-драматизации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smtClean="0">
                <a:latin typeface="Arial" pitchFamily="34" charset="0"/>
                <a:cs typeface="Arial" pitchFamily="34" charset="0"/>
              </a:rPr>
              <a:t>пальчиковые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игры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2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2962672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600" dirty="0" smtClean="0"/>
              <a:t>Игра « На кухне»     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5" y="1573889"/>
            <a:ext cx="34766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162935"/>
            <a:ext cx="3888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ПОСУДА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9764"/>
            <a:ext cx="32289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00153" y="2372405"/>
            <a:ext cx="3105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Игра « В столовой»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799" y="4362450"/>
            <a:ext cx="32289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96136" y="62068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16216" y="3738207"/>
            <a:ext cx="2240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Игра «Буфет»</a:t>
            </a:r>
          </a:p>
        </p:txBody>
      </p:sp>
    </p:spTree>
    <p:extLst>
      <p:ext uri="{BB962C8B-B14F-4D97-AF65-F5344CB8AC3E}">
        <p14:creationId xmlns:p14="http://schemas.microsoft.com/office/powerpoint/2010/main" val="30715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ОДЕЖДА,ОБУВЬ, ГОЛОВНЫЕ УБОРЫ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Игра «Разложи по полочкам»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32289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2289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3019883"/>
            <a:ext cx="4381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Игра «Наведи порядок»</a:t>
            </a:r>
          </a:p>
        </p:txBody>
      </p:sp>
    </p:spTree>
    <p:extLst>
      <p:ext uri="{BB962C8B-B14F-4D97-AF65-F5344CB8AC3E}">
        <p14:creationId xmlns:p14="http://schemas.microsoft.com/office/powerpoint/2010/main" val="4942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65844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ОВОЩИ, ФРУКТЫ, ПРОДУКТЫ ПИТАНИЯ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Игра «Собери урожай»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2289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32289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90328" y="2919625"/>
            <a:ext cx="2826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Игра «МАГАЗИН»</a:t>
            </a:r>
          </a:p>
        </p:txBody>
      </p:sp>
    </p:spTree>
    <p:extLst>
      <p:ext uri="{BB962C8B-B14F-4D97-AF65-F5344CB8AC3E}">
        <p14:creationId xmlns:p14="http://schemas.microsoft.com/office/powerpoint/2010/main" val="179496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268</TotalTime>
  <Words>324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Влияние индивидуальной работы по развитию речи на сюжетные игры</vt:lpstr>
      <vt:lpstr>Презентация PowerPoint</vt:lpstr>
      <vt:lpstr>Игровая деятельность</vt:lpstr>
      <vt:lpstr>Роль взрослого в игре</vt:lpstr>
      <vt:lpstr>Цели и задачи</vt:lpstr>
      <vt:lpstr>Виды речевых игр</vt:lpstr>
      <vt:lpstr> Игра « На кухне»      </vt:lpstr>
      <vt:lpstr>   ОДЕЖДА,ОБУВЬ, ГОЛОВНЫЕ УБОРЫ Игра «Разложи по полочкам» </vt:lpstr>
      <vt:lpstr>ОВОЩИ, ФРУКТЫ, ПРОДУКТЫ ПИТАНИЯ Игра «Собери урожай» </vt:lpstr>
      <vt:lpstr>Игра «Давай приготовим» </vt:lpstr>
      <vt:lpstr>Профессии Игра «Знакомство с профессией» </vt:lpstr>
      <vt:lpstr>Игры-драматизации</vt:lpstr>
      <vt:lpstr>Пальчиковый театр </vt:lpstr>
      <vt:lpstr>Кукольный театр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индивидуальной работы по развитию речи на сюжетные игры</dc:title>
  <dc:creator>Смска</dc:creator>
  <cp:lastModifiedBy>murzik-ms@yandex.ru</cp:lastModifiedBy>
  <cp:revision>27</cp:revision>
  <dcterms:created xsi:type="dcterms:W3CDTF">2013-03-30T10:02:07Z</dcterms:created>
  <dcterms:modified xsi:type="dcterms:W3CDTF">2014-03-24T11:10:00Z</dcterms:modified>
</cp:coreProperties>
</file>