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«Федеральный государственный образовательный стандарт дошкольного образования »</a:t>
            </a:r>
            <a:b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7200928" cy="1473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Подготовила воспитатель: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 Пухова Наталья  Николаевна</a:t>
            </a:r>
          </a:p>
          <a:p>
            <a:r>
              <a:rPr lang="ru-RU" sz="1800" dirty="0" smtClean="0">
                <a:solidFill>
                  <a:schemeClr val="tx2"/>
                </a:solidFill>
              </a:rPr>
              <a:t>КОУ «</a:t>
            </a:r>
            <a:r>
              <a:rPr lang="ru-RU" sz="1800" dirty="0" err="1" smtClean="0">
                <a:solidFill>
                  <a:schemeClr val="tx2"/>
                </a:solidFill>
              </a:rPr>
              <a:t>Нижневартовская</a:t>
            </a:r>
            <a:r>
              <a:rPr lang="ru-RU" sz="1800" dirty="0" smtClean="0">
                <a:solidFill>
                  <a:schemeClr val="tx2"/>
                </a:solidFill>
              </a:rPr>
              <a:t> школа для обучающихся с ограниченными возможностями здоровья №1»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763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00199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Требования к результатам</a:t>
            </a:r>
            <a:b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 результатам освоения представлены в виде целевых ориентиров дошкольного образования.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121397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309824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ЦЕЛЕВЫЕ ОРИЕНТИРЫ ОБРАЗОВАНИЯ НА ЭТАПЕ ЗАВЕРШЕНИЯ ДОШКОЛЬНОГО  ОБРАЗОВАНИЯ </a:t>
            </a:r>
            <a:r>
              <a:rPr lang="ru-RU" sz="2800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71612"/>
            <a:ext cx="7920880" cy="5000660"/>
          </a:xfrm>
        </p:spPr>
        <p:txBody>
          <a:bodyPr>
            <a:noAutofit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15577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5" cy="614366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algn="just"/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85728"/>
            <a:ext cx="8229600" cy="52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0106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408333" cy="3921299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Ребенок - выпускник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должен обладать личностными характеристиками, среди них инициативность, самостоятельность, уверенность в своих силах, положительное отношение к себе и другим, развитое воображение, способность к волевым усилиям, любознательность.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Каков должен быть выпускник 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443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такое Федеральный государственный стандарт дошкольного образования?</a:t>
            </a:r>
            <a:b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Федеральные государственные стандарты устанавливаются в Российской Федерации в соответствии с требованием статьи 12 «Закона об образовании» и представляют собой «совокупность обязательных требований к дошкольному образованию.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454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Что является отличительной особенностью ФГОС 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ДО</a:t>
            </a: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344816" cy="36499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Ключевая установка стандарта - поддержка разнообразия детства через создание условий социальной ситуации содействия взрослых и детей ради развития способностей каждого ребенка.</a:t>
            </a:r>
          </a:p>
          <a:p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ФГОС ДО будет задавать нижнюю допустимую границу создания условий для осуществления образовательного процесса и результатов освоения основной общеобразовательной программы.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317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0081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Что </a:t>
            </a:r>
            <a:r>
              <a:rPr lang="ru-RU" sz="2800" dirty="0">
                <a:solidFill>
                  <a:schemeClr val="tx2"/>
                </a:solidFill>
              </a:rPr>
              <a:t>является основными целями </a:t>
            </a:r>
            <a:br>
              <a:rPr lang="ru-RU" sz="2800" dirty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ФГОС  </a:t>
            </a:r>
            <a:r>
              <a:rPr lang="ru-RU" sz="2800" dirty="0">
                <a:solidFill>
                  <a:schemeClr val="tx2"/>
                </a:solidFill>
              </a:rPr>
              <a:t>ДО?</a:t>
            </a:r>
            <a:br>
              <a:rPr lang="ru-RU" sz="28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7560840" cy="343393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• обеспечения государством равенства возможностей для каждого ребенка в получении качественного дошкольного образования;</a:t>
            </a:r>
          </a:p>
          <a:p>
            <a:r>
              <a:rPr lang="ru-RU" dirty="0">
                <a:solidFill>
                  <a:srgbClr val="C00000"/>
                </a:solidFill>
              </a:rPr>
              <a:t>• обеспечение государственных гарантий уровня и качества образования;</a:t>
            </a:r>
          </a:p>
          <a:p>
            <a:r>
              <a:rPr lang="ru-RU" dirty="0">
                <a:solidFill>
                  <a:srgbClr val="C00000"/>
                </a:solidFill>
              </a:rPr>
              <a:t>• сохранения единства образовательного пространства РФ относительно уровня дошкольного образования.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76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65618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Каковы основные принципы устанавливает ФГОС ДО?</a:t>
            </a:r>
            <a:b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272808" cy="350594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поддержка разнообразия детства; 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сохранение уникальности и </a:t>
            </a:r>
            <a:r>
              <a:rPr lang="ru-RU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самоценности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дошкольного детства; 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полноценное проживание ребёнком всех этапов дошкольного детства, обогащение детского развития; 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создания благоприятной социальной ситуации развития каждого ребёнка в соответствии с его возрастными и индивидуальными особенностями и склонностями.</a:t>
            </a:r>
          </a:p>
          <a:p>
            <a:pPr algn="l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839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r>
              <a:rPr lang="ru-RU" sz="2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Требования к структуре образовательной программы дошкольного образования;</a:t>
            </a:r>
          </a:p>
          <a:p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2. Требования к условиям реализации образовательной программы дошкольного образования:</a:t>
            </a:r>
          </a:p>
          <a:p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психолого- педагогическим условиям реализации основной образовательной программы дошкольного образования</a:t>
            </a:r>
          </a:p>
          <a:p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развивающей предметно-пространственной среде;</a:t>
            </a:r>
          </a:p>
          <a:p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3. Требования к результатам освоения образовательной программы дошкольного образования.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Какие требования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выдвигает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ФГОС ДО?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747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   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Социально-коммуникативное развитие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направлено на развитие коммуникативных навыков; развитие социального и эмоционального интеллекта, уважительного отношения и чувства принадлежности к своей семье, к сообществу детей и взрослых; формирование позитивных установок к различным видам труда и творчества; формирование основ безопасного поведения.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   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Познавательно-речевое развитие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предполагает развитие любознательности и познавательной мотивации, воображения и творческой активности; формирование познавательных действий; формирование первичных представлений о себе, других людях, объектах окружающего мира; патриотическое воспитание;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Образовательные области: </a:t>
            </a:r>
          </a:p>
        </p:txBody>
      </p:sp>
    </p:spTree>
    <p:extLst>
      <p:ext uri="{BB962C8B-B14F-4D97-AF65-F5344CB8AC3E}">
        <p14:creationId xmlns="" xmlns:p14="http://schemas.microsoft.com/office/powerpoint/2010/main" val="129853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   Художественно-эстетическое развитие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предполагает развитие предпосылок восприятия и понимания произведений искусства, мира природы; становление эстетического отношения к окружающему миру; реализацию самостоятельной творческой деятельности детей.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  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Речевое развитие 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звуковой и интонационной культуры речи, фонематического слуха; знакомство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Образовательные области: </a:t>
            </a:r>
            <a:b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629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   </a:t>
            </a:r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Физическое развитие 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включает приобретение опыта в следующих видах деятельности детей: двигательной, формированию опорно-двигательной системы организма, развитию равновесия, координации движения, крупной и мелкой моторики обеих рук, формирование начальных представлений о некоторых видах спорта, овладение подвижными играми с правилами; становление ценностей здорового образа жизни.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7099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</TotalTime>
  <Words>843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«Федеральный государственный образовательный стандарт дошкольного образования » </vt:lpstr>
      <vt:lpstr>    Что такое Федеральный государственный стандарт дошкольного образования? </vt:lpstr>
      <vt:lpstr>Что является отличительной особенностью ФГОС  ДО? </vt:lpstr>
      <vt:lpstr>Что является основными целями  ФГОС  ДО? </vt:lpstr>
      <vt:lpstr>Каковы основные принципы устанавливает ФГОС ДО? </vt:lpstr>
      <vt:lpstr>Какие требования выдвигает ФГОС ДО? </vt:lpstr>
      <vt:lpstr>Образовательные области: </vt:lpstr>
      <vt:lpstr>Образовательные области:  </vt:lpstr>
      <vt:lpstr>Слайд 9</vt:lpstr>
      <vt:lpstr>Требования к результатам </vt:lpstr>
      <vt:lpstr>ЦЕЛЕВЫЕ ОРИЕНТИРЫ ОБРАЗОВАНИЯ НА ЭТАПЕ ЗАВЕРШЕНИЯ ДОШКОЛЬНОГО  ОБРАЗОВАНИЯ :</vt:lpstr>
      <vt:lpstr> </vt:lpstr>
      <vt:lpstr>Каков должен быть выпускник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«Федеральный государственный образовательный стандарт дошкольного образования » </dc:title>
  <cp:lastModifiedBy>acer</cp:lastModifiedBy>
  <cp:revision>13</cp:revision>
  <dcterms:modified xsi:type="dcterms:W3CDTF">2014-12-22T18:18:12Z</dcterms:modified>
</cp:coreProperties>
</file>