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1BA2A-BB40-4BA0-B39F-849545D01A25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CF086-598E-4D36-BF3D-57D5F647C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Назовите геометрические фигуры. Какого цвета квадрат?</a:t>
            </a:r>
            <a:r>
              <a:rPr lang="ru-RU" baseline="0" dirty="0" smtClean="0"/>
              <a:t> Какого цвета прямоугольник? Какого цвета овал? Какого цвета круг? Какого цвета треугольник?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F086-598E-4D36-BF3D-57D5F647C30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Сколько квадратов? Цифра …один.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F086-598E-4D36-BF3D-57D5F647C30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Сколько прямоугольников? (два) Цифра …два.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F086-598E-4D36-BF3D-57D5F647C30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Сколько овалов? Цифра…три.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F086-598E-4D36-BF3D-57D5F647C30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Сколько квадратов? Цифра …четыре.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F086-598E-4D36-BF3D-57D5F647C30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Сколько</a:t>
            </a:r>
            <a:r>
              <a:rPr lang="ru-RU" baseline="0" dirty="0" smtClean="0"/>
              <a:t> треугольников? Цифра…пять.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F086-598E-4D36-BF3D-57D5F647C30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Сколько кругов? Сколько квадратов? Что можно сказать про количество геометрических фигур?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F086-598E-4D36-BF3D-57D5F647C30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020-0097-4F1C-92F0-B9F522B2811D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D71A-C3C7-4A41-9516-1A0344EE89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020-0097-4F1C-92F0-B9F522B2811D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D71A-C3C7-4A41-9516-1A0344EE8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020-0097-4F1C-92F0-B9F522B2811D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D71A-C3C7-4A41-9516-1A0344EE8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020-0097-4F1C-92F0-B9F522B2811D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D71A-C3C7-4A41-9516-1A0344EE8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020-0097-4F1C-92F0-B9F522B2811D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A2FD71A-C3C7-4A41-9516-1A0344EE8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020-0097-4F1C-92F0-B9F522B2811D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D71A-C3C7-4A41-9516-1A0344EE8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020-0097-4F1C-92F0-B9F522B2811D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D71A-C3C7-4A41-9516-1A0344EE8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020-0097-4F1C-92F0-B9F522B2811D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D71A-C3C7-4A41-9516-1A0344EE8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020-0097-4F1C-92F0-B9F522B2811D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D71A-C3C7-4A41-9516-1A0344EE8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020-0097-4F1C-92F0-B9F522B2811D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D71A-C3C7-4A41-9516-1A0344EE8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020-0097-4F1C-92F0-B9F522B2811D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D71A-C3C7-4A41-9516-1A0344EE8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EAA020-0097-4F1C-92F0-B9F522B2811D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2FD71A-C3C7-4A41-9516-1A0344EE8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32656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СП ГБОУ СОШ №1 «ОЦ» Детский сад №3 «Красная Шапочка»</a:t>
            </a:r>
          </a:p>
          <a:p>
            <a:pPr algn="ctr"/>
            <a:endParaRPr lang="ru-RU" sz="3600" dirty="0">
              <a:solidFill>
                <a:schemeClr val="bg1"/>
              </a:solidFill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Игровые упражнения с геометрическими фигурами.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 средняя группа</a:t>
            </a:r>
          </a:p>
          <a:p>
            <a:pPr algn="ctr"/>
            <a:endParaRPr lang="ru-RU" sz="3600" dirty="0">
              <a:solidFill>
                <a:schemeClr val="bg1"/>
              </a:solidFill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                                   Воспитатель: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                                 Бусуек Т.И.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24578" name="Picture 2" descr="http://prof-press.ru/assets/images/karton/Knizhki%20s%20markerom/zifry%20i%20figu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068960"/>
            <a:ext cx="3752850" cy="2771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20713"/>
            <a:ext cx="18573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692150"/>
            <a:ext cx="26479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213" y="2492375"/>
            <a:ext cx="29146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4365625"/>
            <a:ext cx="1733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4365625"/>
            <a:ext cx="29274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692696"/>
            <a:ext cx="2703624" cy="223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dostavkasharov.ru/upload/iblock/d41/d4165c8c6db49d3581b5b3324d2069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717032"/>
            <a:ext cx="2325638" cy="21816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692696"/>
            <a:ext cx="3409422" cy="169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187" y="692696"/>
            <a:ext cx="333637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http://www.afyonbalon.com/image/cache/data/supershape-gold-2-numara-paketli-folyo-balon-afyonbaloncom-450x4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717032"/>
            <a:ext cx="2592288" cy="2702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717032"/>
            <a:ext cx="29146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29146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76672"/>
            <a:ext cx="29146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://s48.radikal.ru/i122/1111/a6/8b24cc7136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068960"/>
            <a:ext cx="2592288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4365625"/>
            <a:ext cx="1733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836712"/>
            <a:ext cx="1733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764704"/>
            <a:ext cx="1733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365104"/>
            <a:ext cx="1733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http://www.articoledepetrecere.ro/img_produse/imgprod_4724_1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132856"/>
            <a:ext cx="2520280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97152"/>
            <a:ext cx="29274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32656"/>
            <a:ext cx="29274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29274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20888"/>
            <a:ext cx="29274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797152"/>
            <a:ext cx="29274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http://www.birthdaydirect.com/images/83033-number-5-shape-red-foil-ballo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348880"/>
            <a:ext cx="259228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733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88640"/>
            <a:ext cx="1733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88640"/>
            <a:ext cx="1733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88640"/>
            <a:ext cx="1733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88640"/>
            <a:ext cx="17335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229200"/>
            <a:ext cx="1660016" cy="1370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5229200"/>
            <a:ext cx="165707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229200"/>
            <a:ext cx="165707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229200"/>
            <a:ext cx="1634686" cy="134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5229200"/>
            <a:ext cx="1619672" cy="133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http://www.birthdaydirect.com/images/83033-number-5-shape-red-foil-ballo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2492896"/>
            <a:ext cx="259228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2410594" cy="123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2410594" cy="123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24744"/>
            <a:ext cx="2410594" cy="123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085184"/>
            <a:ext cx="275613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5085184"/>
            <a:ext cx="275613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s48.radikal.ru/i122/1111/a6/8b24cc7136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908720"/>
            <a:ext cx="2088232" cy="1656184"/>
          </a:xfrm>
          <a:prstGeom prst="rect">
            <a:avLst/>
          </a:prstGeom>
          <a:noFill/>
        </p:spPr>
      </p:pic>
      <p:pic>
        <p:nvPicPr>
          <p:cNvPr id="10" name="Picture 2" descr="http://www.afyonbalon.com/image/cache/data/supershape-gold-2-numara-paketli-folyo-balon-afyonbaloncom-450x4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293096"/>
            <a:ext cx="2088232" cy="21260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105</Words>
  <Application>Microsoft Office PowerPoint</Application>
  <PresentationFormat>Экран (4:3)</PresentationFormat>
  <Paragraphs>21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корнеева</cp:lastModifiedBy>
  <cp:revision>15</cp:revision>
  <dcterms:created xsi:type="dcterms:W3CDTF">2013-04-14T10:29:03Z</dcterms:created>
  <dcterms:modified xsi:type="dcterms:W3CDTF">2013-04-23T14:46:36Z</dcterms:modified>
</cp:coreProperties>
</file>