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3" r:id="rId5"/>
    <p:sldId id="262" r:id="rId6"/>
    <p:sldId id="266" r:id="rId7"/>
    <p:sldId id="265" r:id="rId8"/>
    <p:sldId id="258" r:id="rId9"/>
    <p:sldId id="25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4" autoAdjust="0"/>
    <p:restoredTop sz="86433" autoAdjust="0"/>
  </p:normalViewPr>
  <p:slideViewPr>
    <p:cSldViewPr>
      <p:cViewPr varScale="1">
        <p:scale>
          <a:sx n="90" d="100"/>
          <a:sy n="90" d="100"/>
        </p:scale>
        <p:origin x="-2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31145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08" y="1709697"/>
            <a:ext cx="4651633" cy="2952328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841" y="1052735"/>
            <a:ext cx="433815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4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14290"/>
            <a:ext cx="4788024" cy="35910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08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840760" cy="6669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4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6912768" cy="6669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04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6984776" cy="65597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05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228"/>
            <a:ext cx="6984776" cy="66677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80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7056784" cy="6408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228"/>
            <a:ext cx="6840760" cy="66231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87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лассный час\Безопасный новый год\314432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226"/>
            <a:ext cx="9144000" cy="7123633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0452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Irina-user</dc:creator>
  <cp:lastModifiedBy>Masha</cp:lastModifiedBy>
  <cp:revision>6</cp:revision>
  <dcterms:created xsi:type="dcterms:W3CDTF">2013-12-17T01:43:52Z</dcterms:created>
  <dcterms:modified xsi:type="dcterms:W3CDTF">2014-12-21T14:09:57Z</dcterms:modified>
</cp:coreProperties>
</file>