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CA546-4A02-46A3-AE6D-2A6977A9A07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42089-9928-4AEA-80C3-EE4A1433A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58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0031-ED7B-44A4-915C-0F88ABA1113F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F3-C193-4944-945D-E5B0F32923FE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ECD-BCE0-4CFA-BF46-45DBAEF378D2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259C-1687-4649-847C-3C177FE3F8D1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073E-CE40-464F-8802-4C72DF339431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842D-AB77-409B-9567-8FF5ADAF7BF3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311-DC5D-450A-8DC1-C7483772F007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C30-C3AB-4426-AE59-68962BEBD9CE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194-5345-4279-AB94-A6F99DF2645D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D64-BD98-4A9F-9653-639B8C1AE67C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3EB6-3A48-4747-868A-20DD20A386C9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98D5E7-2670-4DC0-8CC2-76C6C0A58CCF}" type="datetime1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444594"/>
            <a:ext cx="6768752" cy="992518"/>
          </a:xfrm>
        </p:spPr>
        <p:txBody>
          <a:bodyPr/>
          <a:lstStyle/>
          <a:p>
            <a:r>
              <a:rPr lang="ru-RU" dirty="0" smtClean="0"/>
              <a:t>Скороговорки . </a:t>
            </a:r>
            <a:br>
              <a:rPr lang="ru-RU" dirty="0" smtClean="0"/>
            </a:br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Татьяна\Downloads\96861283_3925073_353323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32656"/>
            <a:ext cx="414647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Днём сонные совы на соснах сидят.</a:t>
            </a:r>
            <a:br>
              <a:rPr lang="ru-RU" sz="2800" dirty="0" smtClean="0"/>
            </a:br>
            <a:r>
              <a:rPr lang="ru-RU" sz="2800" dirty="0" smtClean="0"/>
              <a:t>Когда все уснут –на охоту летят.</a:t>
            </a:r>
            <a:endParaRPr lang="ru-RU" sz="2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5896" y="1752600"/>
            <a:ext cx="503220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осени и до весны спит медведь и видит сны.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7507" y="1840418"/>
            <a:ext cx="7468985" cy="419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Сам сказать сумей-ка: в саду стоит скамейка.</a:t>
            </a:r>
            <a:br>
              <a:rPr lang="ru-RU" sz="2800" dirty="0" smtClean="0"/>
            </a:br>
            <a:r>
              <a:rPr lang="ru-RU" sz="2800" dirty="0" smtClean="0"/>
              <a:t>На скамейке сидит кот – он нам песенки поёт.</a:t>
            </a:r>
            <a:endParaRPr lang="ru-RU" sz="28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0315" y="1752600"/>
            <a:ext cx="4823369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Киска, киска, где твоя миска?</a:t>
            </a:r>
            <a:br>
              <a:rPr lang="ru-RU" sz="2800" dirty="0" smtClean="0"/>
            </a:br>
            <a:r>
              <a:rPr lang="ru-RU" sz="2800" dirty="0" smtClean="0"/>
              <a:t>Ест киска суп из миски.</a:t>
            </a:r>
            <a:br>
              <a:rPr lang="ru-RU" sz="2800" dirty="0" smtClean="0"/>
            </a:br>
            <a:r>
              <a:rPr lang="ru-RU" sz="2800" dirty="0" smtClean="0"/>
              <a:t>Сыта киска, пуста миска.</a:t>
            </a:r>
            <a:endParaRPr lang="ru-RU" sz="2800" dirty="0"/>
          </a:p>
        </p:txBody>
      </p:sp>
      <p:pic>
        <p:nvPicPr>
          <p:cNvPr id="35842" name="Picture 2" descr="C:\Users\Татьяна\Downloads\96861283_3925073_353323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4150" y="1752600"/>
            <a:ext cx="6995699" cy="4373563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Сони коса до самого пояса.</a:t>
            </a:r>
            <a:endParaRPr lang="ru-RU" dirty="0"/>
          </a:p>
        </p:txBody>
      </p:sp>
      <p:pic>
        <p:nvPicPr>
          <p:cNvPr id="1026" name="Picture 2" descr="C:\Users\Татьяна\Desktop\фото скороговорки\DSCN0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10122" y="1752600"/>
            <a:ext cx="3923756" cy="4373563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Дайте Соне сок и ананаса кусок.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404" y="1752600"/>
            <a:ext cx="6273191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Сони посылка. </a:t>
            </a:r>
            <a:br>
              <a:rPr lang="ru-RU" dirty="0" smtClean="0"/>
            </a:br>
            <a:r>
              <a:rPr lang="ru-RU" dirty="0" smtClean="0"/>
              <a:t>В ней бусы и косынка.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02269"/>
            <a:ext cx="8229600" cy="367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Сом беседует с сомом:</a:t>
            </a:r>
            <a:br>
              <a:rPr lang="ru-RU" sz="2000" dirty="0" smtClean="0"/>
            </a:br>
            <a:r>
              <a:rPr lang="ru-RU" sz="2000" dirty="0" smtClean="0"/>
              <a:t>-Где ему построить дом?</a:t>
            </a:r>
            <a:br>
              <a:rPr lang="ru-RU" sz="2000" dirty="0" smtClean="0"/>
            </a:br>
            <a:r>
              <a:rPr lang="ru-RU" sz="2000" dirty="0" smtClean="0"/>
              <a:t>На песке, само собой – </a:t>
            </a:r>
            <a:br>
              <a:rPr lang="ru-RU" sz="2000" dirty="0" smtClean="0"/>
            </a:br>
            <a:r>
              <a:rPr lang="ru-RU" sz="2000" dirty="0" smtClean="0"/>
              <a:t>есть  и свет там, и покой.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79161"/>
            <a:ext cx="822960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Из </a:t>
            </a:r>
            <a:r>
              <a:rPr lang="ru-RU" sz="2000" dirty="0" err="1" smtClean="0"/>
              <a:t>кискиной</a:t>
            </a:r>
            <a:r>
              <a:rPr lang="ru-RU" sz="2000" dirty="0" smtClean="0"/>
              <a:t> миски пёс сегодня «</a:t>
            </a:r>
            <a:r>
              <a:rPr lang="ru-RU" sz="2000" dirty="0" err="1" smtClean="0"/>
              <a:t>Вискас</a:t>
            </a:r>
            <a:r>
              <a:rPr lang="ru-RU" sz="2000" dirty="0" smtClean="0"/>
              <a:t>» унёс.</a:t>
            </a:r>
            <a:br>
              <a:rPr lang="ru-RU" sz="2000" dirty="0" smtClean="0"/>
            </a:br>
            <a:r>
              <a:rPr lang="ru-RU" sz="2000" dirty="0" smtClean="0"/>
              <a:t>А киска у пса из миски есть с аппетитом сосиски.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16138" y="1752600"/>
            <a:ext cx="4911724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высокого куста Света видит аиста.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87226" y="1752600"/>
            <a:ext cx="4369547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Сёмин папа купит сыну </a:t>
            </a:r>
            <a:r>
              <a:rPr lang="ru-RU" sz="2800" dirty="0" err="1" smtClean="0"/>
              <a:t>снегокат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А когда весна наступит – самокат.</a:t>
            </a:r>
            <a:endParaRPr lang="ru-RU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881" y="1844824"/>
            <a:ext cx="4354243" cy="40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/>
              <a:t>Любимому сыну поёт лиса </a:t>
            </a:r>
            <a:br>
              <a:rPr lang="ru-RU" sz="2000" dirty="0" smtClean="0"/>
            </a:br>
            <a:r>
              <a:rPr lang="ru-RU" sz="2000" dirty="0" smtClean="0"/>
              <a:t>о  том, как синеют весной небеса.</a:t>
            </a:r>
            <a:br>
              <a:rPr lang="ru-RU" sz="2000" dirty="0" smtClean="0"/>
            </a:br>
            <a:r>
              <a:rPr lang="ru-RU" sz="2000" dirty="0" smtClean="0"/>
              <a:t>О том, как след в лесу найти </a:t>
            </a:r>
            <a:br>
              <a:rPr lang="ru-RU" sz="2000" dirty="0" smtClean="0"/>
            </a:br>
            <a:r>
              <a:rPr lang="ru-RU" sz="2000" dirty="0" smtClean="0"/>
              <a:t>и как от охотника уйти.</a:t>
            </a:r>
            <a:endParaRPr lang="ru-RU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5065" y="1752600"/>
            <a:ext cx="345387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100</TotalTime>
  <Words>126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Скороговорки .  Звук [с].</vt:lpstr>
      <vt:lpstr>У Сони коса до самого пояса.</vt:lpstr>
      <vt:lpstr>Дайте Соне сок и ананаса кусок.</vt:lpstr>
      <vt:lpstr>У Сони посылка.  В ней бусы и косынка.</vt:lpstr>
      <vt:lpstr>Сом беседует с сомом: -Где ему построить дом? На песке, само собой –  есть  и свет там, и покой.</vt:lpstr>
      <vt:lpstr>Из кискиной миски пёс сегодня «Вискас» унёс. А киска у пса из миски есть с аппетитом сосиски.</vt:lpstr>
      <vt:lpstr>У высокого куста Света видит аиста.</vt:lpstr>
      <vt:lpstr>Сёмин папа купит сыну снегокат. А когда весна наступит – самокат.</vt:lpstr>
      <vt:lpstr>Любимому сыну поёт лиса  о  том, как синеют весной небеса. О том, как след в лесу найти  и как от охотника уйти.</vt:lpstr>
      <vt:lpstr>Днём сонные совы на соснах сидят. Когда все уснут –на охоту летят.</vt:lpstr>
      <vt:lpstr>С осени и до весны спит медведь и видит сны.</vt:lpstr>
      <vt:lpstr>Сам сказать сумей-ка: в саду стоит скамейка. На скамейке сидит кот – он нам песенки поёт.</vt:lpstr>
      <vt:lpstr>Киска, киска, где твоя миска? Ест киска суп из миски. Сыта киска, пуста миска.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Скороговорки . Звук [с].</dc:title>
  <dc:creator>Татьяна</dc:creator>
  <cp:lastModifiedBy>Татьяна</cp:lastModifiedBy>
  <cp:revision>18</cp:revision>
  <dcterms:created xsi:type="dcterms:W3CDTF">2013-12-10T14:36:32Z</dcterms:created>
  <dcterms:modified xsi:type="dcterms:W3CDTF">2014-03-22T01:43:00Z</dcterms:modified>
</cp:coreProperties>
</file>