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9" r:id="rId4"/>
    <p:sldId id="262" r:id="rId5"/>
    <p:sldId id="260" r:id="rId6"/>
    <p:sldId id="263" r:id="rId7"/>
    <p:sldId id="264" r:id="rId8"/>
    <p:sldId id="265" r:id="rId9"/>
    <p:sldId id="266" r:id="rId10"/>
    <p:sldId id="258" r:id="rId11"/>
    <p:sldId id="261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4000504"/>
            <a:ext cx="8305800" cy="1357322"/>
          </a:xfrm>
        </p:spPr>
        <p:txBody>
          <a:bodyPr/>
          <a:lstStyle/>
          <a:p>
            <a:r>
              <a:rPr lang="ru-RU" sz="4800" b="1" dirty="0" smtClean="0"/>
              <a:t>«ВЕСЕЛЫЙ СНЕГОВИК».</a:t>
            </a:r>
            <a:endParaRPr lang="ru-RU" sz="4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7200" b="1" dirty="0" smtClean="0"/>
              <a:t>Мастер-класс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Новая папка (4)\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714620"/>
            <a:ext cx="3924300" cy="3810000"/>
          </a:xfrm>
          <a:prstGeom prst="rect">
            <a:avLst/>
          </a:prstGeom>
          <a:noFill/>
        </p:spPr>
      </p:pic>
      <p:pic>
        <p:nvPicPr>
          <p:cNvPr id="1028" name="Picture 4" descr="C:\Users\user\Desktop\Новая папка (4)\000758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5" y="428604"/>
            <a:ext cx="4476715" cy="285752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Новая папка (4)\74012999_3453311_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571480"/>
            <a:ext cx="5715040" cy="570653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Новая папка (4)\Tazq5Me1O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714356"/>
            <a:ext cx="3619500" cy="546735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Новая папка (4)\w1XObp1Ozr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552450"/>
            <a:ext cx="4114800" cy="57531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Новая папка (4)\J_r1pDzV9X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9863" y="552450"/>
            <a:ext cx="3724275" cy="57531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Новая папка (4)\i_rxhY2XZB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9850" y="552450"/>
            <a:ext cx="3924300" cy="57531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user\Desktop\Новая папка (4)\SML1mPq1Sb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7450" y="552450"/>
            <a:ext cx="4229100" cy="57531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095760"/>
          </a:xfrm>
        </p:spPr>
        <p:txBody>
          <a:bodyPr>
            <a:normAutofit lnSpcReduction="10000"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Задачи: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1. Обучать умению выполнять аппликацию-мозаику, познакомить с понятиями «мозаика» и «смальта», развивать навыки по обработке бумаги: резание, наклеивание.	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2. Развивать творческую активность, образное и пространственное мышление, зрительную память, наблюдательность, мелкую моторику пальцев рук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3. Воспитывать интерес к творчеству, эстетический вкус, аккуратность, усидчивость, трудолюбие.</a:t>
            </a:r>
            <a:r>
              <a:rPr lang="ru-RU" sz="2400" dirty="0" smtClean="0"/>
              <a:t>	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76402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Цель:</a:t>
            </a:r>
            <a:r>
              <a:rPr lang="ru-RU" sz="2800" dirty="0" smtClean="0">
                <a:solidFill>
                  <a:schemeClr val="bg1"/>
                </a:solidFill>
              </a:rPr>
              <a:t> Научить детей и родителей выполнять аппликацию - мозаику из глянцевой бумаги «Веселый снеговик».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639250-4e196b168ca3a2a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85728"/>
            <a:ext cx="4214842" cy="316113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Новая папка (4)\101005617_pann_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928670"/>
            <a:ext cx="4476748" cy="4476748"/>
          </a:xfrm>
          <a:prstGeom prst="rect">
            <a:avLst/>
          </a:prstGeom>
          <a:noFill/>
        </p:spPr>
      </p:pic>
      <p:pic>
        <p:nvPicPr>
          <p:cNvPr id="2051" name="Picture 3" descr="C:\Users\user\Desktop\Новая папка (4)\22511246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500438"/>
            <a:ext cx="4022725" cy="307816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Новая папка (4)\90115296_1344176024_image01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3429000"/>
            <a:ext cx="4500594" cy="3079692"/>
          </a:xfrm>
          <a:prstGeom prst="rect">
            <a:avLst/>
          </a:prstGeom>
          <a:noFill/>
        </p:spPr>
      </p:pic>
      <p:pic>
        <p:nvPicPr>
          <p:cNvPr id="5123" name="Picture 3" descr="C:\Users\user\Desktop\Новая папка (4)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642918"/>
            <a:ext cx="4071951" cy="271463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Новая папка (4)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3"/>
            <a:ext cx="4071966" cy="2544979"/>
          </a:xfrm>
          <a:prstGeom prst="rect">
            <a:avLst/>
          </a:prstGeom>
          <a:noFill/>
        </p:spPr>
      </p:pic>
      <p:pic>
        <p:nvPicPr>
          <p:cNvPr id="3075" name="Picture 3" descr="C:\Users\user\Desktop\Новая папка (4)\1-Pebbles_by_bentan220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214686"/>
            <a:ext cx="4762500" cy="31718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Новая папка (4)\d27f3374cc71b6e373bb6f76a38dda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785794"/>
            <a:ext cx="5103826" cy="510382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Новая папка (4)\home4us2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65150"/>
            <a:ext cx="7620000" cy="57277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Новая папка (4)\pobezinova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28604"/>
            <a:ext cx="7472666" cy="5610248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Новая папка (4)\104834757_63_7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500042"/>
            <a:ext cx="6115070" cy="597509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</TotalTime>
  <Words>24</Words>
  <PresentationFormat>Экран (4:3)</PresentationFormat>
  <Paragraphs>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Мастер-класс  </vt:lpstr>
      <vt:lpstr>Цель: Научить детей и родителей выполнять аппликацию - мозаику из глянцевой бумаги «Веселый снеговик».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 </dc:title>
  <cp:lastModifiedBy>HP</cp:lastModifiedBy>
  <cp:revision>3</cp:revision>
  <dcterms:modified xsi:type="dcterms:W3CDTF">2014-12-20T19:59:56Z</dcterms:modified>
</cp:coreProperties>
</file>