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7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 образовательного процесса».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05432"/>
            <a:ext cx="4464496" cy="34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705100"/>
            <a:ext cx="72421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0436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47715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учебно-воспитательного процесса во многом определяется тем, в какой мере учитель и воспитатель располагают сведениями о том, что знают и умеют дети. Только опираясь на объективные данные о возможностях психического развития каждого ребенка, можно эффективно оказывать ему помощь в процессе обучения.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43660"/>
            <a:ext cx="4972422" cy="372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1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психолого-педагогического сопровождения ребенка в учебно-воспитательном процессе является обеспечение нормального развития ребенка (в соответствии с нормой развития в соответствующем возрасте).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74083"/>
            <a:ext cx="6414011" cy="386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87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5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психолого-педагогического сопровождения: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28343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•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предупреждение возникновения проблем развития ребенка;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помощь (содействие) ребенку в решении актуальных задач развития, обучения, социализации: учебные трудности, проблемы с выбором образовательного и профессионального маршрута, нарушения эмоционально-волевой сферы, проблемы взаимоотношений со сверстниками, учителями, родителями;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психологическое обеспечение образовательных программ;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развитие психолого-педагогической компетентности (психологической культуры) учащихся, родителей,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24280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1663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(направления) работ по психолого-педагогическому сопровождению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профилактика;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диагностика (индивидуальная и групповая (скрининг);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консультирование (индивидуальное и групповое);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развивающая работа (индивидуальная и групповая);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коррекционная работа (индивидуальная и групповая);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психологическое просвещение и образование: формирование психологической культуры, развитие психолого-педагогической компетентности учащихся, администрации образовательных учреждений, педагогов, родителей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0543"/>
            <a:ext cx="3350858" cy="22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560" y="18864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психолого-педагогического сопровождения на разных уровнях (ступенях) образования различны.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3837" y="1196752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Начальная школа — определение готовности к обучению в школе, обеспечение адаптации к школе, повышение заинтересованности школьников в учебной деятельности, развитие познавательной и учебной мотивации, развитие самостоятельности и самоорганизации, поддержка в формировании желания и «умения учиться», развитие творческих способностей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52547"/>
            <a:ext cx="3930749" cy="293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4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950" y="26064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школа — сопровождение перехода в основную школу, адаптации к новым условиям обучения, поддержка в решении задач личностного и ценностно-смыслового самоопределения и саморазвития, помощь в решении личностных проблем и проблем социализации, формирование жизненных навыков, профилактика неврозов, помощь в построении конструктивных отношений с родителями и сверстниками, профилактика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поведения, наркозависимости.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16526"/>
            <a:ext cx="4526682" cy="2884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4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модели психолого-педагогического сопровождения: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научно обоснованных и апробированных в педагогической практике технологий и методик;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организация системы работы со всеми участниками образовательного процесса;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комплексность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различных специалистов, всех участников учебно-воспитательного процесса в решении задач сопровождения: классных руководителей, учителей, педагога-психолога, социального педагога, логопеда, администрации и др.;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превентивность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перехода от принципа «скорой помощи» (реагирования на уже возникшие проблемы) к предупреждению возникновения проблемных ситуаций.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последовательное использование ресурсов сетевого взаимодействия и социального партнёрства, открытость мероприятий для педагогических и руководящих работников ОУ,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  использование современных технологий, интерактивной стратегии в работе;</a:t>
            </a:r>
          </a:p>
        </p:txBody>
      </p:sp>
    </p:spTree>
    <p:extLst>
      <p:ext uri="{BB962C8B-B14F-4D97-AF65-F5344CB8AC3E}">
        <p14:creationId xmlns:p14="http://schemas.microsoft.com/office/powerpoint/2010/main" val="240971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Сравнивая учителя с врачом, В.А. Сухомлинский писал: «Как врач исследует множество факторов, от которых зависит здоровье человека, так и педагог должен исследовать духовный мир ребенка. Наше общение с ним лишь тогда является воспитанием, когда в наших руках научные знания о его личности, когда мы основываемся не на случайных удачах, а на научном анализе».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16" y="3226336"/>
            <a:ext cx="3888432" cy="345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19</TotalTime>
  <Words>197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Аптека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26</cp:revision>
  <dcterms:created xsi:type="dcterms:W3CDTF">2014-10-26T13:54:19Z</dcterms:created>
  <dcterms:modified xsi:type="dcterms:W3CDTF">2014-12-21T18:10:48Z</dcterms:modified>
</cp:coreProperties>
</file>