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31883-9B65-4494-8B10-F50DE97DE8A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B771F2-6FBC-4CC0-B8BE-8263700C5C97}">
      <dgm:prSet phldrT="[Текст]" custT="1"/>
      <dgm:spPr/>
      <dgm:t>
        <a:bodyPr/>
        <a:lstStyle/>
        <a:p>
          <a:r>
            <a:rPr lang="ru-RU" sz="2000" b="1" dirty="0" smtClean="0"/>
            <a:t>МНЕМОТЕХНИКА</a:t>
          </a:r>
          <a:endParaRPr lang="ru-RU" sz="2000" b="1" dirty="0"/>
        </a:p>
      </dgm:t>
    </dgm:pt>
    <dgm:pt modelId="{A267B6D7-29FB-44DF-BE12-4FD1B10EAB8E}" type="parTrans" cxnId="{2E9E0C25-B7F2-468A-906B-28E8F1336A36}">
      <dgm:prSet/>
      <dgm:spPr/>
      <dgm:t>
        <a:bodyPr/>
        <a:lstStyle/>
        <a:p>
          <a:endParaRPr lang="ru-RU"/>
        </a:p>
      </dgm:t>
    </dgm:pt>
    <dgm:pt modelId="{7A5D65B3-37AC-4E68-AF2D-DAAC8116E4AB}" type="sibTrans" cxnId="{2E9E0C25-B7F2-468A-906B-28E8F1336A36}">
      <dgm:prSet/>
      <dgm:spPr/>
      <dgm:t>
        <a:bodyPr/>
        <a:lstStyle/>
        <a:p>
          <a:endParaRPr lang="ru-RU"/>
        </a:p>
      </dgm:t>
    </dgm:pt>
    <dgm:pt modelId="{A92461DB-38BB-4BB3-9F91-C5FCA0D4934A}">
      <dgm:prSet phldrT="[Текст]" custT="1"/>
      <dgm:spPr/>
      <dgm:t>
        <a:bodyPr/>
        <a:lstStyle/>
        <a:p>
          <a:r>
            <a:rPr lang="ru-RU" sz="2400" dirty="0" smtClean="0"/>
            <a:t>Сохранение информации</a:t>
          </a:r>
          <a:endParaRPr lang="ru-RU" sz="2400" dirty="0"/>
        </a:p>
      </dgm:t>
    </dgm:pt>
    <dgm:pt modelId="{D1FA2792-8155-476D-946A-07EC15D79108}" type="parTrans" cxnId="{E92CE77C-9F29-497F-831C-90635847493B}">
      <dgm:prSet/>
      <dgm:spPr/>
      <dgm:t>
        <a:bodyPr/>
        <a:lstStyle/>
        <a:p>
          <a:endParaRPr lang="ru-RU"/>
        </a:p>
      </dgm:t>
    </dgm:pt>
    <dgm:pt modelId="{3B49D6B7-0B1C-4893-B34A-0333C9256AE2}" type="sibTrans" cxnId="{E92CE77C-9F29-497F-831C-90635847493B}">
      <dgm:prSet/>
      <dgm:spPr/>
      <dgm:t>
        <a:bodyPr/>
        <a:lstStyle/>
        <a:p>
          <a:endParaRPr lang="ru-RU"/>
        </a:p>
      </dgm:t>
    </dgm:pt>
    <dgm:pt modelId="{CFD044B9-48DD-4CC9-96BC-983295E2C774}">
      <dgm:prSet phldrT="[Текст]" custT="1"/>
      <dgm:spPr/>
      <dgm:t>
        <a:bodyPr/>
        <a:lstStyle/>
        <a:p>
          <a:r>
            <a:rPr lang="ru-RU" sz="2400" dirty="0" smtClean="0"/>
            <a:t>Воспроизведение информации</a:t>
          </a:r>
          <a:endParaRPr lang="ru-RU" sz="2400" dirty="0"/>
        </a:p>
      </dgm:t>
    </dgm:pt>
    <dgm:pt modelId="{85ED4E1E-899F-4321-81BA-849A4B2E0872}" type="parTrans" cxnId="{40403F9A-FAE4-46D4-A220-8578601A11BC}">
      <dgm:prSet/>
      <dgm:spPr/>
      <dgm:t>
        <a:bodyPr/>
        <a:lstStyle/>
        <a:p>
          <a:endParaRPr lang="ru-RU"/>
        </a:p>
      </dgm:t>
    </dgm:pt>
    <dgm:pt modelId="{8F549EDB-CDE4-4507-959C-C964431B6186}" type="sibTrans" cxnId="{40403F9A-FAE4-46D4-A220-8578601A11BC}">
      <dgm:prSet/>
      <dgm:spPr/>
      <dgm:t>
        <a:bodyPr/>
        <a:lstStyle/>
        <a:p>
          <a:endParaRPr lang="ru-RU"/>
        </a:p>
      </dgm:t>
    </dgm:pt>
    <dgm:pt modelId="{CA4BF8CB-6E6D-4AF5-8644-B0300BD69BC4}">
      <dgm:prSet phldrT="[Текст]"/>
      <dgm:spPr/>
    </dgm:pt>
    <dgm:pt modelId="{0BE2B21D-CE2D-407D-B48D-B85E7DC56FC5}" type="parTrans" cxnId="{D6752CC7-9F84-49D5-9BEA-5BFF54B6A121}">
      <dgm:prSet/>
      <dgm:spPr/>
      <dgm:t>
        <a:bodyPr/>
        <a:lstStyle/>
        <a:p>
          <a:endParaRPr lang="ru-RU"/>
        </a:p>
      </dgm:t>
    </dgm:pt>
    <dgm:pt modelId="{AC5A9C5E-1628-431F-8FA3-A6960E93C00E}" type="sibTrans" cxnId="{D6752CC7-9F84-49D5-9BEA-5BFF54B6A121}">
      <dgm:prSet/>
      <dgm:spPr/>
      <dgm:t>
        <a:bodyPr/>
        <a:lstStyle/>
        <a:p>
          <a:endParaRPr lang="ru-RU"/>
        </a:p>
      </dgm:t>
    </dgm:pt>
    <dgm:pt modelId="{C5234BFF-589C-473F-990C-22A25DDA982D}">
      <dgm:prSet phldrT="[Текст]" custT="1"/>
      <dgm:spPr/>
      <dgm:t>
        <a:bodyPr/>
        <a:lstStyle/>
        <a:p>
          <a:r>
            <a:rPr lang="ru-RU" sz="2400" dirty="0" smtClean="0"/>
            <a:t>Запоминание информации</a:t>
          </a:r>
          <a:endParaRPr lang="ru-RU" sz="2400" dirty="0"/>
        </a:p>
      </dgm:t>
    </dgm:pt>
    <dgm:pt modelId="{20005914-703D-4DB3-96E0-35E560E1B2F5}" type="parTrans" cxnId="{0182B93D-4797-4317-9D6E-F7286F0CC84C}">
      <dgm:prSet/>
      <dgm:spPr/>
      <dgm:t>
        <a:bodyPr/>
        <a:lstStyle/>
        <a:p>
          <a:endParaRPr lang="ru-RU"/>
        </a:p>
      </dgm:t>
    </dgm:pt>
    <dgm:pt modelId="{B114C9AA-28B8-48AF-A6F8-D75A2D311A63}" type="sibTrans" cxnId="{0182B93D-4797-4317-9D6E-F7286F0CC84C}">
      <dgm:prSet/>
      <dgm:spPr/>
      <dgm:t>
        <a:bodyPr/>
        <a:lstStyle/>
        <a:p>
          <a:endParaRPr lang="ru-RU"/>
        </a:p>
      </dgm:t>
    </dgm:pt>
    <dgm:pt modelId="{4C4C7D87-2050-4AD5-AF53-7B14AA9CC241}">
      <dgm:prSet phldrT="[Текст]" custT="1"/>
      <dgm:spPr/>
      <dgm:t>
        <a:bodyPr/>
        <a:lstStyle/>
        <a:p>
          <a:r>
            <a:rPr lang="ru-RU" sz="2400" dirty="0" smtClean="0"/>
            <a:t>Развитие связной речи</a:t>
          </a:r>
          <a:endParaRPr lang="ru-RU" sz="2400" dirty="0"/>
        </a:p>
      </dgm:t>
    </dgm:pt>
    <dgm:pt modelId="{8A6470B3-1937-44DA-8C8C-CA26C728F7DB}" type="parTrans" cxnId="{637A57B3-3F9E-4110-9F5A-2BF137596B0D}">
      <dgm:prSet/>
      <dgm:spPr/>
      <dgm:t>
        <a:bodyPr/>
        <a:lstStyle/>
        <a:p>
          <a:endParaRPr lang="ru-RU"/>
        </a:p>
      </dgm:t>
    </dgm:pt>
    <dgm:pt modelId="{8D925BD2-A0F7-4B0F-8A76-0667FF0F77BA}" type="sibTrans" cxnId="{637A57B3-3F9E-4110-9F5A-2BF137596B0D}">
      <dgm:prSet/>
      <dgm:spPr/>
      <dgm:t>
        <a:bodyPr/>
        <a:lstStyle/>
        <a:p>
          <a:endParaRPr lang="ru-RU"/>
        </a:p>
      </dgm:t>
    </dgm:pt>
    <dgm:pt modelId="{D42AD64A-F17B-4E57-AFF5-54522479FD4A}" type="pres">
      <dgm:prSet presAssocID="{DD331883-9B65-4494-8B10-F50DE97DE8A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24959E-EFB7-4ADF-B335-84DBBBD53279}" type="pres">
      <dgm:prSet presAssocID="{DEB771F2-6FBC-4CC0-B8BE-8263700C5C97}" presName="centerShape" presStyleLbl="node0" presStyleIdx="0" presStyleCnt="1" custScaleX="131548"/>
      <dgm:spPr/>
    </dgm:pt>
    <dgm:pt modelId="{76788186-2085-4304-932D-D68BE77CBCB8}" type="pres">
      <dgm:prSet presAssocID="{D1FA2792-8155-476D-946A-07EC15D79108}" presName="parTrans" presStyleLbl="bgSibTrans2D1" presStyleIdx="0" presStyleCnt="4"/>
      <dgm:spPr/>
    </dgm:pt>
    <dgm:pt modelId="{3620C688-74FD-4D32-ACF2-012B38E9492D}" type="pres">
      <dgm:prSet presAssocID="{A92461DB-38BB-4BB3-9F91-C5FCA0D4934A}" presName="node" presStyleLbl="node1" presStyleIdx="0" presStyleCnt="4">
        <dgm:presLayoutVars>
          <dgm:bulletEnabled val="1"/>
        </dgm:presLayoutVars>
      </dgm:prSet>
      <dgm:spPr/>
    </dgm:pt>
    <dgm:pt modelId="{0D29492C-195C-473F-AB19-3FC2036B49FA}" type="pres">
      <dgm:prSet presAssocID="{85ED4E1E-899F-4321-81BA-849A4B2E0872}" presName="parTrans" presStyleLbl="bgSibTrans2D1" presStyleIdx="1" presStyleCnt="4"/>
      <dgm:spPr/>
    </dgm:pt>
    <dgm:pt modelId="{7405FD26-CDB3-409D-B3D3-1FAB32808F77}" type="pres">
      <dgm:prSet presAssocID="{CFD044B9-48DD-4CC9-96BC-983295E2C774}" presName="node" presStyleLbl="node1" presStyleIdx="1" presStyleCnt="4" custScaleX="135788" custRadScaleRad="103894" custRadScaleInc="-15468">
        <dgm:presLayoutVars>
          <dgm:bulletEnabled val="1"/>
        </dgm:presLayoutVars>
      </dgm:prSet>
      <dgm:spPr/>
    </dgm:pt>
    <dgm:pt modelId="{2B15CDDF-DA0D-4881-8FAD-086F5B95BBC3}" type="pres">
      <dgm:prSet presAssocID="{20005914-703D-4DB3-96E0-35E560E1B2F5}" presName="parTrans" presStyleLbl="bgSibTrans2D1" presStyleIdx="2" presStyleCnt="4"/>
      <dgm:spPr/>
    </dgm:pt>
    <dgm:pt modelId="{DC1EFEDF-AD71-4A0E-9F1D-886C4F7D2756}" type="pres">
      <dgm:prSet presAssocID="{C5234BFF-589C-473F-990C-22A25DDA982D}" presName="node" presStyleLbl="node1" presStyleIdx="2" presStyleCnt="4" custScaleX="113554">
        <dgm:presLayoutVars>
          <dgm:bulletEnabled val="1"/>
        </dgm:presLayoutVars>
      </dgm:prSet>
      <dgm:spPr/>
    </dgm:pt>
    <dgm:pt modelId="{625951D0-3263-4C11-A190-8A6ECFAD25F4}" type="pres">
      <dgm:prSet presAssocID="{8A6470B3-1937-44DA-8C8C-CA26C728F7DB}" presName="parTrans" presStyleLbl="bgSibTrans2D1" presStyleIdx="3" presStyleCnt="4"/>
      <dgm:spPr/>
    </dgm:pt>
    <dgm:pt modelId="{EF8B117B-7A5F-4B94-974A-BDF82A5FD907}" type="pres">
      <dgm:prSet presAssocID="{4C4C7D87-2050-4AD5-AF53-7B14AA9CC241}" presName="node" presStyleLbl="node1" presStyleIdx="3" presStyleCnt="4">
        <dgm:presLayoutVars>
          <dgm:bulletEnabled val="1"/>
        </dgm:presLayoutVars>
      </dgm:prSet>
      <dgm:spPr/>
    </dgm:pt>
  </dgm:ptLst>
  <dgm:cxnLst>
    <dgm:cxn modelId="{A069DC94-14F4-44A3-B8B9-9BA3746A93D5}" type="presOf" srcId="{CFD044B9-48DD-4CC9-96BC-983295E2C774}" destId="{7405FD26-CDB3-409D-B3D3-1FAB32808F77}" srcOrd="0" destOrd="0" presId="urn:microsoft.com/office/officeart/2005/8/layout/radial4"/>
    <dgm:cxn modelId="{4BF04099-AC3F-4E98-90A5-CDEB18BEBD2E}" type="presOf" srcId="{DEB771F2-6FBC-4CC0-B8BE-8263700C5C97}" destId="{EE24959E-EFB7-4ADF-B335-84DBBBD53279}" srcOrd="0" destOrd="0" presId="urn:microsoft.com/office/officeart/2005/8/layout/radial4"/>
    <dgm:cxn modelId="{637A57B3-3F9E-4110-9F5A-2BF137596B0D}" srcId="{DEB771F2-6FBC-4CC0-B8BE-8263700C5C97}" destId="{4C4C7D87-2050-4AD5-AF53-7B14AA9CC241}" srcOrd="3" destOrd="0" parTransId="{8A6470B3-1937-44DA-8C8C-CA26C728F7DB}" sibTransId="{8D925BD2-A0F7-4B0F-8A76-0667FF0F77BA}"/>
    <dgm:cxn modelId="{3AB7B1BB-0983-4349-9BB0-837B5037E850}" type="presOf" srcId="{85ED4E1E-899F-4321-81BA-849A4B2E0872}" destId="{0D29492C-195C-473F-AB19-3FC2036B49FA}" srcOrd="0" destOrd="0" presId="urn:microsoft.com/office/officeart/2005/8/layout/radial4"/>
    <dgm:cxn modelId="{7BAEC242-FE55-4077-ABB1-72FA50E64FFE}" type="presOf" srcId="{4C4C7D87-2050-4AD5-AF53-7B14AA9CC241}" destId="{EF8B117B-7A5F-4B94-974A-BDF82A5FD907}" srcOrd="0" destOrd="0" presId="urn:microsoft.com/office/officeart/2005/8/layout/radial4"/>
    <dgm:cxn modelId="{2E9E0C25-B7F2-468A-906B-28E8F1336A36}" srcId="{DD331883-9B65-4494-8B10-F50DE97DE8A2}" destId="{DEB771F2-6FBC-4CC0-B8BE-8263700C5C97}" srcOrd="0" destOrd="0" parTransId="{A267B6D7-29FB-44DF-BE12-4FD1B10EAB8E}" sibTransId="{7A5D65B3-37AC-4E68-AF2D-DAAC8116E4AB}"/>
    <dgm:cxn modelId="{EA52A1D6-4C08-4EE4-9392-54922EB96847}" type="presOf" srcId="{A92461DB-38BB-4BB3-9F91-C5FCA0D4934A}" destId="{3620C688-74FD-4D32-ACF2-012B38E9492D}" srcOrd="0" destOrd="0" presId="urn:microsoft.com/office/officeart/2005/8/layout/radial4"/>
    <dgm:cxn modelId="{E92CE77C-9F29-497F-831C-90635847493B}" srcId="{DEB771F2-6FBC-4CC0-B8BE-8263700C5C97}" destId="{A92461DB-38BB-4BB3-9F91-C5FCA0D4934A}" srcOrd="0" destOrd="0" parTransId="{D1FA2792-8155-476D-946A-07EC15D79108}" sibTransId="{3B49D6B7-0B1C-4893-B34A-0333C9256AE2}"/>
    <dgm:cxn modelId="{D6752CC7-9F84-49D5-9BEA-5BFF54B6A121}" srcId="{DD331883-9B65-4494-8B10-F50DE97DE8A2}" destId="{CA4BF8CB-6E6D-4AF5-8644-B0300BD69BC4}" srcOrd="1" destOrd="0" parTransId="{0BE2B21D-CE2D-407D-B48D-B85E7DC56FC5}" sibTransId="{AC5A9C5E-1628-431F-8FA3-A6960E93C00E}"/>
    <dgm:cxn modelId="{0182B93D-4797-4317-9D6E-F7286F0CC84C}" srcId="{DEB771F2-6FBC-4CC0-B8BE-8263700C5C97}" destId="{C5234BFF-589C-473F-990C-22A25DDA982D}" srcOrd="2" destOrd="0" parTransId="{20005914-703D-4DB3-96E0-35E560E1B2F5}" sibTransId="{B114C9AA-28B8-48AF-A6F8-D75A2D311A63}"/>
    <dgm:cxn modelId="{40403F9A-FAE4-46D4-A220-8578601A11BC}" srcId="{DEB771F2-6FBC-4CC0-B8BE-8263700C5C97}" destId="{CFD044B9-48DD-4CC9-96BC-983295E2C774}" srcOrd="1" destOrd="0" parTransId="{85ED4E1E-899F-4321-81BA-849A4B2E0872}" sibTransId="{8F549EDB-CDE4-4507-959C-C964431B6186}"/>
    <dgm:cxn modelId="{0913FE5E-CEED-4BEE-ADF9-2F05696A7702}" type="presOf" srcId="{8A6470B3-1937-44DA-8C8C-CA26C728F7DB}" destId="{625951D0-3263-4C11-A190-8A6ECFAD25F4}" srcOrd="0" destOrd="0" presId="urn:microsoft.com/office/officeart/2005/8/layout/radial4"/>
    <dgm:cxn modelId="{54A50924-6793-4BD1-839A-C78B07776B3E}" type="presOf" srcId="{C5234BFF-589C-473F-990C-22A25DDA982D}" destId="{DC1EFEDF-AD71-4A0E-9F1D-886C4F7D2756}" srcOrd="0" destOrd="0" presId="urn:microsoft.com/office/officeart/2005/8/layout/radial4"/>
    <dgm:cxn modelId="{34B9B0E7-D618-4BBF-AC0F-CD23967F4EF5}" type="presOf" srcId="{20005914-703D-4DB3-96E0-35E560E1B2F5}" destId="{2B15CDDF-DA0D-4881-8FAD-086F5B95BBC3}" srcOrd="0" destOrd="0" presId="urn:microsoft.com/office/officeart/2005/8/layout/radial4"/>
    <dgm:cxn modelId="{988BA6B6-E947-4D64-A378-4039F2F6621B}" type="presOf" srcId="{DD331883-9B65-4494-8B10-F50DE97DE8A2}" destId="{D42AD64A-F17B-4E57-AFF5-54522479FD4A}" srcOrd="0" destOrd="0" presId="urn:microsoft.com/office/officeart/2005/8/layout/radial4"/>
    <dgm:cxn modelId="{31689CBA-068F-4070-9C21-6D33B6472533}" type="presOf" srcId="{D1FA2792-8155-476D-946A-07EC15D79108}" destId="{76788186-2085-4304-932D-D68BE77CBCB8}" srcOrd="0" destOrd="0" presId="urn:microsoft.com/office/officeart/2005/8/layout/radial4"/>
    <dgm:cxn modelId="{0256775E-1C6B-4F23-972D-DE693EC2F109}" type="presParOf" srcId="{D42AD64A-F17B-4E57-AFF5-54522479FD4A}" destId="{EE24959E-EFB7-4ADF-B335-84DBBBD53279}" srcOrd="0" destOrd="0" presId="urn:microsoft.com/office/officeart/2005/8/layout/radial4"/>
    <dgm:cxn modelId="{90E1E371-A55F-4F97-8B8B-1CFA9996027A}" type="presParOf" srcId="{D42AD64A-F17B-4E57-AFF5-54522479FD4A}" destId="{76788186-2085-4304-932D-D68BE77CBCB8}" srcOrd="1" destOrd="0" presId="urn:microsoft.com/office/officeart/2005/8/layout/radial4"/>
    <dgm:cxn modelId="{46042B10-EA23-44BD-B58C-A9D4E5491A63}" type="presParOf" srcId="{D42AD64A-F17B-4E57-AFF5-54522479FD4A}" destId="{3620C688-74FD-4D32-ACF2-012B38E9492D}" srcOrd="2" destOrd="0" presId="urn:microsoft.com/office/officeart/2005/8/layout/radial4"/>
    <dgm:cxn modelId="{3FABD21B-43BF-493D-9324-2AEC3D587FFB}" type="presParOf" srcId="{D42AD64A-F17B-4E57-AFF5-54522479FD4A}" destId="{0D29492C-195C-473F-AB19-3FC2036B49FA}" srcOrd="3" destOrd="0" presId="urn:microsoft.com/office/officeart/2005/8/layout/radial4"/>
    <dgm:cxn modelId="{437AB153-1DA6-496A-9756-D945B0472BE3}" type="presParOf" srcId="{D42AD64A-F17B-4E57-AFF5-54522479FD4A}" destId="{7405FD26-CDB3-409D-B3D3-1FAB32808F77}" srcOrd="4" destOrd="0" presId="urn:microsoft.com/office/officeart/2005/8/layout/radial4"/>
    <dgm:cxn modelId="{A51BBD21-04AE-461B-B90B-168F00EC20CC}" type="presParOf" srcId="{D42AD64A-F17B-4E57-AFF5-54522479FD4A}" destId="{2B15CDDF-DA0D-4881-8FAD-086F5B95BBC3}" srcOrd="5" destOrd="0" presId="urn:microsoft.com/office/officeart/2005/8/layout/radial4"/>
    <dgm:cxn modelId="{CBF0208F-54B2-41F4-B1B3-23121FCCA33B}" type="presParOf" srcId="{D42AD64A-F17B-4E57-AFF5-54522479FD4A}" destId="{DC1EFEDF-AD71-4A0E-9F1D-886C4F7D2756}" srcOrd="6" destOrd="0" presId="urn:microsoft.com/office/officeart/2005/8/layout/radial4"/>
    <dgm:cxn modelId="{34E39AFA-DA60-475A-8747-32D85DF59007}" type="presParOf" srcId="{D42AD64A-F17B-4E57-AFF5-54522479FD4A}" destId="{625951D0-3263-4C11-A190-8A6ECFAD25F4}" srcOrd="7" destOrd="0" presId="urn:microsoft.com/office/officeart/2005/8/layout/radial4"/>
    <dgm:cxn modelId="{C045F9B5-595B-4285-A6F8-5E5B32EA8736}" type="presParOf" srcId="{D42AD64A-F17B-4E57-AFF5-54522479FD4A}" destId="{EF8B117B-7A5F-4B94-974A-BDF82A5FD90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67802-CFD1-40B5-985A-7EA3B020DB0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832B5-E0AD-4567-A766-03A37ACA6A81}">
      <dgm:prSet custT="1"/>
      <dgm:spPr/>
      <dgm:t>
        <a:bodyPr/>
        <a:lstStyle/>
        <a:p>
          <a:pPr rtl="0"/>
          <a:r>
            <a:rPr lang="ru-RU" sz="1600" dirty="0" smtClean="0"/>
            <a:t>Ты, весна, весна - красна,</a:t>
          </a:r>
          <a:endParaRPr lang="ru-RU" sz="1600" dirty="0"/>
        </a:p>
      </dgm:t>
    </dgm:pt>
    <dgm:pt modelId="{927F84A6-5719-4646-BD61-0D83EE905EFF}" type="parTrans" cxnId="{9DEFB368-035E-4CC6-A4DE-5537E9297188}">
      <dgm:prSet/>
      <dgm:spPr/>
      <dgm:t>
        <a:bodyPr/>
        <a:lstStyle/>
        <a:p>
          <a:endParaRPr lang="ru-RU"/>
        </a:p>
      </dgm:t>
    </dgm:pt>
    <dgm:pt modelId="{FBF94DA8-97EA-4CD8-A214-D3AE6F5A19D8}" type="sibTrans" cxnId="{9DEFB368-035E-4CC6-A4DE-5537E9297188}">
      <dgm:prSet/>
      <dgm:spPr/>
      <dgm:t>
        <a:bodyPr/>
        <a:lstStyle/>
        <a:p>
          <a:endParaRPr lang="ru-RU"/>
        </a:p>
      </dgm:t>
    </dgm:pt>
    <dgm:pt modelId="{E53A7A45-B76B-4A3C-8001-F100940ECCDC}">
      <dgm:prSet custT="1"/>
      <dgm:spPr/>
      <dgm:t>
        <a:bodyPr/>
        <a:lstStyle/>
        <a:p>
          <a:pPr rtl="0"/>
          <a:r>
            <a:rPr lang="ru-RU" sz="1600" dirty="0" smtClean="0"/>
            <a:t>Что с собою принесла?</a:t>
          </a:r>
          <a:endParaRPr lang="ru-RU" sz="1600" dirty="0"/>
        </a:p>
      </dgm:t>
    </dgm:pt>
    <dgm:pt modelId="{9CF09745-332A-41DC-A092-B22A0904BF48}" type="parTrans" cxnId="{AE52D011-FA76-455C-A7E0-B14CA861F1E0}">
      <dgm:prSet/>
      <dgm:spPr/>
      <dgm:t>
        <a:bodyPr/>
        <a:lstStyle/>
        <a:p>
          <a:endParaRPr lang="ru-RU"/>
        </a:p>
      </dgm:t>
    </dgm:pt>
    <dgm:pt modelId="{7D9B3C07-6DB7-48E8-8CA9-973DC302B11A}" type="sibTrans" cxnId="{AE52D011-FA76-455C-A7E0-B14CA861F1E0}">
      <dgm:prSet/>
      <dgm:spPr/>
      <dgm:t>
        <a:bodyPr/>
        <a:lstStyle/>
        <a:p>
          <a:endParaRPr lang="ru-RU"/>
        </a:p>
      </dgm:t>
    </dgm:pt>
    <dgm:pt modelId="{8250354F-AA4A-436B-96E3-D52872B4116A}">
      <dgm:prSet custT="1"/>
      <dgm:spPr/>
      <dgm:t>
        <a:bodyPr/>
        <a:lstStyle/>
        <a:p>
          <a:pPr rtl="0"/>
          <a:r>
            <a:rPr lang="ru-RU" sz="1600" dirty="0" smtClean="0"/>
            <a:t>Принесла я для лугов</a:t>
          </a:r>
          <a:endParaRPr lang="ru-RU" sz="1600" dirty="0"/>
        </a:p>
      </dgm:t>
    </dgm:pt>
    <dgm:pt modelId="{3DAFD05C-B7F6-4E0E-93FA-1B6EA11EDD46}" type="parTrans" cxnId="{E4E1EF8C-5A78-4A74-A850-CE700439C586}">
      <dgm:prSet/>
      <dgm:spPr/>
      <dgm:t>
        <a:bodyPr/>
        <a:lstStyle/>
        <a:p>
          <a:endParaRPr lang="ru-RU"/>
        </a:p>
      </dgm:t>
    </dgm:pt>
    <dgm:pt modelId="{78471F5B-9C30-47FE-BDD3-F844652B93A0}" type="sibTrans" cxnId="{E4E1EF8C-5A78-4A74-A850-CE700439C586}">
      <dgm:prSet/>
      <dgm:spPr/>
      <dgm:t>
        <a:bodyPr/>
        <a:lstStyle/>
        <a:p>
          <a:endParaRPr lang="ru-RU"/>
        </a:p>
      </dgm:t>
    </dgm:pt>
    <dgm:pt modelId="{D3B93347-8B9C-4C8D-A97C-48BD7D5B7132}">
      <dgm:prSet custT="1"/>
      <dgm:spPr/>
      <dgm:t>
        <a:bodyPr/>
        <a:lstStyle/>
        <a:p>
          <a:pPr rtl="0"/>
          <a:r>
            <a:rPr lang="ru-RU" sz="1600" dirty="0" smtClean="0"/>
            <a:t>Покрывало из цветов.</a:t>
          </a:r>
          <a:endParaRPr lang="ru-RU" sz="1600" dirty="0"/>
        </a:p>
      </dgm:t>
    </dgm:pt>
    <dgm:pt modelId="{27B8696F-FBEE-49A9-88F0-3AAA4B692F0E}" type="parTrans" cxnId="{FF957C0E-91DB-4660-985E-00260857E275}">
      <dgm:prSet/>
      <dgm:spPr/>
      <dgm:t>
        <a:bodyPr/>
        <a:lstStyle/>
        <a:p>
          <a:endParaRPr lang="ru-RU"/>
        </a:p>
      </dgm:t>
    </dgm:pt>
    <dgm:pt modelId="{E7A8AF5F-DF08-4B3C-AF2B-B0A2CB255C86}" type="sibTrans" cxnId="{FF957C0E-91DB-4660-985E-00260857E275}">
      <dgm:prSet/>
      <dgm:spPr/>
      <dgm:t>
        <a:bodyPr/>
        <a:lstStyle/>
        <a:p>
          <a:endParaRPr lang="ru-RU"/>
        </a:p>
      </dgm:t>
    </dgm:pt>
    <dgm:pt modelId="{7D7F3127-A315-4308-B98F-BC5F9E643C97}">
      <dgm:prSet custT="1"/>
      <dgm:spPr/>
      <dgm:t>
        <a:bodyPr/>
        <a:lstStyle/>
        <a:p>
          <a:pPr rtl="0"/>
          <a:r>
            <a:rPr lang="ru-RU" sz="1600" dirty="0" smtClean="0"/>
            <a:t>Принесла для ёлки</a:t>
          </a:r>
          <a:endParaRPr lang="ru-RU" sz="1600" dirty="0"/>
        </a:p>
      </dgm:t>
    </dgm:pt>
    <dgm:pt modelId="{2DEE2049-DF57-4EE8-883C-D84880BD06B0}" type="parTrans" cxnId="{A2EFEB1B-DC54-4449-85CD-7FD2A65F8A1D}">
      <dgm:prSet/>
      <dgm:spPr/>
      <dgm:t>
        <a:bodyPr/>
        <a:lstStyle/>
        <a:p>
          <a:endParaRPr lang="ru-RU"/>
        </a:p>
      </dgm:t>
    </dgm:pt>
    <dgm:pt modelId="{895A6BD7-0DC3-4806-898A-3B12FEE6DCDA}" type="sibTrans" cxnId="{A2EFEB1B-DC54-4449-85CD-7FD2A65F8A1D}">
      <dgm:prSet/>
      <dgm:spPr/>
      <dgm:t>
        <a:bodyPr/>
        <a:lstStyle/>
        <a:p>
          <a:endParaRPr lang="ru-RU"/>
        </a:p>
      </dgm:t>
    </dgm:pt>
    <dgm:pt modelId="{A34C344F-D84D-41D4-AE11-FB242FD461FF}">
      <dgm:prSet custT="1"/>
      <dgm:spPr/>
      <dgm:t>
        <a:bodyPr/>
        <a:lstStyle/>
        <a:p>
          <a:pPr rtl="0"/>
          <a:r>
            <a:rPr lang="ru-RU" sz="1600" dirty="0" smtClean="0"/>
            <a:t>Новые иголки.</a:t>
          </a:r>
          <a:endParaRPr lang="ru-RU" sz="1600" dirty="0"/>
        </a:p>
      </dgm:t>
    </dgm:pt>
    <dgm:pt modelId="{B3D7E6A5-A6A8-4EBA-85DF-6188B2E639CB}" type="parTrans" cxnId="{2D92B8A5-8F61-4CE2-8791-CA48A12A4E64}">
      <dgm:prSet/>
      <dgm:spPr/>
      <dgm:t>
        <a:bodyPr/>
        <a:lstStyle/>
        <a:p>
          <a:endParaRPr lang="ru-RU"/>
        </a:p>
      </dgm:t>
    </dgm:pt>
    <dgm:pt modelId="{AF8CAECC-A11A-4ED6-BB8E-0E73E6764CF2}" type="sibTrans" cxnId="{2D92B8A5-8F61-4CE2-8791-CA48A12A4E64}">
      <dgm:prSet/>
      <dgm:spPr/>
      <dgm:t>
        <a:bodyPr/>
        <a:lstStyle/>
        <a:p>
          <a:endParaRPr lang="ru-RU"/>
        </a:p>
      </dgm:t>
    </dgm:pt>
    <dgm:pt modelId="{D57CEDCD-D81A-4D4F-A0F4-46A767C7B8D0}">
      <dgm:prSet custT="1"/>
      <dgm:spPr/>
      <dgm:t>
        <a:bodyPr/>
        <a:lstStyle/>
        <a:p>
          <a:pPr rtl="0"/>
          <a:r>
            <a:rPr lang="ru-RU" sz="1600" dirty="0" smtClean="0"/>
            <a:t>Для осины и берёз</a:t>
          </a:r>
          <a:endParaRPr lang="ru-RU" sz="1600" dirty="0"/>
        </a:p>
      </dgm:t>
    </dgm:pt>
    <dgm:pt modelId="{23D220CB-15CA-4245-AF9A-789A27C32E86}" type="parTrans" cxnId="{FA7221E4-33F2-4B41-9E09-B052A448A86B}">
      <dgm:prSet/>
      <dgm:spPr/>
      <dgm:t>
        <a:bodyPr/>
        <a:lstStyle/>
        <a:p>
          <a:endParaRPr lang="ru-RU"/>
        </a:p>
      </dgm:t>
    </dgm:pt>
    <dgm:pt modelId="{90EF20CE-25C0-4E47-8AC7-312C924E07DB}" type="sibTrans" cxnId="{FA7221E4-33F2-4B41-9E09-B052A448A86B}">
      <dgm:prSet/>
      <dgm:spPr/>
      <dgm:t>
        <a:bodyPr/>
        <a:lstStyle/>
        <a:p>
          <a:endParaRPr lang="ru-RU"/>
        </a:p>
      </dgm:t>
    </dgm:pt>
    <dgm:pt modelId="{3E192A01-716B-4EC8-A0FB-70E90D94B8BC}">
      <dgm:prSet custT="1"/>
      <dgm:spPr/>
      <dgm:t>
        <a:bodyPr/>
        <a:lstStyle/>
        <a:p>
          <a:pPr rtl="0"/>
          <a:r>
            <a:rPr lang="ru-RU" sz="1600" dirty="0" smtClean="0"/>
            <a:t>Свежих листьев целые воз.</a:t>
          </a:r>
          <a:endParaRPr lang="ru-RU" sz="1600" dirty="0"/>
        </a:p>
      </dgm:t>
    </dgm:pt>
    <dgm:pt modelId="{39434342-1A5F-4EA3-9D75-4A3C035603B6}" type="parTrans" cxnId="{B99CC336-4F1B-4312-ADF0-5D35BD7528E8}">
      <dgm:prSet/>
      <dgm:spPr/>
      <dgm:t>
        <a:bodyPr/>
        <a:lstStyle/>
        <a:p>
          <a:endParaRPr lang="ru-RU"/>
        </a:p>
      </dgm:t>
    </dgm:pt>
    <dgm:pt modelId="{3B3D10CD-E192-4B68-AECB-59111B0CC46B}" type="sibTrans" cxnId="{B99CC336-4F1B-4312-ADF0-5D35BD7528E8}">
      <dgm:prSet/>
      <dgm:spPr/>
      <dgm:t>
        <a:bodyPr/>
        <a:lstStyle/>
        <a:p>
          <a:endParaRPr lang="ru-RU"/>
        </a:p>
      </dgm:t>
    </dgm:pt>
    <dgm:pt modelId="{DB2B8ED7-5CE0-4AB4-9CB7-67C2192171F8}" type="pres">
      <dgm:prSet presAssocID="{42667802-CFD1-40B5-985A-7EA3B020DB01}" presName="Name0" presStyleCnt="0">
        <dgm:presLayoutVars>
          <dgm:dir/>
          <dgm:resizeHandles val="exact"/>
        </dgm:presLayoutVars>
      </dgm:prSet>
      <dgm:spPr/>
    </dgm:pt>
    <dgm:pt modelId="{7046E3D7-1463-43F0-8E48-E863693D926B}" type="pres">
      <dgm:prSet presAssocID="{BAD832B5-E0AD-4567-A766-03A37ACA6A81}" presName="composite" presStyleCnt="0"/>
      <dgm:spPr/>
    </dgm:pt>
    <dgm:pt modelId="{C4E7AA0D-1F20-4048-AD05-9789D40D458D}" type="pres">
      <dgm:prSet presAssocID="{BAD832B5-E0AD-4567-A766-03A37ACA6A81}" presName="rect1" presStyleLbl="trAlignAcc1" presStyleIdx="0" presStyleCnt="8" custScaleX="89352">
        <dgm:presLayoutVars>
          <dgm:bulletEnabled val="1"/>
        </dgm:presLayoutVars>
      </dgm:prSet>
      <dgm:spPr/>
    </dgm:pt>
    <dgm:pt modelId="{2E03CE53-D579-4D83-9955-A2A772880795}" type="pres">
      <dgm:prSet presAssocID="{BAD832B5-E0AD-4567-A766-03A37ACA6A81}" presName="rect2" presStyleLbl="fgImgPlace1" presStyleIdx="0" presStyleCnt="8" custScaleX="159649" custLinFactX="-24078" custLinFactNeighborX="-100000" custLinFactNeighborY="62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9E4A65D-82A7-4F2B-B788-79136C6F0DFD}" type="pres">
      <dgm:prSet presAssocID="{FBF94DA8-97EA-4CD8-A214-D3AE6F5A19D8}" presName="sibTrans" presStyleCnt="0"/>
      <dgm:spPr/>
    </dgm:pt>
    <dgm:pt modelId="{7BA16A28-9644-4E67-8921-C3B407D8E99D}" type="pres">
      <dgm:prSet presAssocID="{E53A7A45-B76B-4A3C-8001-F100940ECCDC}" presName="composite" presStyleCnt="0"/>
      <dgm:spPr/>
    </dgm:pt>
    <dgm:pt modelId="{F5ABF97F-3FAA-4BC8-B7A6-F3C25E74F39D}" type="pres">
      <dgm:prSet presAssocID="{E53A7A45-B76B-4A3C-8001-F100940ECCDC}" presName="rect1" presStyleLbl="trAlignAcc1" presStyleIdx="1" presStyleCnt="8" custScaleX="85298" custScaleY="97898" custLinFactNeighborX="34900" custLinFactNeighborY="-4893">
        <dgm:presLayoutVars>
          <dgm:bulletEnabled val="1"/>
        </dgm:presLayoutVars>
      </dgm:prSet>
      <dgm:spPr/>
    </dgm:pt>
    <dgm:pt modelId="{97CBA901-846C-469F-BAFE-36881C9AD4C6}" type="pres">
      <dgm:prSet presAssocID="{E53A7A45-B76B-4A3C-8001-F100940ECCDC}" presName="rect2" presStyleLbl="fgImgPlace1" presStyleIdx="1" presStyleCnt="8" custScaleX="153215" custScaleY="122430" custLinFactNeighborX="28754" custLinFactNeighborY="1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CF7D42B-D10F-4C90-981B-B8D034A066FE}" type="pres">
      <dgm:prSet presAssocID="{7D9B3C07-6DB7-48E8-8CA9-973DC302B11A}" presName="sibTrans" presStyleCnt="0"/>
      <dgm:spPr/>
    </dgm:pt>
    <dgm:pt modelId="{3AC7C704-8F95-4F3A-86D3-F18184320893}" type="pres">
      <dgm:prSet presAssocID="{8250354F-AA4A-436B-96E3-D52872B4116A}" presName="composite" presStyleCnt="0"/>
      <dgm:spPr/>
    </dgm:pt>
    <dgm:pt modelId="{555E86AD-DABA-48E6-9328-64521121C164}" type="pres">
      <dgm:prSet presAssocID="{8250354F-AA4A-436B-96E3-D52872B4116A}" presName="rect1" presStyleLbl="trAlignAcc1" presStyleIdx="2" presStyleCnt="8" custScaleX="81245" custLinFactNeighborX="-2627" custLinFactNeighborY="312">
        <dgm:presLayoutVars>
          <dgm:bulletEnabled val="1"/>
        </dgm:presLayoutVars>
      </dgm:prSet>
      <dgm:spPr/>
    </dgm:pt>
    <dgm:pt modelId="{349A4BF2-AB26-4E32-AF04-C367D155A16A}" type="pres">
      <dgm:prSet presAssocID="{8250354F-AA4A-436B-96E3-D52872B4116A}" presName="rect2" presStyleLbl="fgImgPlace1" presStyleIdx="2" presStyleCnt="8" custScaleX="261996" custLinFactX="-64325" custLinFactNeighborX="-100000" custLinFactNeighborY="1344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132C14-2E33-4700-BE82-1BB617F355C0}" type="pres">
      <dgm:prSet presAssocID="{78471F5B-9C30-47FE-BDD3-F844652B93A0}" presName="sibTrans" presStyleCnt="0"/>
      <dgm:spPr/>
    </dgm:pt>
    <dgm:pt modelId="{1D540596-5ECB-4B63-B9A3-46C3E2AB3595}" type="pres">
      <dgm:prSet presAssocID="{D3B93347-8B9C-4C8D-A97C-48BD7D5B7132}" presName="composite" presStyleCnt="0"/>
      <dgm:spPr/>
    </dgm:pt>
    <dgm:pt modelId="{CE4E30CC-F419-4ECD-B3CC-E63EFC553BE8}" type="pres">
      <dgm:prSet presAssocID="{D3B93347-8B9C-4C8D-A97C-48BD7D5B7132}" presName="rect1" presStyleLbl="trAlignAcc1" presStyleIdx="3" presStyleCnt="8" custScaleX="75538" custScaleY="83535" custLinFactNeighborX="30126" custLinFactNeighborY="-1631">
        <dgm:presLayoutVars>
          <dgm:bulletEnabled val="1"/>
        </dgm:presLayoutVars>
      </dgm:prSet>
      <dgm:spPr/>
    </dgm:pt>
    <dgm:pt modelId="{CD3D0FE7-8AFA-40EC-AFDB-4F34F08A3ECF}" type="pres">
      <dgm:prSet presAssocID="{D3B93347-8B9C-4C8D-A97C-48BD7D5B7132}" presName="rect2" presStyleLbl="fgImgPlace1" presStyleIdx="3" presStyleCnt="8" custScaleX="194588" custLinFactNeighborX="-18567" custLinFactNeighborY="364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81CC97A-2EC2-4CDE-A858-0E10A2FABF61}" type="pres">
      <dgm:prSet presAssocID="{E7A8AF5F-DF08-4B3C-AF2B-B0A2CB255C86}" presName="sibTrans" presStyleCnt="0"/>
      <dgm:spPr/>
    </dgm:pt>
    <dgm:pt modelId="{C5C31B36-3046-4069-A29D-BB706B511712}" type="pres">
      <dgm:prSet presAssocID="{7D7F3127-A315-4308-B98F-BC5F9E643C97}" presName="composite" presStyleCnt="0"/>
      <dgm:spPr/>
    </dgm:pt>
    <dgm:pt modelId="{AE4904E7-DBE9-44E7-B6CD-A23B6C3A8DE7}" type="pres">
      <dgm:prSet presAssocID="{7D7F3127-A315-4308-B98F-BC5F9E643C97}" presName="rect1" presStyleLbl="trAlignAcc1" presStyleIdx="4" presStyleCnt="8" custScaleX="74340" custLinFactNeighborX="2216" custLinFactNeighborY="3652">
        <dgm:presLayoutVars>
          <dgm:bulletEnabled val="1"/>
        </dgm:presLayoutVars>
      </dgm:prSet>
      <dgm:spPr/>
    </dgm:pt>
    <dgm:pt modelId="{C387BC0D-18EC-42B9-AEF6-D2C22355CCD0}" type="pres">
      <dgm:prSet presAssocID="{7D7F3127-A315-4308-B98F-BC5F9E643C97}" presName="rect2" presStyleLbl="fgImgPlace1" presStyleIdx="4" presStyleCnt="8" custScaleX="118457" custScaleY="82278" custLinFactNeighborX="-91149" custLinFactNeighborY="1253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0035435-FEBF-4744-A848-2F16EEAE79EE}" type="pres">
      <dgm:prSet presAssocID="{895A6BD7-0DC3-4806-898A-3B12FEE6DCDA}" presName="sibTrans" presStyleCnt="0"/>
      <dgm:spPr/>
    </dgm:pt>
    <dgm:pt modelId="{F5D179D5-34AE-49EE-8FC0-FF53A85E73E1}" type="pres">
      <dgm:prSet presAssocID="{A34C344F-D84D-41D4-AE11-FB242FD461FF}" presName="composite" presStyleCnt="0"/>
      <dgm:spPr/>
    </dgm:pt>
    <dgm:pt modelId="{D9C396A2-26AC-496C-94CD-78D5EBB36A2F}" type="pres">
      <dgm:prSet presAssocID="{A34C344F-D84D-41D4-AE11-FB242FD461FF}" presName="rect1" presStyleLbl="trAlignAcc1" presStyleIdx="5" presStyleCnt="8" custScaleX="72287" custScaleY="107248" custLinFactNeighborX="30149" custLinFactNeighborY="-2336">
        <dgm:presLayoutVars>
          <dgm:bulletEnabled val="1"/>
        </dgm:presLayoutVars>
      </dgm:prSet>
      <dgm:spPr/>
    </dgm:pt>
    <dgm:pt modelId="{83751930-E383-40C3-918E-9D67698995A9}" type="pres">
      <dgm:prSet presAssocID="{A34C344F-D84D-41D4-AE11-FB242FD461FF}" presName="rect2" presStyleLbl="fgImgPlace1" presStyleIdx="5" presStyleCnt="8" custScaleX="255922" custScaleY="10880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D668F7C-C485-4820-8EE4-E13C04C7ADBA}" type="pres">
      <dgm:prSet presAssocID="{AF8CAECC-A11A-4ED6-BB8E-0E73E6764CF2}" presName="sibTrans" presStyleCnt="0"/>
      <dgm:spPr/>
    </dgm:pt>
    <dgm:pt modelId="{C51CB7F5-49BD-4BF7-A30D-52B2CFCDCDB3}" type="pres">
      <dgm:prSet presAssocID="{D57CEDCD-D81A-4D4F-A0F4-46A767C7B8D0}" presName="composite" presStyleCnt="0"/>
      <dgm:spPr/>
    </dgm:pt>
    <dgm:pt modelId="{B5BF650A-FF2C-49AB-9989-1887F67E42AC}" type="pres">
      <dgm:prSet presAssocID="{D57CEDCD-D81A-4D4F-A0F4-46A767C7B8D0}" presName="rect1" presStyleLbl="trAlignAcc1" presStyleIdx="6" presStyleCnt="8" custScaleX="63883" custScaleY="85146">
        <dgm:presLayoutVars>
          <dgm:bulletEnabled val="1"/>
        </dgm:presLayoutVars>
      </dgm:prSet>
      <dgm:spPr/>
    </dgm:pt>
    <dgm:pt modelId="{5F2CE57C-6F22-4E6C-B058-D0072795F4FE}" type="pres">
      <dgm:prSet presAssocID="{D57CEDCD-D81A-4D4F-A0F4-46A767C7B8D0}" presName="rect2" presStyleLbl="fgImgPlace1" presStyleIdx="6" presStyleCnt="8" custScaleX="297866" custScaleY="144446" custLinFactX="-43200" custLinFactNeighborX="-100000" custLinFactNeighborY="296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651931DF-99E2-41EE-8E3F-A37551B71326}" type="pres">
      <dgm:prSet presAssocID="{90EF20CE-25C0-4E47-8AC7-312C924E07DB}" presName="sibTrans" presStyleCnt="0"/>
      <dgm:spPr/>
    </dgm:pt>
    <dgm:pt modelId="{6444C4AD-44BE-4151-9114-4DB38E997445}" type="pres">
      <dgm:prSet presAssocID="{3E192A01-716B-4EC8-A0FB-70E90D94B8BC}" presName="composite" presStyleCnt="0"/>
      <dgm:spPr/>
    </dgm:pt>
    <dgm:pt modelId="{EC8DD2D3-60E2-4164-9D3D-4DDB48864127}" type="pres">
      <dgm:prSet presAssocID="{3E192A01-716B-4EC8-A0FB-70E90D94B8BC}" presName="rect1" presStyleLbl="trAlignAcc1" presStyleIdx="7" presStyleCnt="8" custScaleX="72016" custLinFactNeighborX="26426" custLinFactNeighborY="-907">
        <dgm:presLayoutVars>
          <dgm:bulletEnabled val="1"/>
        </dgm:presLayoutVars>
      </dgm:prSet>
      <dgm:spPr/>
    </dgm:pt>
    <dgm:pt modelId="{8EDE7FD5-0D8C-4585-A42F-FD071382AC79}" type="pres">
      <dgm:prSet presAssocID="{3E192A01-716B-4EC8-A0FB-70E90D94B8BC}" presName="rect2" presStyleLbl="fgImgPlace1" presStyleIdx="7" presStyleCnt="8" custScaleX="275947" custScaleY="10130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4A89FD67-4D51-490D-B3A1-03FB9E482265}" type="presOf" srcId="{E53A7A45-B76B-4A3C-8001-F100940ECCDC}" destId="{F5ABF97F-3FAA-4BC8-B7A6-F3C25E74F39D}" srcOrd="0" destOrd="0" presId="urn:microsoft.com/office/officeart/2008/layout/PictureStrips"/>
    <dgm:cxn modelId="{C5C956FC-095D-45C5-B5B4-5949A0CE3BE8}" type="presOf" srcId="{BAD832B5-E0AD-4567-A766-03A37ACA6A81}" destId="{C4E7AA0D-1F20-4048-AD05-9789D40D458D}" srcOrd="0" destOrd="0" presId="urn:microsoft.com/office/officeart/2008/layout/PictureStrips"/>
    <dgm:cxn modelId="{E1B621C6-0FAB-4F65-83BA-58B610597C96}" type="presOf" srcId="{D3B93347-8B9C-4C8D-A97C-48BD7D5B7132}" destId="{CE4E30CC-F419-4ECD-B3CC-E63EFC553BE8}" srcOrd="0" destOrd="0" presId="urn:microsoft.com/office/officeart/2008/layout/PictureStrips"/>
    <dgm:cxn modelId="{B99CC336-4F1B-4312-ADF0-5D35BD7528E8}" srcId="{42667802-CFD1-40B5-985A-7EA3B020DB01}" destId="{3E192A01-716B-4EC8-A0FB-70E90D94B8BC}" srcOrd="7" destOrd="0" parTransId="{39434342-1A5F-4EA3-9D75-4A3C035603B6}" sibTransId="{3B3D10CD-E192-4B68-AECB-59111B0CC46B}"/>
    <dgm:cxn modelId="{E4E1EF8C-5A78-4A74-A850-CE700439C586}" srcId="{42667802-CFD1-40B5-985A-7EA3B020DB01}" destId="{8250354F-AA4A-436B-96E3-D52872B4116A}" srcOrd="2" destOrd="0" parTransId="{3DAFD05C-B7F6-4E0E-93FA-1B6EA11EDD46}" sibTransId="{78471F5B-9C30-47FE-BDD3-F844652B93A0}"/>
    <dgm:cxn modelId="{2D92B8A5-8F61-4CE2-8791-CA48A12A4E64}" srcId="{42667802-CFD1-40B5-985A-7EA3B020DB01}" destId="{A34C344F-D84D-41D4-AE11-FB242FD461FF}" srcOrd="5" destOrd="0" parTransId="{B3D7E6A5-A6A8-4EBA-85DF-6188B2E639CB}" sibTransId="{AF8CAECC-A11A-4ED6-BB8E-0E73E6764CF2}"/>
    <dgm:cxn modelId="{FA7221E4-33F2-4B41-9E09-B052A448A86B}" srcId="{42667802-CFD1-40B5-985A-7EA3B020DB01}" destId="{D57CEDCD-D81A-4D4F-A0F4-46A767C7B8D0}" srcOrd="6" destOrd="0" parTransId="{23D220CB-15CA-4245-AF9A-789A27C32E86}" sibTransId="{90EF20CE-25C0-4E47-8AC7-312C924E07DB}"/>
    <dgm:cxn modelId="{64885DCC-D75F-4BEA-AC82-21BB703FD3FA}" type="presOf" srcId="{A34C344F-D84D-41D4-AE11-FB242FD461FF}" destId="{D9C396A2-26AC-496C-94CD-78D5EBB36A2F}" srcOrd="0" destOrd="0" presId="urn:microsoft.com/office/officeart/2008/layout/PictureStrips"/>
    <dgm:cxn modelId="{898C81E2-9683-4224-BC9D-E4DBF2910FC8}" type="presOf" srcId="{8250354F-AA4A-436B-96E3-D52872B4116A}" destId="{555E86AD-DABA-48E6-9328-64521121C164}" srcOrd="0" destOrd="0" presId="urn:microsoft.com/office/officeart/2008/layout/PictureStrips"/>
    <dgm:cxn modelId="{C57223F3-EC96-44BD-984B-64694774C6E3}" type="presOf" srcId="{42667802-CFD1-40B5-985A-7EA3B020DB01}" destId="{DB2B8ED7-5CE0-4AB4-9CB7-67C2192171F8}" srcOrd="0" destOrd="0" presId="urn:microsoft.com/office/officeart/2008/layout/PictureStrips"/>
    <dgm:cxn modelId="{0D2EE196-AC33-45E7-88C8-6EBEDF5516F5}" type="presOf" srcId="{3E192A01-716B-4EC8-A0FB-70E90D94B8BC}" destId="{EC8DD2D3-60E2-4164-9D3D-4DDB48864127}" srcOrd="0" destOrd="0" presId="urn:microsoft.com/office/officeart/2008/layout/PictureStrips"/>
    <dgm:cxn modelId="{9DEFB368-035E-4CC6-A4DE-5537E9297188}" srcId="{42667802-CFD1-40B5-985A-7EA3B020DB01}" destId="{BAD832B5-E0AD-4567-A766-03A37ACA6A81}" srcOrd="0" destOrd="0" parTransId="{927F84A6-5719-4646-BD61-0D83EE905EFF}" sibTransId="{FBF94DA8-97EA-4CD8-A214-D3AE6F5A19D8}"/>
    <dgm:cxn modelId="{7F0039AE-B64B-4CC9-BA61-CBBAA94881DE}" type="presOf" srcId="{7D7F3127-A315-4308-B98F-BC5F9E643C97}" destId="{AE4904E7-DBE9-44E7-B6CD-A23B6C3A8DE7}" srcOrd="0" destOrd="0" presId="urn:microsoft.com/office/officeart/2008/layout/PictureStrips"/>
    <dgm:cxn modelId="{1025767A-AE02-4382-9A99-B475A71445B3}" type="presOf" srcId="{D57CEDCD-D81A-4D4F-A0F4-46A767C7B8D0}" destId="{B5BF650A-FF2C-49AB-9989-1887F67E42AC}" srcOrd="0" destOrd="0" presId="urn:microsoft.com/office/officeart/2008/layout/PictureStrips"/>
    <dgm:cxn modelId="{AE52D011-FA76-455C-A7E0-B14CA861F1E0}" srcId="{42667802-CFD1-40B5-985A-7EA3B020DB01}" destId="{E53A7A45-B76B-4A3C-8001-F100940ECCDC}" srcOrd="1" destOrd="0" parTransId="{9CF09745-332A-41DC-A092-B22A0904BF48}" sibTransId="{7D9B3C07-6DB7-48E8-8CA9-973DC302B11A}"/>
    <dgm:cxn modelId="{FF957C0E-91DB-4660-985E-00260857E275}" srcId="{42667802-CFD1-40B5-985A-7EA3B020DB01}" destId="{D3B93347-8B9C-4C8D-A97C-48BD7D5B7132}" srcOrd="3" destOrd="0" parTransId="{27B8696F-FBEE-49A9-88F0-3AAA4B692F0E}" sibTransId="{E7A8AF5F-DF08-4B3C-AF2B-B0A2CB255C86}"/>
    <dgm:cxn modelId="{A2EFEB1B-DC54-4449-85CD-7FD2A65F8A1D}" srcId="{42667802-CFD1-40B5-985A-7EA3B020DB01}" destId="{7D7F3127-A315-4308-B98F-BC5F9E643C97}" srcOrd="4" destOrd="0" parTransId="{2DEE2049-DF57-4EE8-883C-D84880BD06B0}" sibTransId="{895A6BD7-0DC3-4806-898A-3B12FEE6DCDA}"/>
    <dgm:cxn modelId="{440E26C2-EE5D-46C1-937F-DFF797470A07}" type="presParOf" srcId="{DB2B8ED7-5CE0-4AB4-9CB7-67C2192171F8}" destId="{7046E3D7-1463-43F0-8E48-E863693D926B}" srcOrd="0" destOrd="0" presId="urn:microsoft.com/office/officeart/2008/layout/PictureStrips"/>
    <dgm:cxn modelId="{432425FF-9BEF-4F90-8E4C-622483CA9CB5}" type="presParOf" srcId="{7046E3D7-1463-43F0-8E48-E863693D926B}" destId="{C4E7AA0D-1F20-4048-AD05-9789D40D458D}" srcOrd="0" destOrd="0" presId="urn:microsoft.com/office/officeart/2008/layout/PictureStrips"/>
    <dgm:cxn modelId="{BCCB91D5-B788-4471-AE08-FFB6B667AF64}" type="presParOf" srcId="{7046E3D7-1463-43F0-8E48-E863693D926B}" destId="{2E03CE53-D579-4D83-9955-A2A772880795}" srcOrd="1" destOrd="0" presId="urn:microsoft.com/office/officeart/2008/layout/PictureStrips"/>
    <dgm:cxn modelId="{C2C7874E-4E7D-4534-90F5-72569B97090D}" type="presParOf" srcId="{DB2B8ED7-5CE0-4AB4-9CB7-67C2192171F8}" destId="{E9E4A65D-82A7-4F2B-B788-79136C6F0DFD}" srcOrd="1" destOrd="0" presId="urn:microsoft.com/office/officeart/2008/layout/PictureStrips"/>
    <dgm:cxn modelId="{969C1711-15AE-4F3D-92DA-A1C93A3DD731}" type="presParOf" srcId="{DB2B8ED7-5CE0-4AB4-9CB7-67C2192171F8}" destId="{7BA16A28-9644-4E67-8921-C3B407D8E99D}" srcOrd="2" destOrd="0" presId="urn:microsoft.com/office/officeart/2008/layout/PictureStrips"/>
    <dgm:cxn modelId="{ADBFF36E-65E9-4DC1-81EA-4C8A2B2A47B2}" type="presParOf" srcId="{7BA16A28-9644-4E67-8921-C3B407D8E99D}" destId="{F5ABF97F-3FAA-4BC8-B7A6-F3C25E74F39D}" srcOrd="0" destOrd="0" presId="urn:microsoft.com/office/officeart/2008/layout/PictureStrips"/>
    <dgm:cxn modelId="{AB9BB929-2186-4408-95B2-5DBA74DB8D11}" type="presParOf" srcId="{7BA16A28-9644-4E67-8921-C3B407D8E99D}" destId="{97CBA901-846C-469F-BAFE-36881C9AD4C6}" srcOrd="1" destOrd="0" presId="urn:microsoft.com/office/officeart/2008/layout/PictureStrips"/>
    <dgm:cxn modelId="{FD1B64F9-725F-4778-B095-821F10340C46}" type="presParOf" srcId="{DB2B8ED7-5CE0-4AB4-9CB7-67C2192171F8}" destId="{9CF7D42B-D10F-4C90-981B-B8D034A066FE}" srcOrd="3" destOrd="0" presId="urn:microsoft.com/office/officeart/2008/layout/PictureStrips"/>
    <dgm:cxn modelId="{794F2080-BE9E-417D-B893-E04FF121F0B5}" type="presParOf" srcId="{DB2B8ED7-5CE0-4AB4-9CB7-67C2192171F8}" destId="{3AC7C704-8F95-4F3A-86D3-F18184320893}" srcOrd="4" destOrd="0" presId="urn:microsoft.com/office/officeart/2008/layout/PictureStrips"/>
    <dgm:cxn modelId="{FCD3E3B5-9FA2-4EFD-9948-C6F1202AF2C5}" type="presParOf" srcId="{3AC7C704-8F95-4F3A-86D3-F18184320893}" destId="{555E86AD-DABA-48E6-9328-64521121C164}" srcOrd="0" destOrd="0" presId="urn:microsoft.com/office/officeart/2008/layout/PictureStrips"/>
    <dgm:cxn modelId="{CB7F7DDB-3C07-4225-9837-F772A725E52B}" type="presParOf" srcId="{3AC7C704-8F95-4F3A-86D3-F18184320893}" destId="{349A4BF2-AB26-4E32-AF04-C367D155A16A}" srcOrd="1" destOrd="0" presId="urn:microsoft.com/office/officeart/2008/layout/PictureStrips"/>
    <dgm:cxn modelId="{436E4C07-321C-4C2E-9C01-44D33ED26902}" type="presParOf" srcId="{DB2B8ED7-5CE0-4AB4-9CB7-67C2192171F8}" destId="{70132C14-2E33-4700-BE82-1BB617F355C0}" srcOrd="5" destOrd="0" presId="urn:microsoft.com/office/officeart/2008/layout/PictureStrips"/>
    <dgm:cxn modelId="{70F35097-C4FF-41D8-9A5A-4030A4B52C45}" type="presParOf" srcId="{DB2B8ED7-5CE0-4AB4-9CB7-67C2192171F8}" destId="{1D540596-5ECB-4B63-B9A3-46C3E2AB3595}" srcOrd="6" destOrd="0" presId="urn:microsoft.com/office/officeart/2008/layout/PictureStrips"/>
    <dgm:cxn modelId="{5BE0D58E-D9F5-498E-A3A5-85A447CE57EA}" type="presParOf" srcId="{1D540596-5ECB-4B63-B9A3-46C3E2AB3595}" destId="{CE4E30CC-F419-4ECD-B3CC-E63EFC553BE8}" srcOrd="0" destOrd="0" presId="urn:microsoft.com/office/officeart/2008/layout/PictureStrips"/>
    <dgm:cxn modelId="{B1D1369C-F09A-4659-91EA-C845D79F2A3B}" type="presParOf" srcId="{1D540596-5ECB-4B63-B9A3-46C3E2AB3595}" destId="{CD3D0FE7-8AFA-40EC-AFDB-4F34F08A3ECF}" srcOrd="1" destOrd="0" presId="urn:microsoft.com/office/officeart/2008/layout/PictureStrips"/>
    <dgm:cxn modelId="{0E3BD271-F71A-42F5-8F47-FC52DDF24CB4}" type="presParOf" srcId="{DB2B8ED7-5CE0-4AB4-9CB7-67C2192171F8}" destId="{381CC97A-2EC2-4CDE-A858-0E10A2FABF61}" srcOrd="7" destOrd="0" presId="urn:microsoft.com/office/officeart/2008/layout/PictureStrips"/>
    <dgm:cxn modelId="{E3564A8A-A371-484A-B992-86453765E65A}" type="presParOf" srcId="{DB2B8ED7-5CE0-4AB4-9CB7-67C2192171F8}" destId="{C5C31B36-3046-4069-A29D-BB706B511712}" srcOrd="8" destOrd="0" presId="urn:microsoft.com/office/officeart/2008/layout/PictureStrips"/>
    <dgm:cxn modelId="{95756060-760B-4A5B-91CD-B547CFD551D6}" type="presParOf" srcId="{C5C31B36-3046-4069-A29D-BB706B511712}" destId="{AE4904E7-DBE9-44E7-B6CD-A23B6C3A8DE7}" srcOrd="0" destOrd="0" presId="urn:microsoft.com/office/officeart/2008/layout/PictureStrips"/>
    <dgm:cxn modelId="{3FD45338-8B4C-4C26-A04E-7A86F251E8C4}" type="presParOf" srcId="{C5C31B36-3046-4069-A29D-BB706B511712}" destId="{C387BC0D-18EC-42B9-AEF6-D2C22355CCD0}" srcOrd="1" destOrd="0" presId="urn:microsoft.com/office/officeart/2008/layout/PictureStrips"/>
    <dgm:cxn modelId="{46459A9C-C1A2-4F64-B098-C0850815D068}" type="presParOf" srcId="{DB2B8ED7-5CE0-4AB4-9CB7-67C2192171F8}" destId="{00035435-FEBF-4744-A848-2F16EEAE79EE}" srcOrd="9" destOrd="0" presId="urn:microsoft.com/office/officeart/2008/layout/PictureStrips"/>
    <dgm:cxn modelId="{1B17BD12-CDD8-43AB-800D-ECE459699F4A}" type="presParOf" srcId="{DB2B8ED7-5CE0-4AB4-9CB7-67C2192171F8}" destId="{F5D179D5-34AE-49EE-8FC0-FF53A85E73E1}" srcOrd="10" destOrd="0" presId="urn:microsoft.com/office/officeart/2008/layout/PictureStrips"/>
    <dgm:cxn modelId="{A8E4039C-7B38-4924-81BD-47E079013A02}" type="presParOf" srcId="{F5D179D5-34AE-49EE-8FC0-FF53A85E73E1}" destId="{D9C396A2-26AC-496C-94CD-78D5EBB36A2F}" srcOrd="0" destOrd="0" presId="urn:microsoft.com/office/officeart/2008/layout/PictureStrips"/>
    <dgm:cxn modelId="{44FEA503-7404-416D-A551-DE9B856C2F5C}" type="presParOf" srcId="{F5D179D5-34AE-49EE-8FC0-FF53A85E73E1}" destId="{83751930-E383-40C3-918E-9D67698995A9}" srcOrd="1" destOrd="0" presId="urn:microsoft.com/office/officeart/2008/layout/PictureStrips"/>
    <dgm:cxn modelId="{2FCBC7F9-9B77-49CE-9E30-10D91675FC84}" type="presParOf" srcId="{DB2B8ED7-5CE0-4AB4-9CB7-67C2192171F8}" destId="{BD668F7C-C485-4820-8EE4-E13C04C7ADBA}" srcOrd="11" destOrd="0" presId="urn:microsoft.com/office/officeart/2008/layout/PictureStrips"/>
    <dgm:cxn modelId="{CFFE5D63-CE6F-486F-BBB7-150164E65906}" type="presParOf" srcId="{DB2B8ED7-5CE0-4AB4-9CB7-67C2192171F8}" destId="{C51CB7F5-49BD-4BF7-A30D-52B2CFCDCDB3}" srcOrd="12" destOrd="0" presId="urn:microsoft.com/office/officeart/2008/layout/PictureStrips"/>
    <dgm:cxn modelId="{A13991DC-9604-474F-AC89-FF5A3E9BA0BB}" type="presParOf" srcId="{C51CB7F5-49BD-4BF7-A30D-52B2CFCDCDB3}" destId="{B5BF650A-FF2C-49AB-9989-1887F67E42AC}" srcOrd="0" destOrd="0" presId="urn:microsoft.com/office/officeart/2008/layout/PictureStrips"/>
    <dgm:cxn modelId="{3F9E0C24-049F-499A-9901-42D3A69D3E48}" type="presParOf" srcId="{C51CB7F5-49BD-4BF7-A30D-52B2CFCDCDB3}" destId="{5F2CE57C-6F22-4E6C-B058-D0072795F4FE}" srcOrd="1" destOrd="0" presId="urn:microsoft.com/office/officeart/2008/layout/PictureStrips"/>
    <dgm:cxn modelId="{7B93F75E-CA8D-4390-BB5A-75E092470A94}" type="presParOf" srcId="{DB2B8ED7-5CE0-4AB4-9CB7-67C2192171F8}" destId="{651931DF-99E2-41EE-8E3F-A37551B71326}" srcOrd="13" destOrd="0" presId="urn:microsoft.com/office/officeart/2008/layout/PictureStrips"/>
    <dgm:cxn modelId="{7EC31BF1-55D0-4733-B392-D6CC3C272BBF}" type="presParOf" srcId="{DB2B8ED7-5CE0-4AB4-9CB7-67C2192171F8}" destId="{6444C4AD-44BE-4151-9114-4DB38E997445}" srcOrd="14" destOrd="0" presId="urn:microsoft.com/office/officeart/2008/layout/PictureStrips"/>
    <dgm:cxn modelId="{0A8CAB5E-3735-467C-879C-8C49CCD3C9B6}" type="presParOf" srcId="{6444C4AD-44BE-4151-9114-4DB38E997445}" destId="{EC8DD2D3-60E2-4164-9D3D-4DDB48864127}" srcOrd="0" destOrd="0" presId="urn:microsoft.com/office/officeart/2008/layout/PictureStrips"/>
    <dgm:cxn modelId="{83366005-EEDB-411D-A8EC-117A91B88685}" type="presParOf" srcId="{6444C4AD-44BE-4151-9114-4DB38E997445}" destId="{8EDE7FD5-0D8C-4585-A42F-FD071382AC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8181A-AFB6-4480-AC9B-559E1B2D177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E8C7B-A25D-4F33-8B10-BB6DE6BFEDAF}">
      <dgm:prSet phldrT="[Текст]"/>
      <dgm:spPr/>
      <dgm:t>
        <a:bodyPr/>
        <a:lstStyle/>
        <a:p>
          <a:r>
            <a:rPr lang="ru-RU" dirty="0" smtClean="0"/>
            <a:t>Травка зеленая,</a:t>
          </a:r>
          <a:endParaRPr lang="ru-RU" dirty="0"/>
        </a:p>
      </dgm:t>
    </dgm:pt>
    <dgm:pt modelId="{F5DEA1CD-D7E9-4EC9-AD96-708C260FE175}" type="parTrans" cxnId="{01016772-7874-461A-A57D-2478BEF4631D}">
      <dgm:prSet/>
      <dgm:spPr/>
      <dgm:t>
        <a:bodyPr/>
        <a:lstStyle/>
        <a:p>
          <a:endParaRPr lang="ru-RU"/>
        </a:p>
      </dgm:t>
    </dgm:pt>
    <dgm:pt modelId="{9A93EB13-5FC9-49A9-AFFE-66299F61BBC3}" type="sibTrans" cxnId="{01016772-7874-461A-A57D-2478BEF4631D}">
      <dgm:prSet/>
      <dgm:spPr/>
      <dgm:t>
        <a:bodyPr/>
        <a:lstStyle/>
        <a:p>
          <a:endParaRPr lang="ru-RU"/>
        </a:p>
      </dgm:t>
    </dgm:pt>
    <dgm:pt modelId="{035D43E0-978A-4CA3-B79B-1B2E635C8E74}">
      <dgm:prSet phldrT="[Текст]"/>
      <dgm:spPr/>
      <dgm:t>
        <a:bodyPr/>
        <a:lstStyle/>
        <a:p>
          <a:r>
            <a:rPr lang="ru-RU" dirty="0" smtClean="0"/>
            <a:t>Солнышко веселое,</a:t>
          </a:r>
          <a:endParaRPr lang="ru-RU" dirty="0"/>
        </a:p>
      </dgm:t>
    </dgm:pt>
    <dgm:pt modelId="{09F3296D-1B92-46AF-A330-691D93906AA8}" type="parTrans" cxnId="{01C28FF9-AFC3-4424-8167-8A7773BEAC39}">
      <dgm:prSet/>
      <dgm:spPr/>
      <dgm:t>
        <a:bodyPr/>
        <a:lstStyle/>
        <a:p>
          <a:endParaRPr lang="ru-RU"/>
        </a:p>
      </dgm:t>
    </dgm:pt>
    <dgm:pt modelId="{C3ECB316-F7A8-4D6B-B553-C65C45CFCFDA}" type="sibTrans" cxnId="{01C28FF9-AFC3-4424-8167-8A7773BEAC39}">
      <dgm:prSet/>
      <dgm:spPr/>
      <dgm:t>
        <a:bodyPr/>
        <a:lstStyle/>
        <a:p>
          <a:endParaRPr lang="ru-RU"/>
        </a:p>
      </dgm:t>
    </dgm:pt>
    <dgm:pt modelId="{40018190-DEC3-489E-84F2-3EAD23C6020D}">
      <dgm:prSet phldrT="[Текст]"/>
      <dgm:spPr/>
      <dgm:t>
        <a:bodyPr/>
        <a:lstStyle/>
        <a:p>
          <a:r>
            <a:rPr lang="ru-RU" dirty="0" smtClean="0"/>
            <a:t>Птицы прилетели,</a:t>
          </a:r>
          <a:endParaRPr lang="ru-RU" dirty="0"/>
        </a:p>
      </dgm:t>
    </dgm:pt>
    <dgm:pt modelId="{3D6B78C6-A66D-4C12-B18B-17E5B5243C3B}" type="parTrans" cxnId="{32E79D38-2333-425F-824B-3CAC1B792187}">
      <dgm:prSet/>
      <dgm:spPr/>
      <dgm:t>
        <a:bodyPr/>
        <a:lstStyle/>
        <a:p>
          <a:endParaRPr lang="ru-RU"/>
        </a:p>
      </dgm:t>
    </dgm:pt>
    <dgm:pt modelId="{CF5F19F0-FF89-4228-92FB-84DF8770860D}" type="sibTrans" cxnId="{32E79D38-2333-425F-824B-3CAC1B792187}">
      <dgm:prSet/>
      <dgm:spPr/>
      <dgm:t>
        <a:bodyPr/>
        <a:lstStyle/>
        <a:p>
          <a:endParaRPr lang="ru-RU"/>
        </a:p>
      </dgm:t>
    </dgm:pt>
    <dgm:pt modelId="{5622BB84-1574-46D9-8FBB-8F83ECED2FF4}">
      <dgm:prSet phldrT="[Текст]"/>
      <dgm:spPr/>
      <dgm:t>
        <a:bodyPr/>
        <a:lstStyle/>
        <a:p>
          <a:r>
            <a:rPr lang="ru-RU" dirty="0" smtClean="0"/>
            <a:t>Громко запели.</a:t>
          </a:r>
          <a:endParaRPr lang="ru-RU" dirty="0"/>
        </a:p>
      </dgm:t>
    </dgm:pt>
    <dgm:pt modelId="{36A676A3-CE7D-4458-9275-D1CB481108DE}" type="parTrans" cxnId="{7525472D-A7FD-457A-AFE6-8D0765EE728F}">
      <dgm:prSet/>
      <dgm:spPr/>
      <dgm:t>
        <a:bodyPr/>
        <a:lstStyle/>
        <a:p>
          <a:endParaRPr lang="ru-RU"/>
        </a:p>
      </dgm:t>
    </dgm:pt>
    <dgm:pt modelId="{0DD6EC03-C471-4EAA-8BAC-7BD7FF2E5D80}" type="sibTrans" cxnId="{7525472D-A7FD-457A-AFE6-8D0765EE728F}">
      <dgm:prSet/>
      <dgm:spPr/>
      <dgm:t>
        <a:bodyPr/>
        <a:lstStyle/>
        <a:p>
          <a:endParaRPr lang="ru-RU"/>
        </a:p>
      </dgm:t>
    </dgm:pt>
    <dgm:pt modelId="{D6117EBD-33CC-4651-BE97-A4C3389E7C69}" type="pres">
      <dgm:prSet presAssocID="{6AD8181A-AFB6-4480-AC9B-559E1B2D1774}" presName="Name0" presStyleCnt="0">
        <dgm:presLayoutVars>
          <dgm:dir/>
          <dgm:resizeHandles val="exact"/>
        </dgm:presLayoutVars>
      </dgm:prSet>
      <dgm:spPr/>
    </dgm:pt>
    <dgm:pt modelId="{D8C4844C-EDEF-4B48-937C-42F6382128AA}" type="pres">
      <dgm:prSet presAssocID="{9DFE8C7B-A25D-4F33-8B10-BB6DE6BFEDAF}" presName="compNode" presStyleCnt="0"/>
      <dgm:spPr/>
    </dgm:pt>
    <dgm:pt modelId="{5BD00F4C-8A0E-46F0-AAB8-328CE26467EF}" type="pres">
      <dgm:prSet presAssocID="{9DFE8C7B-A25D-4F33-8B10-BB6DE6BFEDAF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7457A2-1A97-446E-B697-F187457BC68A}" type="pres">
      <dgm:prSet presAssocID="{9DFE8C7B-A25D-4F33-8B10-BB6DE6BFEDA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D5515-9743-4823-827D-BB66D73BE8BE}" type="pres">
      <dgm:prSet presAssocID="{9A93EB13-5FC9-49A9-AFFE-66299F61BBC3}" presName="sibTrans" presStyleLbl="sibTrans2D1" presStyleIdx="0" presStyleCnt="0"/>
      <dgm:spPr/>
    </dgm:pt>
    <dgm:pt modelId="{97289493-0BD3-4CDE-B728-2A3F5ADDEBC6}" type="pres">
      <dgm:prSet presAssocID="{035D43E0-978A-4CA3-B79B-1B2E635C8E74}" presName="compNode" presStyleCnt="0"/>
      <dgm:spPr/>
    </dgm:pt>
    <dgm:pt modelId="{2D76776F-D9F1-424A-AC32-3E716F2801E9}" type="pres">
      <dgm:prSet presAssocID="{035D43E0-978A-4CA3-B79B-1B2E635C8E74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FDA713-73A4-430A-8F24-EDBB4977CE81}" type="pres">
      <dgm:prSet presAssocID="{035D43E0-978A-4CA3-B79B-1B2E635C8E7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3C10-7B56-46DE-B97B-2A5719DC820F}" type="pres">
      <dgm:prSet presAssocID="{C3ECB316-F7A8-4D6B-B553-C65C45CFCFDA}" presName="sibTrans" presStyleLbl="sibTrans2D1" presStyleIdx="0" presStyleCnt="0"/>
      <dgm:spPr/>
    </dgm:pt>
    <dgm:pt modelId="{F4CDE05A-CD71-4A75-B75F-76145E2532E8}" type="pres">
      <dgm:prSet presAssocID="{40018190-DEC3-489E-84F2-3EAD23C6020D}" presName="compNode" presStyleCnt="0"/>
      <dgm:spPr/>
    </dgm:pt>
    <dgm:pt modelId="{AB199D23-5804-4333-ABE9-0E7A6CDCF123}" type="pres">
      <dgm:prSet presAssocID="{40018190-DEC3-489E-84F2-3EAD23C6020D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F781E8-B04D-4B9D-944F-934476368D1F}" type="pres">
      <dgm:prSet presAssocID="{40018190-DEC3-489E-84F2-3EAD23C6020D}" presName="textRect" presStyleLbl="revTx" presStyleIdx="2" presStyleCnt="4">
        <dgm:presLayoutVars>
          <dgm:bulletEnabled val="1"/>
        </dgm:presLayoutVars>
      </dgm:prSet>
      <dgm:spPr/>
    </dgm:pt>
    <dgm:pt modelId="{8473D1A0-6E6F-4FAB-BB62-0F9698AC7A2D}" type="pres">
      <dgm:prSet presAssocID="{CF5F19F0-FF89-4228-92FB-84DF8770860D}" presName="sibTrans" presStyleLbl="sibTrans2D1" presStyleIdx="0" presStyleCnt="0"/>
      <dgm:spPr/>
    </dgm:pt>
    <dgm:pt modelId="{D109E42E-29BB-4103-ADEC-6270BBE0D9C5}" type="pres">
      <dgm:prSet presAssocID="{5622BB84-1574-46D9-8FBB-8F83ECED2FF4}" presName="compNode" presStyleCnt="0"/>
      <dgm:spPr/>
    </dgm:pt>
    <dgm:pt modelId="{BA1A33C9-0314-435A-9114-F21C9A15DD31}" type="pres">
      <dgm:prSet presAssocID="{5622BB84-1574-46D9-8FBB-8F83ECED2FF4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AB1AD2A-B336-485D-BB9A-4ECB1742E1C8}" type="pres">
      <dgm:prSet presAssocID="{5622BB84-1574-46D9-8FBB-8F83ECED2FF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28FF9-AFC3-4424-8167-8A7773BEAC39}" srcId="{6AD8181A-AFB6-4480-AC9B-559E1B2D1774}" destId="{035D43E0-978A-4CA3-B79B-1B2E635C8E74}" srcOrd="1" destOrd="0" parTransId="{09F3296D-1B92-46AF-A330-691D93906AA8}" sibTransId="{C3ECB316-F7A8-4D6B-B553-C65C45CFCFDA}"/>
    <dgm:cxn modelId="{32E79D38-2333-425F-824B-3CAC1B792187}" srcId="{6AD8181A-AFB6-4480-AC9B-559E1B2D1774}" destId="{40018190-DEC3-489E-84F2-3EAD23C6020D}" srcOrd="2" destOrd="0" parTransId="{3D6B78C6-A66D-4C12-B18B-17E5B5243C3B}" sibTransId="{CF5F19F0-FF89-4228-92FB-84DF8770860D}"/>
    <dgm:cxn modelId="{0D2C6334-7A5A-4AB4-9745-EDF39EB72968}" type="presOf" srcId="{9DFE8C7B-A25D-4F33-8B10-BB6DE6BFEDAF}" destId="{FB7457A2-1A97-446E-B697-F187457BC68A}" srcOrd="0" destOrd="0" presId="urn:microsoft.com/office/officeart/2005/8/layout/pList1"/>
    <dgm:cxn modelId="{53EF7A88-A332-4247-9795-9447A9E908BF}" type="presOf" srcId="{5622BB84-1574-46D9-8FBB-8F83ECED2FF4}" destId="{6AB1AD2A-B336-485D-BB9A-4ECB1742E1C8}" srcOrd="0" destOrd="0" presId="urn:microsoft.com/office/officeart/2005/8/layout/pList1"/>
    <dgm:cxn modelId="{5C618C57-510B-45BD-833C-E29744B19B8C}" type="presOf" srcId="{C3ECB316-F7A8-4D6B-B553-C65C45CFCFDA}" destId="{5B663C10-7B56-46DE-B97B-2A5719DC820F}" srcOrd="0" destOrd="0" presId="urn:microsoft.com/office/officeart/2005/8/layout/pList1"/>
    <dgm:cxn modelId="{7525472D-A7FD-457A-AFE6-8D0765EE728F}" srcId="{6AD8181A-AFB6-4480-AC9B-559E1B2D1774}" destId="{5622BB84-1574-46D9-8FBB-8F83ECED2FF4}" srcOrd="3" destOrd="0" parTransId="{36A676A3-CE7D-4458-9275-D1CB481108DE}" sibTransId="{0DD6EC03-C471-4EAA-8BAC-7BD7FF2E5D80}"/>
    <dgm:cxn modelId="{97158EB4-E9C3-4F57-9333-1C945F8DD074}" type="presOf" srcId="{CF5F19F0-FF89-4228-92FB-84DF8770860D}" destId="{8473D1A0-6E6F-4FAB-BB62-0F9698AC7A2D}" srcOrd="0" destOrd="0" presId="urn:microsoft.com/office/officeart/2005/8/layout/pList1"/>
    <dgm:cxn modelId="{C0D86C05-7083-4B0A-B3D3-9BC13B219C59}" type="presOf" srcId="{6AD8181A-AFB6-4480-AC9B-559E1B2D1774}" destId="{D6117EBD-33CC-4651-BE97-A4C3389E7C69}" srcOrd="0" destOrd="0" presId="urn:microsoft.com/office/officeart/2005/8/layout/pList1"/>
    <dgm:cxn modelId="{0E4662DE-01FC-466C-8241-A87ACFA0B4DE}" type="presOf" srcId="{9A93EB13-5FC9-49A9-AFFE-66299F61BBC3}" destId="{9D3D5515-9743-4823-827D-BB66D73BE8BE}" srcOrd="0" destOrd="0" presId="urn:microsoft.com/office/officeart/2005/8/layout/pList1"/>
    <dgm:cxn modelId="{01016772-7874-461A-A57D-2478BEF4631D}" srcId="{6AD8181A-AFB6-4480-AC9B-559E1B2D1774}" destId="{9DFE8C7B-A25D-4F33-8B10-BB6DE6BFEDAF}" srcOrd="0" destOrd="0" parTransId="{F5DEA1CD-D7E9-4EC9-AD96-708C260FE175}" sibTransId="{9A93EB13-5FC9-49A9-AFFE-66299F61BBC3}"/>
    <dgm:cxn modelId="{F7FFA374-E3F2-419D-BBA9-35991069701B}" type="presOf" srcId="{035D43E0-978A-4CA3-B79B-1B2E635C8E74}" destId="{91FDA713-73A4-430A-8F24-EDBB4977CE81}" srcOrd="0" destOrd="0" presId="urn:microsoft.com/office/officeart/2005/8/layout/pList1"/>
    <dgm:cxn modelId="{A931852B-DDED-4009-9EC8-A059345956B1}" type="presOf" srcId="{40018190-DEC3-489E-84F2-3EAD23C6020D}" destId="{BFF781E8-B04D-4B9D-944F-934476368D1F}" srcOrd="0" destOrd="0" presId="urn:microsoft.com/office/officeart/2005/8/layout/pList1"/>
    <dgm:cxn modelId="{D3DB10C1-C7DE-4578-A7BF-F333F77E895E}" type="presParOf" srcId="{D6117EBD-33CC-4651-BE97-A4C3389E7C69}" destId="{D8C4844C-EDEF-4B48-937C-42F6382128AA}" srcOrd="0" destOrd="0" presId="urn:microsoft.com/office/officeart/2005/8/layout/pList1"/>
    <dgm:cxn modelId="{EAECDB37-5387-4127-BE03-F07F063FEA12}" type="presParOf" srcId="{D8C4844C-EDEF-4B48-937C-42F6382128AA}" destId="{5BD00F4C-8A0E-46F0-AAB8-328CE26467EF}" srcOrd="0" destOrd="0" presId="urn:microsoft.com/office/officeart/2005/8/layout/pList1"/>
    <dgm:cxn modelId="{E550D8E0-0F4B-45FF-AB9E-886F458456EF}" type="presParOf" srcId="{D8C4844C-EDEF-4B48-937C-42F6382128AA}" destId="{FB7457A2-1A97-446E-B697-F187457BC68A}" srcOrd="1" destOrd="0" presId="urn:microsoft.com/office/officeart/2005/8/layout/pList1"/>
    <dgm:cxn modelId="{E8B156EA-D1D6-4647-9F52-62ECF1653F5F}" type="presParOf" srcId="{D6117EBD-33CC-4651-BE97-A4C3389E7C69}" destId="{9D3D5515-9743-4823-827D-BB66D73BE8BE}" srcOrd="1" destOrd="0" presId="urn:microsoft.com/office/officeart/2005/8/layout/pList1"/>
    <dgm:cxn modelId="{28360646-62FF-456E-A5F1-460214C529B8}" type="presParOf" srcId="{D6117EBD-33CC-4651-BE97-A4C3389E7C69}" destId="{97289493-0BD3-4CDE-B728-2A3F5ADDEBC6}" srcOrd="2" destOrd="0" presId="urn:microsoft.com/office/officeart/2005/8/layout/pList1"/>
    <dgm:cxn modelId="{B2450EB1-A925-4B6D-A1A7-E86710E8E630}" type="presParOf" srcId="{97289493-0BD3-4CDE-B728-2A3F5ADDEBC6}" destId="{2D76776F-D9F1-424A-AC32-3E716F2801E9}" srcOrd="0" destOrd="0" presId="urn:microsoft.com/office/officeart/2005/8/layout/pList1"/>
    <dgm:cxn modelId="{8E13CF87-1C5B-4A70-A7E8-2153B4A6DAD4}" type="presParOf" srcId="{97289493-0BD3-4CDE-B728-2A3F5ADDEBC6}" destId="{91FDA713-73A4-430A-8F24-EDBB4977CE81}" srcOrd="1" destOrd="0" presId="urn:microsoft.com/office/officeart/2005/8/layout/pList1"/>
    <dgm:cxn modelId="{BFA2735D-F15A-4169-A408-64C4BBA4FE15}" type="presParOf" srcId="{D6117EBD-33CC-4651-BE97-A4C3389E7C69}" destId="{5B663C10-7B56-46DE-B97B-2A5719DC820F}" srcOrd="3" destOrd="0" presId="urn:microsoft.com/office/officeart/2005/8/layout/pList1"/>
    <dgm:cxn modelId="{72012C3D-997E-46A1-8E25-FD2CD84971C2}" type="presParOf" srcId="{D6117EBD-33CC-4651-BE97-A4C3389E7C69}" destId="{F4CDE05A-CD71-4A75-B75F-76145E2532E8}" srcOrd="4" destOrd="0" presId="urn:microsoft.com/office/officeart/2005/8/layout/pList1"/>
    <dgm:cxn modelId="{840FDE7D-9C9E-4519-8445-32E71FB593D4}" type="presParOf" srcId="{F4CDE05A-CD71-4A75-B75F-76145E2532E8}" destId="{AB199D23-5804-4333-ABE9-0E7A6CDCF123}" srcOrd="0" destOrd="0" presId="urn:microsoft.com/office/officeart/2005/8/layout/pList1"/>
    <dgm:cxn modelId="{D224F5B3-D67B-45B1-8B68-FAB2B4927D68}" type="presParOf" srcId="{F4CDE05A-CD71-4A75-B75F-76145E2532E8}" destId="{BFF781E8-B04D-4B9D-944F-934476368D1F}" srcOrd="1" destOrd="0" presId="urn:microsoft.com/office/officeart/2005/8/layout/pList1"/>
    <dgm:cxn modelId="{22FF9114-FD0D-4F4F-BAAE-A6DB9AE4E66E}" type="presParOf" srcId="{D6117EBD-33CC-4651-BE97-A4C3389E7C69}" destId="{8473D1A0-6E6F-4FAB-BB62-0F9698AC7A2D}" srcOrd="5" destOrd="0" presId="urn:microsoft.com/office/officeart/2005/8/layout/pList1"/>
    <dgm:cxn modelId="{4ACDD010-93D3-4E77-9252-56BAF8CC4DD1}" type="presParOf" srcId="{D6117EBD-33CC-4651-BE97-A4C3389E7C69}" destId="{D109E42E-29BB-4103-ADEC-6270BBE0D9C5}" srcOrd="6" destOrd="0" presId="urn:microsoft.com/office/officeart/2005/8/layout/pList1"/>
    <dgm:cxn modelId="{2528D529-F7D8-4FA3-B42D-CB0BF5FC8740}" type="presParOf" srcId="{D109E42E-29BB-4103-ADEC-6270BBE0D9C5}" destId="{BA1A33C9-0314-435A-9114-F21C9A15DD31}" srcOrd="0" destOrd="0" presId="urn:microsoft.com/office/officeart/2005/8/layout/pList1"/>
    <dgm:cxn modelId="{F2A81956-B6B1-481D-8252-75EEA9223E3D}" type="presParOf" srcId="{D109E42E-29BB-4103-ADEC-6270BBE0D9C5}" destId="{6AB1AD2A-B336-485D-BB9A-4ECB1742E1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1CD3C-62C7-4E1F-BC18-DE54A0D2AB5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BE322-F875-416A-893D-9A36910EC8FA}">
      <dgm:prSet phldrT="[Текст]"/>
      <dgm:spPr/>
      <dgm:t>
        <a:bodyPr/>
        <a:lstStyle/>
        <a:p>
          <a:r>
            <a:rPr lang="ru-RU" dirty="0" smtClean="0"/>
            <a:t>Солнце светит и очень сильно пригревает.</a:t>
          </a:r>
          <a:endParaRPr lang="ru-RU" dirty="0"/>
        </a:p>
      </dgm:t>
    </dgm:pt>
    <dgm:pt modelId="{CD93891B-6A90-4F88-9F6C-1AE13A5EB5C2}" type="parTrans" cxnId="{41FBFA7D-8356-40B8-A2AF-D2B0CB5CA5EE}">
      <dgm:prSet/>
      <dgm:spPr/>
      <dgm:t>
        <a:bodyPr/>
        <a:lstStyle/>
        <a:p>
          <a:endParaRPr lang="ru-RU"/>
        </a:p>
      </dgm:t>
    </dgm:pt>
    <dgm:pt modelId="{FB6D614E-F649-461F-8D04-F5A16456FCF0}" type="sibTrans" cxnId="{41FBFA7D-8356-40B8-A2AF-D2B0CB5CA5EE}">
      <dgm:prSet/>
      <dgm:spPr/>
      <dgm:t>
        <a:bodyPr/>
        <a:lstStyle/>
        <a:p>
          <a:endParaRPr lang="ru-RU"/>
        </a:p>
      </dgm:t>
    </dgm:pt>
    <dgm:pt modelId="{57FCA5BF-70AE-4427-82DA-59EE7CF3D773}">
      <dgm:prSet phldrT="[Текст]"/>
      <dgm:spPr/>
      <dgm:t>
        <a:bodyPr/>
        <a:lstStyle/>
        <a:p>
          <a:r>
            <a:rPr lang="ru-RU" dirty="0" smtClean="0"/>
            <a:t>Бегут ручьи. На реках ледоход.</a:t>
          </a:r>
          <a:endParaRPr lang="ru-RU" dirty="0"/>
        </a:p>
      </dgm:t>
    </dgm:pt>
    <dgm:pt modelId="{84F28D93-266D-44B5-90A7-43FD4B532EB9}" type="parTrans" cxnId="{7F690359-6845-4D81-8B72-BFE8CBA668C1}">
      <dgm:prSet/>
      <dgm:spPr/>
      <dgm:t>
        <a:bodyPr/>
        <a:lstStyle/>
        <a:p>
          <a:endParaRPr lang="ru-RU"/>
        </a:p>
      </dgm:t>
    </dgm:pt>
    <dgm:pt modelId="{A3B9A570-037D-40CC-91E0-C968134BDC17}" type="sibTrans" cxnId="{7F690359-6845-4D81-8B72-BFE8CBA668C1}">
      <dgm:prSet/>
      <dgm:spPr/>
      <dgm:t>
        <a:bodyPr/>
        <a:lstStyle/>
        <a:p>
          <a:endParaRPr lang="ru-RU"/>
        </a:p>
      </dgm:t>
    </dgm:pt>
    <dgm:pt modelId="{C5EC901A-AEB7-49D1-8096-5C679FB4D23F}">
      <dgm:prSet phldrT="[Текст]"/>
      <dgm:spPr/>
      <dgm:t>
        <a:bodyPr/>
        <a:lstStyle/>
        <a:p>
          <a:r>
            <a:rPr lang="ru-RU" dirty="0" smtClean="0"/>
            <a:t>Появились проталины.</a:t>
          </a:r>
          <a:endParaRPr lang="ru-RU" dirty="0"/>
        </a:p>
      </dgm:t>
    </dgm:pt>
    <dgm:pt modelId="{AD1BF700-1845-4124-93A6-4C56F8728219}" type="parTrans" cxnId="{894E39F7-CD65-4DA1-9993-7DEF156E5044}">
      <dgm:prSet/>
      <dgm:spPr/>
      <dgm:t>
        <a:bodyPr/>
        <a:lstStyle/>
        <a:p>
          <a:endParaRPr lang="ru-RU"/>
        </a:p>
      </dgm:t>
    </dgm:pt>
    <dgm:pt modelId="{E4423D80-01C4-4528-9819-C6D71FECBBF4}" type="sibTrans" cxnId="{894E39F7-CD65-4DA1-9993-7DEF156E5044}">
      <dgm:prSet/>
      <dgm:spPr/>
      <dgm:t>
        <a:bodyPr/>
        <a:lstStyle/>
        <a:p>
          <a:endParaRPr lang="ru-RU"/>
        </a:p>
      </dgm:t>
    </dgm:pt>
    <dgm:pt modelId="{762A0740-D48B-42BD-A3C2-2E37A9508356}">
      <dgm:prSet phldrT="[Текст]"/>
      <dgm:spPr/>
      <dgm:t>
        <a:bodyPr/>
        <a:lstStyle/>
        <a:p>
          <a:r>
            <a:rPr lang="ru-RU" dirty="0" smtClean="0"/>
            <a:t>Расцвели подснежники,</a:t>
          </a:r>
          <a:endParaRPr lang="ru-RU" dirty="0"/>
        </a:p>
      </dgm:t>
    </dgm:pt>
    <dgm:pt modelId="{94E8CE12-8B36-4D16-A4F6-C95B2E59C496}" type="parTrans" cxnId="{F50151FA-4247-4A43-AA82-DFFD6BD39556}">
      <dgm:prSet/>
      <dgm:spPr/>
      <dgm:t>
        <a:bodyPr/>
        <a:lstStyle/>
        <a:p>
          <a:endParaRPr lang="ru-RU"/>
        </a:p>
      </dgm:t>
    </dgm:pt>
    <dgm:pt modelId="{6DE9CFB0-DE42-4228-A6E8-583B1B44A0B5}" type="sibTrans" cxnId="{F50151FA-4247-4A43-AA82-DFFD6BD39556}">
      <dgm:prSet/>
      <dgm:spPr/>
      <dgm:t>
        <a:bodyPr/>
        <a:lstStyle/>
        <a:p>
          <a:endParaRPr lang="ru-RU"/>
        </a:p>
      </dgm:t>
    </dgm:pt>
    <dgm:pt modelId="{E57B7DBD-8EBE-40F1-B7A6-64629E133FEB}">
      <dgm:prSet phldrT="[Текст]"/>
      <dgm:spPr/>
      <dgm:t>
        <a:bodyPr/>
        <a:lstStyle/>
        <a:p>
          <a:r>
            <a:rPr lang="ru-RU" dirty="0" smtClean="0"/>
            <a:t>Проснулись жуки и другие насекомые.</a:t>
          </a:r>
          <a:endParaRPr lang="ru-RU" dirty="0"/>
        </a:p>
      </dgm:t>
    </dgm:pt>
    <dgm:pt modelId="{F4794480-FBD9-4728-B703-4C724A96E5EA}" type="parTrans" cxnId="{6B0F6F5F-EABA-422E-9E0E-D04596DA52D7}">
      <dgm:prSet/>
      <dgm:spPr/>
      <dgm:t>
        <a:bodyPr/>
        <a:lstStyle/>
        <a:p>
          <a:endParaRPr lang="ru-RU"/>
        </a:p>
      </dgm:t>
    </dgm:pt>
    <dgm:pt modelId="{D255555E-3B52-4914-B77F-9251CFDB8EFC}" type="sibTrans" cxnId="{6B0F6F5F-EABA-422E-9E0E-D04596DA52D7}">
      <dgm:prSet/>
      <dgm:spPr/>
      <dgm:t>
        <a:bodyPr/>
        <a:lstStyle/>
        <a:p>
          <a:endParaRPr lang="ru-RU"/>
        </a:p>
      </dgm:t>
    </dgm:pt>
    <dgm:pt modelId="{AF27E125-7450-4940-87C2-F6DF750FB131}">
      <dgm:prSet phldrT="[Текст]"/>
      <dgm:spPr/>
      <dgm:t>
        <a:bodyPr/>
        <a:lstStyle/>
        <a:p>
          <a:r>
            <a:rPr lang="ru-RU" dirty="0" smtClean="0"/>
            <a:t>Распустилась верба.</a:t>
          </a:r>
          <a:endParaRPr lang="ru-RU" dirty="0"/>
        </a:p>
      </dgm:t>
    </dgm:pt>
    <dgm:pt modelId="{89CB2FA9-C383-46DE-9808-4F49B3E0ECF1}" type="parTrans" cxnId="{6D4F4122-0694-4616-B7CC-723FCA4883A5}">
      <dgm:prSet/>
      <dgm:spPr/>
      <dgm:t>
        <a:bodyPr/>
        <a:lstStyle/>
        <a:p>
          <a:endParaRPr lang="ru-RU"/>
        </a:p>
      </dgm:t>
    </dgm:pt>
    <dgm:pt modelId="{CC6D0BF3-CDE6-4AC6-8012-AB7E2BA1D6AF}" type="sibTrans" cxnId="{6D4F4122-0694-4616-B7CC-723FCA4883A5}">
      <dgm:prSet/>
      <dgm:spPr/>
      <dgm:t>
        <a:bodyPr/>
        <a:lstStyle/>
        <a:p>
          <a:endParaRPr lang="ru-RU"/>
        </a:p>
      </dgm:t>
    </dgm:pt>
    <dgm:pt modelId="{1DF09697-DD97-4FFA-8E3C-6DD4464749A3}" type="pres">
      <dgm:prSet presAssocID="{F641CD3C-62C7-4E1F-BC18-DE54A0D2AB52}" presName="Name0" presStyleCnt="0">
        <dgm:presLayoutVars>
          <dgm:dir/>
          <dgm:resizeHandles val="exact"/>
        </dgm:presLayoutVars>
      </dgm:prSet>
      <dgm:spPr/>
    </dgm:pt>
    <dgm:pt modelId="{200607A3-2F07-4CE1-81D2-410813AC99B0}" type="pres">
      <dgm:prSet presAssocID="{38CBE322-F875-416A-893D-9A36910EC8FA}" presName="compNode" presStyleCnt="0"/>
      <dgm:spPr/>
    </dgm:pt>
    <dgm:pt modelId="{10474B62-FBAD-4FDC-B734-BFDB03B6F2C9}" type="pres">
      <dgm:prSet presAssocID="{38CBE322-F875-416A-893D-9A36910EC8FA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E62B98-6BD8-495F-88F1-D21E11B146B3}" type="pres">
      <dgm:prSet presAssocID="{38CBE322-F875-416A-893D-9A36910EC8FA}" presName="textRect" presStyleLbl="revTx" presStyleIdx="0" presStyleCnt="6">
        <dgm:presLayoutVars>
          <dgm:bulletEnabled val="1"/>
        </dgm:presLayoutVars>
      </dgm:prSet>
      <dgm:spPr/>
    </dgm:pt>
    <dgm:pt modelId="{83131C4A-5230-46EB-BEC0-D37872A2818D}" type="pres">
      <dgm:prSet presAssocID="{FB6D614E-F649-461F-8D04-F5A16456FCF0}" presName="sibTrans" presStyleLbl="sibTrans2D1" presStyleIdx="0" presStyleCnt="0"/>
      <dgm:spPr/>
    </dgm:pt>
    <dgm:pt modelId="{BF98459D-7F2F-45E1-8602-7D06CAB69309}" type="pres">
      <dgm:prSet presAssocID="{57FCA5BF-70AE-4427-82DA-59EE7CF3D773}" presName="compNode" presStyleCnt="0"/>
      <dgm:spPr/>
    </dgm:pt>
    <dgm:pt modelId="{1D4986B3-FB65-4191-9FE1-5CFDCC96F34A}" type="pres">
      <dgm:prSet presAssocID="{57FCA5BF-70AE-4427-82DA-59EE7CF3D773}" presName="pictRect" presStyleLbl="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73A6A09-3114-4F54-9FA6-C7073844A543}" type="pres">
      <dgm:prSet presAssocID="{57FCA5BF-70AE-4427-82DA-59EE7CF3D773}" presName="textRect" presStyleLbl="revTx" presStyleIdx="1" presStyleCnt="6">
        <dgm:presLayoutVars>
          <dgm:bulletEnabled val="1"/>
        </dgm:presLayoutVars>
      </dgm:prSet>
      <dgm:spPr/>
    </dgm:pt>
    <dgm:pt modelId="{A1AEEB48-FA48-4024-B165-9FE8ACDC5D1E}" type="pres">
      <dgm:prSet presAssocID="{A3B9A570-037D-40CC-91E0-C968134BDC17}" presName="sibTrans" presStyleLbl="sibTrans2D1" presStyleIdx="0" presStyleCnt="0"/>
      <dgm:spPr/>
    </dgm:pt>
    <dgm:pt modelId="{7219CDA1-F73D-4605-B029-F8E8B4A54F10}" type="pres">
      <dgm:prSet presAssocID="{C5EC901A-AEB7-49D1-8096-5C679FB4D23F}" presName="compNode" presStyleCnt="0"/>
      <dgm:spPr/>
    </dgm:pt>
    <dgm:pt modelId="{C4E745B4-EF6E-4863-BF68-CE6DDC728E4D}" type="pres">
      <dgm:prSet presAssocID="{C5EC901A-AEB7-49D1-8096-5C679FB4D23F}" presName="pictRect" presStyleLbl="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2A04E85-F493-4318-B2B4-C56F9DD4BC39}" type="pres">
      <dgm:prSet presAssocID="{C5EC901A-AEB7-49D1-8096-5C679FB4D23F}" presName="textRect" presStyleLbl="revTx" presStyleIdx="2" presStyleCnt="6">
        <dgm:presLayoutVars>
          <dgm:bulletEnabled val="1"/>
        </dgm:presLayoutVars>
      </dgm:prSet>
      <dgm:spPr/>
    </dgm:pt>
    <dgm:pt modelId="{D5D01599-CFAB-4BCF-A89D-60761E62D57F}" type="pres">
      <dgm:prSet presAssocID="{E4423D80-01C4-4528-9819-C6D71FECBBF4}" presName="sibTrans" presStyleLbl="sibTrans2D1" presStyleIdx="0" presStyleCnt="0"/>
      <dgm:spPr/>
    </dgm:pt>
    <dgm:pt modelId="{26A93E07-9696-43E8-8022-35887A387BA6}" type="pres">
      <dgm:prSet presAssocID="{762A0740-D48B-42BD-A3C2-2E37A9508356}" presName="compNode" presStyleCnt="0"/>
      <dgm:spPr/>
    </dgm:pt>
    <dgm:pt modelId="{41F3842C-DEFD-47B5-9AB8-ED49282F3853}" type="pres">
      <dgm:prSet presAssocID="{762A0740-D48B-42BD-A3C2-2E37A9508356}" presName="pictRect" presStyleLbl="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D084D7E-79D5-44D0-B131-8459BC5FA091}" type="pres">
      <dgm:prSet presAssocID="{762A0740-D48B-42BD-A3C2-2E37A9508356}" presName="textRect" presStyleLbl="revTx" presStyleIdx="3" presStyleCnt="6">
        <dgm:presLayoutVars>
          <dgm:bulletEnabled val="1"/>
        </dgm:presLayoutVars>
      </dgm:prSet>
      <dgm:spPr/>
    </dgm:pt>
    <dgm:pt modelId="{E6602214-6E72-45E8-9BFB-424390BE3C21}" type="pres">
      <dgm:prSet presAssocID="{6DE9CFB0-DE42-4228-A6E8-583B1B44A0B5}" presName="sibTrans" presStyleLbl="sibTrans2D1" presStyleIdx="0" presStyleCnt="0"/>
      <dgm:spPr/>
    </dgm:pt>
    <dgm:pt modelId="{7E7A00E9-66F7-4B70-A976-82F2E8B4B079}" type="pres">
      <dgm:prSet presAssocID="{E57B7DBD-8EBE-40F1-B7A6-64629E133FEB}" presName="compNode" presStyleCnt="0"/>
      <dgm:spPr/>
    </dgm:pt>
    <dgm:pt modelId="{366A59FA-0283-4232-9E61-30213B9C6224}" type="pres">
      <dgm:prSet presAssocID="{E57B7DBD-8EBE-40F1-B7A6-64629E133FEB}" presName="pictRect" presStyleLbl="node1" presStyleIdx="4" presStyleCnt="6" custScaleX="7886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5A08BCE-EC33-435E-8E49-D1C76E1723FC}" type="pres">
      <dgm:prSet presAssocID="{E57B7DBD-8EBE-40F1-B7A6-64629E133FEB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22A29-D2B3-4E22-B855-EFC1ACFCC49D}" type="pres">
      <dgm:prSet presAssocID="{D255555E-3B52-4914-B77F-9251CFDB8EFC}" presName="sibTrans" presStyleLbl="sibTrans2D1" presStyleIdx="0" presStyleCnt="0"/>
      <dgm:spPr/>
    </dgm:pt>
    <dgm:pt modelId="{E02AC5BE-CF36-4275-A68C-6BB20FCE522C}" type="pres">
      <dgm:prSet presAssocID="{AF27E125-7450-4940-87C2-F6DF750FB131}" presName="compNode" presStyleCnt="0"/>
      <dgm:spPr/>
    </dgm:pt>
    <dgm:pt modelId="{52D86784-F365-4703-B070-25C9562FC758}" type="pres">
      <dgm:prSet presAssocID="{AF27E125-7450-4940-87C2-F6DF750FB131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FE611FD-BD3B-4044-9EF3-A27E9C0DCCA5}" type="pres">
      <dgm:prSet presAssocID="{AF27E125-7450-4940-87C2-F6DF750FB131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7F690359-6845-4D81-8B72-BFE8CBA668C1}" srcId="{F641CD3C-62C7-4E1F-BC18-DE54A0D2AB52}" destId="{57FCA5BF-70AE-4427-82DA-59EE7CF3D773}" srcOrd="1" destOrd="0" parTransId="{84F28D93-266D-44B5-90A7-43FD4B532EB9}" sibTransId="{A3B9A570-037D-40CC-91E0-C968134BDC17}"/>
    <dgm:cxn modelId="{5CBFC39E-4A8F-49F3-AD0C-9A5215F84236}" type="presOf" srcId="{FB6D614E-F649-461F-8D04-F5A16456FCF0}" destId="{83131C4A-5230-46EB-BEC0-D37872A2818D}" srcOrd="0" destOrd="0" presId="urn:microsoft.com/office/officeart/2005/8/layout/pList1"/>
    <dgm:cxn modelId="{20D64CD5-B315-4644-B3BC-DFFE2C21AE08}" type="presOf" srcId="{A3B9A570-037D-40CC-91E0-C968134BDC17}" destId="{A1AEEB48-FA48-4024-B165-9FE8ACDC5D1E}" srcOrd="0" destOrd="0" presId="urn:microsoft.com/office/officeart/2005/8/layout/pList1"/>
    <dgm:cxn modelId="{5E9A9C4D-6B5E-45E9-BF8E-4995906DB861}" type="presOf" srcId="{D255555E-3B52-4914-B77F-9251CFDB8EFC}" destId="{C3F22A29-D2B3-4E22-B855-EFC1ACFCC49D}" srcOrd="0" destOrd="0" presId="urn:microsoft.com/office/officeart/2005/8/layout/pList1"/>
    <dgm:cxn modelId="{0268152F-4207-442D-A86B-B9C970C6A459}" type="presOf" srcId="{AF27E125-7450-4940-87C2-F6DF750FB131}" destId="{FFE611FD-BD3B-4044-9EF3-A27E9C0DCCA5}" srcOrd="0" destOrd="0" presId="urn:microsoft.com/office/officeart/2005/8/layout/pList1"/>
    <dgm:cxn modelId="{E64C7BFE-F1F6-4F51-9075-9C2BB1E8A12A}" type="presOf" srcId="{762A0740-D48B-42BD-A3C2-2E37A9508356}" destId="{9D084D7E-79D5-44D0-B131-8459BC5FA091}" srcOrd="0" destOrd="0" presId="urn:microsoft.com/office/officeart/2005/8/layout/pList1"/>
    <dgm:cxn modelId="{50AA9B21-A408-475C-9235-5C31C56EA315}" type="presOf" srcId="{6DE9CFB0-DE42-4228-A6E8-583B1B44A0B5}" destId="{E6602214-6E72-45E8-9BFB-424390BE3C21}" srcOrd="0" destOrd="0" presId="urn:microsoft.com/office/officeart/2005/8/layout/pList1"/>
    <dgm:cxn modelId="{41FBFA7D-8356-40B8-A2AF-D2B0CB5CA5EE}" srcId="{F641CD3C-62C7-4E1F-BC18-DE54A0D2AB52}" destId="{38CBE322-F875-416A-893D-9A36910EC8FA}" srcOrd="0" destOrd="0" parTransId="{CD93891B-6A90-4F88-9F6C-1AE13A5EB5C2}" sibTransId="{FB6D614E-F649-461F-8D04-F5A16456FCF0}"/>
    <dgm:cxn modelId="{6B0F6F5F-EABA-422E-9E0E-D04596DA52D7}" srcId="{F641CD3C-62C7-4E1F-BC18-DE54A0D2AB52}" destId="{E57B7DBD-8EBE-40F1-B7A6-64629E133FEB}" srcOrd="4" destOrd="0" parTransId="{F4794480-FBD9-4728-B703-4C724A96E5EA}" sibTransId="{D255555E-3B52-4914-B77F-9251CFDB8EFC}"/>
    <dgm:cxn modelId="{F50151FA-4247-4A43-AA82-DFFD6BD39556}" srcId="{F641CD3C-62C7-4E1F-BC18-DE54A0D2AB52}" destId="{762A0740-D48B-42BD-A3C2-2E37A9508356}" srcOrd="3" destOrd="0" parTransId="{94E8CE12-8B36-4D16-A4F6-C95B2E59C496}" sibTransId="{6DE9CFB0-DE42-4228-A6E8-583B1B44A0B5}"/>
    <dgm:cxn modelId="{450B5A9A-0B70-4BC1-A144-7C5D4578145B}" type="presOf" srcId="{38CBE322-F875-416A-893D-9A36910EC8FA}" destId="{37E62B98-6BD8-495F-88F1-D21E11B146B3}" srcOrd="0" destOrd="0" presId="urn:microsoft.com/office/officeart/2005/8/layout/pList1"/>
    <dgm:cxn modelId="{C2B88C2E-6459-4450-8D62-023309E0A8C5}" type="presOf" srcId="{57FCA5BF-70AE-4427-82DA-59EE7CF3D773}" destId="{973A6A09-3114-4F54-9FA6-C7073844A543}" srcOrd="0" destOrd="0" presId="urn:microsoft.com/office/officeart/2005/8/layout/pList1"/>
    <dgm:cxn modelId="{0063D1B1-1DB7-4B5B-B2EF-7BBC3DEB498A}" type="presOf" srcId="{F641CD3C-62C7-4E1F-BC18-DE54A0D2AB52}" destId="{1DF09697-DD97-4FFA-8E3C-6DD4464749A3}" srcOrd="0" destOrd="0" presId="urn:microsoft.com/office/officeart/2005/8/layout/pList1"/>
    <dgm:cxn modelId="{F82EDFD5-D6E5-4D40-B3CE-51338FDCD2AC}" type="presOf" srcId="{E57B7DBD-8EBE-40F1-B7A6-64629E133FEB}" destId="{35A08BCE-EC33-435E-8E49-D1C76E1723FC}" srcOrd="0" destOrd="0" presId="urn:microsoft.com/office/officeart/2005/8/layout/pList1"/>
    <dgm:cxn modelId="{16F25566-8710-4A08-994C-C00F58C23645}" type="presOf" srcId="{E4423D80-01C4-4528-9819-C6D71FECBBF4}" destId="{D5D01599-CFAB-4BCF-A89D-60761E62D57F}" srcOrd="0" destOrd="0" presId="urn:microsoft.com/office/officeart/2005/8/layout/pList1"/>
    <dgm:cxn modelId="{6D4F4122-0694-4616-B7CC-723FCA4883A5}" srcId="{F641CD3C-62C7-4E1F-BC18-DE54A0D2AB52}" destId="{AF27E125-7450-4940-87C2-F6DF750FB131}" srcOrd="5" destOrd="0" parTransId="{89CB2FA9-C383-46DE-9808-4F49B3E0ECF1}" sibTransId="{CC6D0BF3-CDE6-4AC6-8012-AB7E2BA1D6AF}"/>
    <dgm:cxn modelId="{894E39F7-CD65-4DA1-9993-7DEF156E5044}" srcId="{F641CD3C-62C7-4E1F-BC18-DE54A0D2AB52}" destId="{C5EC901A-AEB7-49D1-8096-5C679FB4D23F}" srcOrd="2" destOrd="0" parTransId="{AD1BF700-1845-4124-93A6-4C56F8728219}" sibTransId="{E4423D80-01C4-4528-9819-C6D71FECBBF4}"/>
    <dgm:cxn modelId="{E67315AA-2E16-40EE-A0BC-058E84F90672}" type="presOf" srcId="{C5EC901A-AEB7-49D1-8096-5C679FB4D23F}" destId="{32A04E85-F493-4318-B2B4-C56F9DD4BC39}" srcOrd="0" destOrd="0" presId="urn:microsoft.com/office/officeart/2005/8/layout/pList1"/>
    <dgm:cxn modelId="{B45E44D2-3821-4D15-B20F-C061E038BE1A}" type="presParOf" srcId="{1DF09697-DD97-4FFA-8E3C-6DD4464749A3}" destId="{200607A3-2F07-4CE1-81D2-410813AC99B0}" srcOrd="0" destOrd="0" presId="urn:microsoft.com/office/officeart/2005/8/layout/pList1"/>
    <dgm:cxn modelId="{3737688C-6678-4A96-AA91-85B3F8AAF74D}" type="presParOf" srcId="{200607A3-2F07-4CE1-81D2-410813AC99B0}" destId="{10474B62-FBAD-4FDC-B734-BFDB03B6F2C9}" srcOrd="0" destOrd="0" presId="urn:microsoft.com/office/officeart/2005/8/layout/pList1"/>
    <dgm:cxn modelId="{69CD4553-2C41-4D8D-9EFC-21D82D5DC75B}" type="presParOf" srcId="{200607A3-2F07-4CE1-81D2-410813AC99B0}" destId="{37E62B98-6BD8-495F-88F1-D21E11B146B3}" srcOrd="1" destOrd="0" presId="urn:microsoft.com/office/officeart/2005/8/layout/pList1"/>
    <dgm:cxn modelId="{0F073519-2D90-4BB4-8CD2-A5C5EE769D30}" type="presParOf" srcId="{1DF09697-DD97-4FFA-8E3C-6DD4464749A3}" destId="{83131C4A-5230-46EB-BEC0-D37872A2818D}" srcOrd="1" destOrd="0" presId="urn:microsoft.com/office/officeart/2005/8/layout/pList1"/>
    <dgm:cxn modelId="{7604A8ED-5E2C-492B-BA2E-48DF6FB856FC}" type="presParOf" srcId="{1DF09697-DD97-4FFA-8E3C-6DD4464749A3}" destId="{BF98459D-7F2F-45E1-8602-7D06CAB69309}" srcOrd="2" destOrd="0" presId="urn:microsoft.com/office/officeart/2005/8/layout/pList1"/>
    <dgm:cxn modelId="{CFF11CC9-1C4C-4014-81BA-365964AA1682}" type="presParOf" srcId="{BF98459D-7F2F-45E1-8602-7D06CAB69309}" destId="{1D4986B3-FB65-4191-9FE1-5CFDCC96F34A}" srcOrd="0" destOrd="0" presId="urn:microsoft.com/office/officeart/2005/8/layout/pList1"/>
    <dgm:cxn modelId="{AD35C306-3C6D-4870-995B-C9F77318C84A}" type="presParOf" srcId="{BF98459D-7F2F-45E1-8602-7D06CAB69309}" destId="{973A6A09-3114-4F54-9FA6-C7073844A543}" srcOrd="1" destOrd="0" presId="urn:microsoft.com/office/officeart/2005/8/layout/pList1"/>
    <dgm:cxn modelId="{04C5A63F-2802-42C5-BC14-AFE29D747696}" type="presParOf" srcId="{1DF09697-DD97-4FFA-8E3C-6DD4464749A3}" destId="{A1AEEB48-FA48-4024-B165-9FE8ACDC5D1E}" srcOrd="3" destOrd="0" presId="urn:microsoft.com/office/officeart/2005/8/layout/pList1"/>
    <dgm:cxn modelId="{26B86AE5-F22F-4F83-81F1-74B5D14A878C}" type="presParOf" srcId="{1DF09697-DD97-4FFA-8E3C-6DD4464749A3}" destId="{7219CDA1-F73D-4605-B029-F8E8B4A54F10}" srcOrd="4" destOrd="0" presId="urn:microsoft.com/office/officeart/2005/8/layout/pList1"/>
    <dgm:cxn modelId="{C4A827C3-9ACF-447D-BB54-CDF35FD46697}" type="presParOf" srcId="{7219CDA1-F73D-4605-B029-F8E8B4A54F10}" destId="{C4E745B4-EF6E-4863-BF68-CE6DDC728E4D}" srcOrd="0" destOrd="0" presId="urn:microsoft.com/office/officeart/2005/8/layout/pList1"/>
    <dgm:cxn modelId="{03AEE1D2-4EC1-444F-8303-6D1CE2D468CB}" type="presParOf" srcId="{7219CDA1-F73D-4605-B029-F8E8B4A54F10}" destId="{32A04E85-F493-4318-B2B4-C56F9DD4BC39}" srcOrd="1" destOrd="0" presId="urn:microsoft.com/office/officeart/2005/8/layout/pList1"/>
    <dgm:cxn modelId="{D7FE49EA-86A4-41AD-8E37-D037F15BBFE9}" type="presParOf" srcId="{1DF09697-DD97-4FFA-8E3C-6DD4464749A3}" destId="{D5D01599-CFAB-4BCF-A89D-60761E62D57F}" srcOrd="5" destOrd="0" presId="urn:microsoft.com/office/officeart/2005/8/layout/pList1"/>
    <dgm:cxn modelId="{7FDF1961-C6C0-4DED-9EE9-57A70403FC71}" type="presParOf" srcId="{1DF09697-DD97-4FFA-8E3C-6DD4464749A3}" destId="{26A93E07-9696-43E8-8022-35887A387BA6}" srcOrd="6" destOrd="0" presId="urn:microsoft.com/office/officeart/2005/8/layout/pList1"/>
    <dgm:cxn modelId="{33B6D4EB-5F97-4580-B766-6FB1819ECACA}" type="presParOf" srcId="{26A93E07-9696-43E8-8022-35887A387BA6}" destId="{41F3842C-DEFD-47B5-9AB8-ED49282F3853}" srcOrd="0" destOrd="0" presId="urn:microsoft.com/office/officeart/2005/8/layout/pList1"/>
    <dgm:cxn modelId="{7012E105-7779-4370-B888-EBD2CCC07619}" type="presParOf" srcId="{26A93E07-9696-43E8-8022-35887A387BA6}" destId="{9D084D7E-79D5-44D0-B131-8459BC5FA091}" srcOrd="1" destOrd="0" presId="urn:microsoft.com/office/officeart/2005/8/layout/pList1"/>
    <dgm:cxn modelId="{7AAD42AD-9957-4A90-9201-AF08192F8195}" type="presParOf" srcId="{1DF09697-DD97-4FFA-8E3C-6DD4464749A3}" destId="{E6602214-6E72-45E8-9BFB-424390BE3C21}" srcOrd="7" destOrd="0" presId="urn:microsoft.com/office/officeart/2005/8/layout/pList1"/>
    <dgm:cxn modelId="{5A75836D-CA50-4C6B-840B-6C67E267A48C}" type="presParOf" srcId="{1DF09697-DD97-4FFA-8E3C-6DD4464749A3}" destId="{7E7A00E9-66F7-4B70-A976-82F2E8B4B079}" srcOrd="8" destOrd="0" presId="urn:microsoft.com/office/officeart/2005/8/layout/pList1"/>
    <dgm:cxn modelId="{0DF8A677-7202-4D5E-BA11-D63B318C195C}" type="presParOf" srcId="{7E7A00E9-66F7-4B70-A976-82F2E8B4B079}" destId="{366A59FA-0283-4232-9E61-30213B9C6224}" srcOrd="0" destOrd="0" presId="urn:microsoft.com/office/officeart/2005/8/layout/pList1"/>
    <dgm:cxn modelId="{0F5DD9E4-F97C-49C6-865F-6E80BD93BA66}" type="presParOf" srcId="{7E7A00E9-66F7-4B70-A976-82F2E8B4B079}" destId="{35A08BCE-EC33-435E-8E49-D1C76E1723FC}" srcOrd="1" destOrd="0" presId="urn:microsoft.com/office/officeart/2005/8/layout/pList1"/>
    <dgm:cxn modelId="{6A84A40B-A10D-4D62-9DFD-184930279D30}" type="presParOf" srcId="{1DF09697-DD97-4FFA-8E3C-6DD4464749A3}" destId="{C3F22A29-D2B3-4E22-B855-EFC1ACFCC49D}" srcOrd="9" destOrd="0" presId="urn:microsoft.com/office/officeart/2005/8/layout/pList1"/>
    <dgm:cxn modelId="{D8C12C7F-2644-4775-8E64-E4FDF8CE4670}" type="presParOf" srcId="{1DF09697-DD97-4FFA-8E3C-6DD4464749A3}" destId="{E02AC5BE-CF36-4275-A68C-6BB20FCE522C}" srcOrd="10" destOrd="0" presId="urn:microsoft.com/office/officeart/2005/8/layout/pList1"/>
    <dgm:cxn modelId="{C984C133-8273-4FAB-81BC-AF7D6E0F1A6E}" type="presParOf" srcId="{E02AC5BE-CF36-4275-A68C-6BB20FCE522C}" destId="{52D86784-F365-4703-B070-25C9562FC758}" srcOrd="0" destOrd="0" presId="urn:microsoft.com/office/officeart/2005/8/layout/pList1"/>
    <dgm:cxn modelId="{1B982CC3-D959-4C1E-9B7D-3643D2B9C232}" type="presParOf" srcId="{E02AC5BE-CF36-4275-A68C-6BB20FCE522C}" destId="{FFE611FD-BD3B-4044-9EF3-A27E9C0DCC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2B4318-04A7-41BC-9E54-B6422CF5531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3DA3A4-578A-4642-8386-55DA031409E2}">
      <dgm:prSet phldrT="[Текст]" custT="1"/>
      <dgm:spPr/>
      <dgm:t>
        <a:bodyPr/>
        <a:lstStyle/>
        <a:p>
          <a:r>
            <a:rPr lang="ru-RU" sz="1400" dirty="0" smtClean="0"/>
            <a:t>Весной солнце часто появляется на голубом небе.</a:t>
          </a:r>
          <a:endParaRPr lang="ru-RU" sz="1400" dirty="0"/>
        </a:p>
      </dgm:t>
    </dgm:pt>
    <dgm:pt modelId="{D848FB34-EF57-4D26-8E6C-C37273A08545}" type="parTrans" cxnId="{8E1AD2BF-623D-4EF4-8859-7F02CA18DED6}">
      <dgm:prSet/>
      <dgm:spPr/>
      <dgm:t>
        <a:bodyPr/>
        <a:lstStyle/>
        <a:p>
          <a:endParaRPr lang="ru-RU"/>
        </a:p>
      </dgm:t>
    </dgm:pt>
    <dgm:pt modelId="{DF2D2839-EBA1-41BD-A74C-5BBCFAFB785F}" type="sibTrans" cxnId="{8E1AD2BF-623D-4EF4-8859-7F02CA18DED6}">
      <dgm:prSet/>
      <dgm:spPr/>
      <dgm:t>
        <a:bodyPr/>
        <a:lstStyle/>
        <a:p>
          <a:endParaRPr lang="ru-RU"/>
        </a:p>
      </dgm:t>
    </dgm:pt>
    <dgm:pt modelId="{22C67DEA-FAC5-4F16-B12E-ADC626D5BE99}">
      <dgm:prSet phldrT="[Текст]" custT="1"/>
      <dgm:spPr/>
      <dgm:t>
        <a:bodyPr/>
        <a:lstStyle/>
        <a:p>
          <a:r>
            <a:rPr lang="ru-RU" sz="1400" dirty="0" smtClean="0"/>
            <a:t>Теплое солнце топит снег</a:t>
          </a:r>
          <a:endParaRPr lang="ru-RU" sz="1400" dirty="0"/>
        </a:p>
      </dgm:t>
    </dgm:pt>
    <dgm:pt modelId="{70B37B78-486F-4C2B-B052-0D24561F871E}" type="parTrans" cxnId="{F3D70E5A-CB92-469B-9849-4606679C042C}">
      <dgm:prSet/>
      <dgm:spPr/>
      <dgm:t>
        <a:bodyPr/>
        <a:lstStyle/>
        <a:p>
          <a:endParaRPr lang="ru-RU"/>
        </a:p>
      </dgm:t>
    </dgm:pt>
    <dgm:pt modelId="{311DAF13-7DC5-41F0-9D4D-C35B6C429826}" type="sibTrans" cxnId="{F3D70E5A-CB92-469B-9849-4606679C042C}">
      <dgm:prSet/>
      <dgm:spPr/>
      <dgm:t>
        <a:bodyPr/>
        <a:lstStyle/>
        <a:p>
          <a:endParaRPr lang="ru-RU"/>
        </a:p>
      </dgm:t>
    </dgm:pt>
    <dgm:pt modelId="{D347ED7E-0372-44A1-B432-7F82580238A9}">
      <dgm:prSet phldrT="[Текст]" custT="1"/>
      <dgm:spPr/>
      <dgm:t>
        <a:bodyPr/>
        <a:lstStyle/>
        <a:p>
          <a:r>
            <a:rPr lang="ru-RU" sz="1400" dirty="0" smtClean="0"/>
            <a:t>Образуются лужи</a:t>
          </a:r>
          <a:endParaRPr lang="ru-RU" sz="1400" dirty="0"/>
        </a:p>
      </dgm:t>
    </dgm:pt>
    <dgm:pt modelId="{A31D2706-C7C8-4E85-9E6C-22FD4733EA2E}" type="parTrans" cxnId="{82094258-3DC6-436E-80B7-74CDC23304BA}">
      <dgm:prSet/>
      <dgm:spPr/>
      <dgm:t>
        <a:bodyPr/>
        <a:lstStyle/>
        <a:p>
          <a:endParaRPr lang="ru-RU"/>
        </a:p>
      </dgm:t>
    </dgm:pt>
    <dgm:pt modelId="{E961AF9E-00E6-492A-81D3-3A4310FEBDD3}" type="sibTrans" cxnId="{82094258-3DC6-436E-80B7-74CDC23304BA}">
      <dgm:prSet/>
      <dgm:spPr/>
      <dgm:t>
        <a:bodyPr/>
        <a:lstStyle/>
        <a:p>
          <a:endParaRPr lang="ru-RU"/>
        </a:p>
      </dgm:t>
    </dgm:pt>
    <dgm:pt modelId="{5DB13247-AA36-40AE-98A0-61671FBA4BCB}">
      <dgm:prSet phldrT="[Текст]" custT="1"/>
      <dgm:spPr/>
      <dgm:t>
        <a:bodyPr/>
        <a:lstStyle/>
        <a:p>
          <a:r>
            <a:rPr lang="ru-RU" sz="1400" dirty="0" smtClean="0"/>
            <a:t>Бегут ручьи.</a:t>
          </a:r>
          <a:endParaRPr lang="ru-RU" sz="1400" dirty="0"/>
        </a:p>
      </dgm:t>
    </dgm:pt>
    <dgm:pt modelId="{2B4583E7-B638-4C03-8984-11120284D48B}" type="parTrans" cxnId="{DB8E2E03-840B-4557-BDC2-23AC71CB6E22}">
      <dgm:prSet/>
      <dgm:spPr/>
      <dgm:t>
        <a:bodyPr/>
        <a:lstStyle/>
        <a:p>
          <a:endParaRPr lang="ru-RU"/>
        </a:p>
      </dgm:t>
    </dgm:pt>
    <dgm:pt modelId="{9E8816CF-EBE6-4C86-8C75-1F3F9F1D68F0}" type="sibTrans" cxnId="{DB8E2E03-840B-4557-BDC2-23AC71CB6E22}">
      <dgm:prSet/>
      <dgm:spPr/>
      <dgm:t>
        <a:bodyPr/>
        <a:lstStyle/>
        <a:p>
          <a:endParaRPr lang="ru-RU"/>
        </a:p>
      </dgm:t>
    </dgm:pt>
    <dgm:pt modelId="{0AD6F428-3E77-4310-8D72-C2A992BB0E75}">
      <dgm:prSet phldrT="[Текст]" custT="1"/>
      <dgm:spPr/>
      <dgm:t>
        <a:bodyPr/>
        <a:lstStyle/>
        <a:p>
          <a:r>
            <a:rPr lang="ru-RU" sz="1400" dirty="0" smtClean="0"/>
            <a:t>Весной на деревьях набухают почки и появляются клейкие листочки.</a:t>
          </a:r>
          <a:endParaRPr lang="ru-RU" sz="1400" dirty="0"/>
        </a:p>
      </dgm:t>
    </dgm:pt>
    <dgm:pt modelId="{DD376578-6488-482D-A6BD-33382F8405B7}" type="parTrans" cxnId="{6A9100DE-B469-44BC-B6E0-5AC8CD34F9BD}">
      <dgm:prSet/>
      <dgm:spPr/>
      <dgm:t>
        <a:bodyPr/>
        <a:lstStyle/>
        <a:p>
          <a:endParaRPr lang="ru-RU"/>
        </a:p>
      </dgm:t>
    </dgm:pt>
    <dgm:pt modelId="{2E9DF674-12E3-4DD4-9836-707679EE159A}" type="sibTrans" cxnId="{6A9100DE-B469-44BC-B6E0-5AC8CD34F9BD}">
      <dgm:prSet/>
      <dgm:spPr/>
      <dgm:t>
        <a:bodyPr/>
        <a:lstStyle/>
        <a:p>
          <a:endParaRPr lang="ru-RU"/>
        </a:p>
      </dgm:t>
    </dgm:pt>
    <dgm:pt modelId="{7AE922A9-C344-4CD3-B3AE-5E0641D3F74A}">
      <dgm:prSet phldrT="[Текст]" custT="1"/>
      <dgm:spPr/>
      <dgm:t>
        <a:bodyPr/>
        <a:lstStyle/>
        <a:p>
          <a:r>
            <a:rPr lang="ru-RU" sz="1400" dirty="0" smtClean="0"/>
            <a:t>Весной перелетные птицы вьют гнезда,</a:t>
          </a:r>
          <a:endParaRPr lang="ru-RU" sz="1400" dirty="0"/>
        </a:p>
      </dgm:t>
    </dgm:pt>
    <dgm:pt modelId="{2BCA9FE8-ACB4-4F4B-813E-578A99D2A5F5}" type="parTrans" cxnId="{E47A8C99-BF5C-4544-95ED-2A1B43ED4D29}">
      <dgm:prSet/>
      <dgm:spPr/>
      <dgm:t>
        <a:bodyPr/>
        <a:lstStyle/>
        <a:p>
          <a:endParaRPr lang="ru-RU"/>
        </a:p>
      </dgm:t>
    </dgm:pt>
    <dgm:pt modelId="{35BBBB94-7B69-47BF-AC97-0FC6B5B2BCE1}" type="sibTrans" cxnId="{E47A8C99-BF5C-4544-95ED-2A1B43ED4D29}">
      <dgm:prSet/>
      <dgm:spPr/>
      <dgm:t>
        <a:bodyPr/>
        <a:lstStyle/>
        <a:p>
          <a:endParaRPr lang="ru-RU"/>
        </a:p>
      </dgm:t>
    </dgm:pt>
    <dgm:pt modelId="{710C248E-0DFD-48E3-B84F-CE486997F03B}">
      <dgm:prSet phldrT="[Текст]" custT="1"/>
      <dgm:spPr/>
      <dgm:t>
        <a:bodyPr/>
        <a:lstStyle/>
        <a:p>
          <a:r>
            <a:rPr lang="ru-RU" sz="1400" dirty="0" smtClean="0"/>
            <a:t>заселяются в скворечники. </a:t>
          </a:r>
          <a:endParaRPr lang="ru-RU" sz="1400" dirty="0"/>
        </a:p>
      </dgm:t>
    </dgm:pt>
    <dgm:pt modelId="{247438B7-C8FC-45AF-B6F0-77EDF6049B2F}" type="parTrans" cxnId="{B12B3A34-71F8-4479-AE79-D11A56AD1329}">
      <dgm:prSet/>
      <dgm:spPr/>
      <dgm:t>
        <a:bodyPr/>
        <a:lstStyle/>
        <a:p>
          <a:endParaRPr lang="ru-RU"/>
        </a:p>
      </dgm:t>
    </dgm:pt>
    <dgm:pt modelId="{FB0B14C5-48FF-41CD-9BB6-6E5DD13FA7A5}" type="sibTrans" cxnId="{B12B3A34-71F8-4479-AE79-D11A56AD1329}">
      <dgm:prSet/>
      <dgm:spPr/>
      <dgm:t>
        <a:bodyPr/>
        <a:lstStyle/>
        <a:p>
          <a:endParaRPr lang="ru-RU"/>
        </a:p>
      </dgm:t>
    </dgm:pt>
    <dgm:pt modelId="{7B78C1D5-D188-4A68-B2DF-DD5F02721F69}" type="pres">
      <dgm:prSet presAssocID="{192B4318-04A7-41BC-9E54-B6422CF55317}" presName="Name0" presStyleCnt="0">
        <dgm:presLayoutVars>
          <dgm:dir/>
          <dgm:resizeHandles val="exact"/>
        </dgm:presLayoutVars>
      </dgm:prSet>
      <dgm:spPr/>
    </dgm:pt>
    <dgm:pt modelId="{10E3AB4C-2C0E-4D46-BDB4-65CA6E19520F}" type="pres">
      <dgm:prSet presAssocID="{3C3DA3A4-578A-4642-8386-55DA031409E2}" presName="composite" presStyleCnt="0"/>
      <dgm:spPr/>
    </dgm:pt>
    <dgm:pt modelId="{3A9FEF1B-F3F1-4265-8ECA-D1526379C761}" type="pres">
      <dgm:prSet presAssocID="{3C3DA3A4-578A-4642-8386-55DA031409E2}" presName="rect1" presStyleLbl="bgImgPlace1" presStyleIdx="0" presStyleCnt="7" custScaleX="144142" custScaleY="101154" custLinFactNeighborX="-10164" custLinFactNeighborY="-126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351551-A235-4C29-AF76-CFAD2F1134A5}" type="pres">
      <dgm:prSet presAssocID="{3C3DA3A4-578A-4642-8386-55DA031409E2}" presName="wedgeRectCallout1" presStyleLbl="node1" presStyleIdx="0" presStyleCnt="7" custScaleX="138919">
        <dgm:presLayoutVars>
          <dgm:bulletEnabled val="1"/>
        </dgm:presLayoutVars>
      </dgm:prSet>
      <dgm:spPr/>
    </dgm:pt>
    <dgm:pt modelId="{808ADBC8-7CBA-4638-AEFC-E1C09632177F}" type="pres">
      <dgm:prSet presAssocID="{DF2D2839-EBA1-41BD-A74C-5BBCFAFB785F}" presName="sibTrans" presStyleCnt="0"/>
      <dgm:spPr/>
    </dgm:pt>
    <dgm:pt modelId="{9B45819B-0531-44F0-AD8F-5ACBB855D234}" type="pres">
      <dgm:prSet presAssocID="{22C67DEA-FAC5-4F16-B12E-ADC626D5BE99}" presName="composite" presStyleCnt="0"/>
      <dgm:spPr/>
    </dgm:pt>
    <dgm:pt modelId="{7DAB8748-0EDB-4218-A423-E6134874BE64}" type="pres">
      <dgm:prSet presAssocID="{22C67DEA-FAC5-4F16-B12E-ADC626D5BE99}" presName="rect1" presStyleLbl="bgImgPlace1" presStyleIdx="1" presStyleCnt="7" custScaleX="115267" custScaleY="97411" custLinFactNeighborX="1715" custLinFactNeighborY="-83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939656-F310-4643-AC9D-EF4992D3B408}" type="pres">
      <dgm:prSet presAssocID="{22C67DEA-FAC5-4F16-B12E-ADC626D5BE99}" presName="wedgeRectCallout1" presStyleLbl="node1" presStyleIdx="1" presStyleCnt="7">
        <dgm:presLayoutVars>
          <dgm:bulletEnabled val="1"/>
        </dgm:presLayoutVars>
      </dgm:prSet>
      <dgm:spPr/>
    </dgm:pt>
    <dgm:pt modelId="{D005B14B-8231-4A39-8DF1-B84429CE0A50}" type="pres">
      <dgm:prSet presAssocID="{311DAF13-7DC5-41F0-9D4D-C35B6C429826}" presName="sibTrans" presStyleCnt="0"/>
      <dgm:spPr/>
    </dgm:pt>
    <dgm:pt modelId="{9B2F20A4-9D74-43D7-9A45-173EAC1B19B3}" type="pres">
      <dgm:prSet presAssocID="{D347ED7E-0372-44A1-B432-7F82580238A9}" presName="composite" presStyleCnt="0"/>
      <dgm:spPr/>
    </dgm:pt>
    <dgm:pt modelId="{B1ECEED6-8395-4FB7-8E4C-BE8F20C03AA0}" type="pres">
      <dgm:prSet presAssocID="{D347ED7E-0372-44A1-B432-7F82580238A9}" presName="rect1" presStyleLbl="bgImgPlace1" presStyleIdx="2" presStyleCnt="7" custScaleX="127174" custScaleY="842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7115605-C0E8-49F1-AAD0-7AF5B56E4650}" type="pres">
      <dgm:prSet presAssocID="{D347ED7E-0372-44A1-B432-7F82580238A9}" presName="wedgeRectCallout1" presStyleLbl="node1" presStyleIdx="2" presStyleCnt="7">
        <dgm:presLayoutVars>
          <dgm:bulletEnabled val="1"/>
        </dgm:presLayoutVars>
      </dgm:prSet>
      <dgm:spPr/>
    </dgm:pt>
    <dgm:pt modelId="{AD0A606E-BC5D-4023-A40A-A4137BF5A5D1}" type="pres">
      <dgm:prSet presAssocID="{E961AF9E-00E6-492A-81D3-3A4310FEBDD3}" presName="sibTrans" presStyleCnt="0"/>
      <dgm:spPr/>
    </dgm:pt>
    <dgm:pt modelId="{41131D73-BE10-4942-A394-166AD2F0C03C}" type="pres">
      <dgm:prSet presAssocID="{5DB13247-AA36-40AE-98A0-61671FBA4BCB}" presName="composite" presStyleCnt="0"/>
      <dgm:spPr/>
    </dgm:pt>
    <dgm:pt modelId="{AD4E2CA4-1B78-448C-939E-B9BD83340A7C}" type="pres">
      <dgm:prSet presAssocID="{5DB13247-AA36-40AE-98A0-61671FBA4BCB}" presName="rect1" presStyleLbl="bgImgPlace1" presStyleIdx="3" presStyleCnt="7" custScaleY="6845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BAE67B4-3C73-4526-B362-AD402FE345B2}" type="pres">
      <dgm:prSet presAssocID="{5DB13247-AA36-40AE-98A0-61671FBA4BCB}" presName="wedgeRectCallout1" presStyleLbl="node1" presStyleIdx="3" presStyleCnt="7" custLinFactY="19512" custLinFactNeighborX="-482" custLinFactNeighborY="100000">
        <dgm:presLayoutVars>
          <dgm:bulletEnabled val="1"/>
        </dgm:presLayoutVars>
      </dgm:prSet>
      <dgm:spPr/>
    </dgm:pt>
    <dgm:pt modelId="{71B601EA-EA17-40B0-8115-6E431BA90FF9}" type="pres">
      <dgm:prSet presAssocID="{9E8816CF-EBE6-4C86-8C75-1F3F9F1D68F0}" presName="sibTrans" presStyleCnt="0"/>
      <dgm:spPr/>
    </dgm:pt>
    <dgm:pt modelId="{EDDEB0F4-72E7-489D-8917-50D2E3899D7E}" type="pres">
      <dgm:prSet presAssocID="{0AD6F428-3E77-4310-8D72-C2A992BB0E75}" presName="composite" presStyleCnt="0"/>
      <dgm:spPr/>
    </dgm:pt>
    <dgm:pt modelId="{115C0A0F-6EA6-4E08-A284-F805696B5381}" type="pres">
      <dgm:prSet presAssocID="{0AD6F428-3E77-4310-8D72-C2A992BB0E75}" presName="rect1" presStyleLbl="bgImgPlace1" presStyleIdx="4" presStyleCnt="7" custScaleY="11966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8422FD5-F7CD-4A36-A9A8-0CC2986293FB}" type="pres">
      <dgm:prSet presAssocID="{0AD6F428-3E77-4310-8D72-C2A992BB0E75}" presName="wedgeRectCallout1" presStyleLbl="node1" presStyleIdx="4" presStyleCnt="7" custScaleX="120406" custScaleY="143379" custLinFactY="15202" custLinFactNeighborX="-5780" custLinFactNeighborY="100000">
        <dgm:presLayoutVars>
          <dgm:bulletEnabled val="1"/>
        </dgm:presLayoutVars>
      </dgm:prSet>
      <dgm:spPr/>
    </dgm:pt>
    <dgm:pt modelId="{36765FA3-57D8-4A18-A346-023C9F63B029}" type="pres">
      <dgm:prSet presAssocID="{2E9DF674-12E3-4DD4-9836-707679EE159A}" presName="sibTrans" presStyleCnt="0"/>
      <dgm:spPr/>
    </dgm:pt>
    <dgm:pt modelId="{C0FFF556-D205-47AC-B625-C84F208EC8EC}" type="pres">
      <dgm:prSet presAssocID="{7AE922A9-C344-4CD3-B3AE-5E0641D3F74A}" presName="composite" presStyleCnt="0"/>
      <dgm:spPr/>
    </dgm:pt>
    <dgm:pt modelId="{2F6F8C22-F26F-4A02-B90C-BFE4DC38569D}" type="pres">
      <dgm:prSet presAssocID="{7AE922A9-C344-4CD3-B3AE-5E0641D3F74A}" presName="rect1" presStyleLbl="bgImgPlace1" presStyleIdx="5" presStyleCnt="7" custScaleX="110509" custScaleY="11431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F88E8F6-082E-4265-B375-1756D277B52A}" type="pres">
      <dgm:prSet presAssocID="{7AE922A9-C344-4CD3-B3AE-5E0641D3F74A}" presName="wedgeRectCallout1" presStyleLbl="node1" presStyleIdx="5" presStyleCnt="7" custLinFactNeighborX="4057" custLinFactNeighborY="9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B42B2-FBC9-4B5C-BBB1-B7AF60EEE759}" type="pres">
      <dgm:prSet presAssocID="{35BBBB94-7B69-47BF-AC97-0FC6B5B2BCE1}" presName="sibTrans" presStyleCnt="0"/>
      <dgm:spPr/>
    </dgm:pt>
    <dgm:pt modelId="{DCEC9C5F-EA1E-4353-AD2E-24B0C06D116E}" type="pres">
      <dgm:prSet presAssocID="{710C248E-0DFD-48E3-B84F-CE486997F03B}" presName="composite" presStyleCnt="0"/>
      <dgm:spPr/>
    </dgm:pt>
    <dgm:pt modelId="{8A11AD46-27BC-4A64-93E7-31F55F404F59}" type="pres">
      <dgm:prSet presAssocID="{710C248E-0DFD-48E3-B84F-CE486997F03B}" presName="rect1" presStyleLbl="bgImgPlace1" presStyleIdx="6" presStyleCnt="7" custScaleX="7462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25AC9CE4-27F8-461B-B4F7-082135EA17AC}" type="pres">
      <dgm:prSet presAssocID="{710C248E-0DFD-48E3-B84F-CE486997F03B}" presName="wedgeRectCallout1" presStyleLbl="node1" presStyleIdx="6" presStyleCnt="7" custLinFactNeighborX="-828" custLinFactNeighborY="91940">
        <dgm:presLayoutVars>
          <dgm:bulletEnabled val="1"/>
        </dgm:presLayoutVars>
      </dgm:prSet>
      <dgm:spPr/>
    </dgm:pt>
  </dgm:ptLst>
  <dgm:cxnLst>
    <dgm:cxn modelId="{B15A9D6D-3DD0-458E-91FC-CC59FBA707C2}" type="presOf" srcId="{22C67DEA-FAC5-4F16-B12E-ADC626D5BE99}" destId="{D0939656-F310-4643-AC9D-EF4992D3B408}" srcOrd="0" destOrd="0" presId="urn:microsoft.com/office/officeart/2008/layout/BendingPictureCaptionList"/>
    <dgm:cxn modelId="{1244528D-0F86-426C-9E18-F0D9EC24CC66}" type="presOf" srcId="{0AD6F428-3E77-4310-8D72-C2A992BB0E75}" destId="{D8422FD5-F7CD-4A36-A9A8-0CC2986293FB}" srcOrd="0" destOrd="0" presId="urn:microsoft.com/office/officeart/2008/layout/BendingPictureCaptionList"/>
    <dgm:cxn modelId="{F17B70EC-2483-4986-BEC9-618EDA40BDA4}" type="presOf" srcId="{3C3DA3A4-578A-4642-8386-55DA031409E2}" destId="{77351551-A235-4C29-AF76-CFAD2F1134A5}" srcOrd="0" destOrd="0" presId="urn:microsoft.com/office/officeart/2008/layout/BendingPictureCaptionList"/>
    <dgm:cxn modelId="{B12B3A34-71F8-4479-AE79-D11A56AD1329}" srcId="{192B4318-04A7-41BC-9E54-B6422CF55317}" destId="{710C248E-0DFD-48E3-B84F-CE486997F03B}" srcOrd="6" destOrd="0" parTransId="{247438B7-C8FC-45AF-B6F0-77EDF6049B2F}" sibTransId="{FB0B14C5-48FF-41CD-9BB6-6E5DD13FA7A5}"/>
    <dgm:cxn modelId="{F3D70E5A-CB92-469B-9849-4606679C042C}" srcId="{192B4318-04A7-41BC-9E54-B6422CF55317}" destId="{22C67DEA-FAC5-4F16-B12E-ADC626D5BE99}" srcOrd="1" destOrd="0" parTransId="{70B37B78-486F-4C2B-B052-0D24561F871E}" sibTransId="{311DAF13-7DC5-41F0-9D4D-C35B6C429826}"/>
    <dgm:cxn modelId="{E47A8C99-BF5C-4544-95ED-2A1B43ED4D29}" srcId="{192B4318-04A7-41BC-9E54-B6422CF55317}" destId="{7AE922A9-C344-4CD3-B3AE-5E0641D3F74A}" srcOrd="5" destOrd="0" parTransId="{2BCA9FE8-ACB4-4F4B-813E-578A99D2A5F5}" sibTransId="{35BBBB94-7B69-47BF-AC97-0FC6B5B2BCE1}"/>
    <dgm:cxn modelId="{FD036B8D-8CE8-4FCE-92AC-F009E473B4B8}" type="presOf" srcId="{D347ED7E-0372-44A1-B432-7F82580238A9}" destId="{77115605-C0E8-49F1-AAD0-7AF5B56E4650}" srcOrd="0" destOrd="0" presId="urn:microsoft.com/office/officeart/2008/layout/BendingPictureCaptionList"/>
    <dgm:cxn modelId="{F86E141B-8CAD-4C65-B924-A22DE82EBDE1}" type="presOf" srcId="{710C248E-0DFD-48E3-B84F-CE486997F03B}" destId="{25AC9CE4-27F8-461B-B4F7-082135EA17AC}" srcOrd="0" destOrd="0" presId="urn:microsoft.com/office/officeart/2008/layout/BendingPictureCaptionList"/>
    <dgm:cxn modelId="{34DD9BDB-B423-484D-863E-7FF7243DA540}" type="presOf" srcId="{192B4318-04A7-41BC-9E54-B6422CF55317}" destId="{7B78C1D5-D188-4A68-B2DF-DD5F02721F69}" srcOrd="0" destOrd="0" presId="urn:microsoft.com/office/officeart/2008/layout/BendingPictureCaptionList"/>
    <dgm:cxn modelId="{82094258-3DC6-436E-80B7-74CDC23304BA}" srcId="{192B4318-04A7-41BC-9E54-B6422CF55317}" destId="{D347ED7E-0372-44A1-B432-7F82580238A9}" srcOrd="2" destOrd="0" parTransId="{A31D2706-C7C8-4E85-9E6C-22FD4733EA2E}" sibTransId="{E961AF9E-00E6-492A-81D3-3A4310FEBDD3}"/>
    <dgm:cxn modelId="{DB8E2E03-840B-4557-BDC2-23AC71CB6E22}" srcId="{192B4318-04A7-41BC-9E54-B6422CF55317}" destId="{5DB13247-AA36-40AE-98A0-61671FBA4BCB}" srcOrd="3" destOrd="0" parTransId="{2B4583E7-B638-4C03-8984-11120284D48B}" sibTransId="{9E8816CF-EBE6-4C86-8C75-1F3F9F1D68F0}"/>
    <dgm:cxn modelId="{6A9100DE-B469-44BC-B6E0-5AC8CD34F9BD}" srcId="{192B4318-04A7-41BC-9E54-B6422CF55317}" destId="{0AD6F428-3E77-4310-8D72-C2A992BB0E75}" srcOrd="4" destOrd="0" parTransId="{DD376578-6488-482D-A6BD-33382F8405B7}" sibTransId="{2E9DF674-12E3-4DD4-9836-707679EE159A}"/>
    <dgm:cxn modelId="{4F52FC16-3A14-43A5-89A7-78901C4F4A3D}" type="presOf" srcId="{7AE922A9-C344-4CD3-B3AE-5E0641D3F74A}" destId="{3F88E8F6-082E-4265-B375-1756D277B52A}" srcOrd="0" destOrd="0" presId="urn:microsoft.com/office/officeart/2008/layout/BendingPictureCaptionList"/>
    <dgm:cxn modelId="{DF718B81-0B4D-437B-92BD-B3236E7439BC}" type="presOf" srcId="{5DB13247-AA36-40AE-98A0-61671FBA4BCB}" destId="{1BAE67B4-3C73-4526-B362-AD402FE345B2}" srcOrd="0" destOrd="0" presId="urn:microsoft.com/office/officeart/2008/layout/BendingPictureCaptionList"/>
    <dgm:cxn modelId="{8E1AD2BF-623D-4EF4-8859-7F02CA18DED6}" srcId="{192B4318-04A7-41BC-9E54-B6422CF55317}" destId="{3C3DA3A4-578A-4642-8386-55DA031409E2}" srcOrd="0" destOrd="0" parTransId="{D848FB34-EF57-4D26-8E6C-C37273A08545}" sibTransId="{DF2D2839-EBA1-41BD-A74C-5BBCFAFB785F}"/>
    <dgm:cxn modelId="{1A58454D-052D-4CDC-BA81-A58517A5DD9F}" type="presParOf" srcId="{7B78C1D5-D188-4A68-B2DF-DD5F02721F69}" destId="{10E3AB4C-2C0E-4D46-BDB4-65CA6E19520F}" srcOrd="0" destOrd="0" presId="urn:microsoft.com/office/officeart/2008/layout/BendingPictureCaptionList"/>
    <dgm:cxn modelId="{875C69A3-E6ED-4A35-A48E-2595E4CA6777}" type="presParOf" srcId="{10E3AB4C-2C0E-4D46-BDB4-65CA6E19520F}" destId="{3A9FEF1B-F3F1-4265-8ECA-D1526379C761}" srcOrd="0" destOrd="0" presId="urn:microsoft.com/office/officeart/2008/layout/BendingPictureCaptionList"/>
    <dgm:cxn modelId="{86CF5AD8-CAF4-4836-9E3D-272460C43188}" type="presParOf" srcId="{10E3AB4C-2C0E-4D46-BDB4-65CA6E19520F}" destId="{77351551-A235-4C29-AF76-CFAD2F1134A5}" srcOrd="1" destOrd="0" presId="urn:microsoft.com/office/officeart/2008/layout/BendingPictureCaptionList"/>
    <dgm:cxn modelId="{240264B0-13E6-4513-B2EB-EF8A3766B7F1}" type="presParOf" srcId="{7B78C1D5-D188-4A68-B2DF-DD5F02721F69}" destId="{808ADBC8-7CBA-4638-AEFC-E1C09632177F}" srcOrd="1" destOrd="0" presId="urn:microsoft.com/office/officeart/2008/layout/BendingPictureCaptionList"/>
    <dgm:cxn modelId="{5FC990C2-33B1-417B-A4E2-ADA2C0734898}" type="presParOf" srcId="{7B78C1D5-D188-4A68-B2DF-DD5F02721F69}" destId="{9B45819B-0531-44F0-AD8F-5ACBB855D234}" srcOrd="2" destOrd="0" presId="urn:microsoft.com/office/officeart/2008/layout/BendingPictureCaptionList"/>
    <dgm:cxn modelId="{0417E7A0-47F8-4216-99F1-42AD3149127D}" type="presParOf" srcId="{9B45819B-0531-44F0-AD8F-5ACBB855D234}" destId="{7DAB8748-0EDB-4218-A423-E6134874BE64}" srcOrd="0" destOrd="0" presId="urn:microsoft.com/office/officeart/2008/layout/BendingPictureCaptionList"/>
    <dgm:cxn modelId="{5547573D-528A-4B83-98BF-A701DA423F61}" type="presParOf" srcId="{9B45819B-0531-44F0-AD8F-5ACBB855D234}" destId="{D0939656-F310-4643-AC9D-EF4992D3B408}" srcOrd="1" destOrd="0" presId="urn:microsoft.com/office/officeart/2008/layout/BendingPictureCaptionList"/>
    <dgm:cxn modelId="{35285F98-4407-432B-833B-A3E3ED5C56FE}" type="presParOf" srcId="{7B78C1D5-D188-4A68-B2DF-DD5F02721F69}" destId="{D005B14B-8231-4A39-8DF1-B84429CE0A50}" srcOrd="3" destOrd="0" presId="urn:microsoft.com/office/officeart/2008/layout/BendingPictureCaptionList"/>
    <dgm:cxn modelId="{29782C5A-2047-4EEF-9E69-96696F1DEFCF}" type="presParOf" srcId="{7B78C1D5-D188-4A68-B2DF-DD5F02721F69}" destId="{9B2F20A4-9D74-43D7-9A45-173EAC1B19B3}" srcOrd="4" destOrd="0" presId="urn:microsoft.com/office/officeart/2008/layout/BendingPictureCaptionList"/>
    <dgm:cxn modelId="{34CF13C2-C842-4FFF-B6ED-E396A6005535}" type="presParOf" srcId="{9B2F20A4-9D74-43D7-9A45-173EAC1B19B3}" destId="{B1ECEED6-8395-4FB7-8E4C-BE8F20C03AA0}" srcOrd="0" destOrd="0" presId="urn:microsoft.com/office/officeart/2008/layout/BendingPictureCaptionList"/>
    <dgm:cxn modelId="{0D20BC57-2D52-4836-BF33-9A65EF6B085F}" type="presParOf" srcId="{9B2F20A4-9D74-43D7-9A45-173EAC1B19B3}" destId="{77115605-C0E8-49F1-AAD0-7AF5B56E4650}" srcOrd="1" destOrd="0" presId="urn:microsoft.com/office/officeart/2008/layout/BendingPictureCaptionList"/>
    <dgm:cxn modelId="{89D55AA0-2F52-46B9-92C7-230D93909F53}" type="presParOf" srcId="{7B78C1D5-D188-4A68-B2DF-DD5F02721F69}" destId="{AD0A606E-BC5D-4023-A40A-A4137BF5A5D1}" srcOrd="5" destOrd="0" presId="urn:microsoft.com/office/officeart/2008/layout/BendingPictureCaptionList"/>
    <dgm:cxn modelId="{4E9C4BAB-E6DC-4D2F-9B25-8B515CD2BEB7}" type="presParOf" srcId="{7B78C1D5-D188-4A68-B2DF-DD5F02721F69}" destId="{41131D73-BE10-4942-A394-166AD2F0C03C}" srcOrd="6" destOrd="0" presId="urn:microsoft.com/office/officeart/2008/layout/BendingPictureCaptionList"/>
    <dgm:cxn modelId="{A2BC0A65-7EF8-4CAF-845D-6267D472FA38}" type="presParOf" srcId="{41131D73-BE10-4942-A394-166AD2F0C03C}" destId="{AD4E2CA4-1B78-448C-939E-B9BD83340A7C}" srcOrd="0" destOrd="0" presId="urn:microsoft.com/office/officeart/2008/layout/BendingPictureCaptionList"/>
    <dgm:cxn modelId="{43B9D19D-30A5-42A5-811F-49E37DC66C57}" type="presParOf" srcId="{41131D73-BE10-4942-A394-166AD2F0C03C}" destId="{1BAE67B4-3C73-4526-B362-AD402FE345B2}" srcOrd="1" destOrd="0" presId="urn:microsoft.com/office/officeart/2008/layout/BendingPictureCaptionList"/>
    <dgm:cxn modelId="{C352BF72-8804-4A3D-9E0C-1D73D9605BB3}" type="presParOf" srcId="{7B78C1D5-D188-4A68-B2DF-DD5F02721F69}" destId="{71B601EA-EA17-40B0-8115-6E431BA90FF9}" srcOrd="7" destOrd="0" presId="urn:microsoft.com/office/officeart/2008/layout/BendingPictureCaptionList"/>
    <dgm:cxn modelId="{1A5DDAB4-9B60-414E-AAAD-9F06CB4F2F9E}" type="presParOf" srcId="{7B78C1D5-D188-4A68-B2DF-DD5F02721F69}" destId="{EDDEB0F4-72E7-489D-8917-50D2E3899D7E}" srcOrd="8" destOrd="0" presId="urn:microsoft.com/office/officeart/2008/layout/BendingPictureCaptionList"/>
    <dgm:cxn modelId="{C1E6BC48-8077-41FB-8094-9AC71F2E84C0}" type="presParOf" srcId="{EDDEB0F4-72E7-489D-8917-50D2E3899D7E}" destId="{115C0A0F-6EA6-4E08-A284-F805696B5381}" srcOrd="0" destOrd="0" presId="urn:microsoft.com/office/officeart/2008/layout/BendingPictureCaptionList"/>
    <dgm:cxn modelId="{EE9BC547-B63B-4B98-A9BA-0B0DE34345F4}" type="presParOf" srcId="{EDDEB0F4-72E7-489D-8917-50D2E3899D7E}" destId="{D8422FD5-F7CD-4A36-A9A8-0CC2986293FB}" srcOrd="1" destOrd="0" presId="urn:microsoft.com/office/officeart/2008/layout/BendingPictureCaptionList"/>
    <dgm:cxn modelId="{1BFF97AC-B812-4458-9654-DB4D0B6B352C}" type="presParOf" srcId="{7B78C1D5-D188-4A68-B2DF-DD5F02721F69}" destId="{36765FA3-57D8-4A18-A346-023C9F63B029}" srcOrd="9" destOrd="0" presId="urn:microsoft.com/office/officeart/2008/layout/BendingPictureCaptionList"/>
    <dgm:cxn modelId="{2A123520-F534-47DE-8DFC-C5FBC3113E98}" type="presParOf" srcId="{7B78C1D5-D188-4A68-B2DF-DD5F02721F69}" destId="{C0FFF556-D205-47AC-B625-C84F208EC8EC}" srcOrd="10" destOrd="0" presId="urn:microsoft.com/office/officeart/2008/layout/BendingPictureCaptionList"/>
    <dgm:cxn modelId="{BD94FE4E-E95F-4789-921E-26605C669208}" type="presParOf" srcId="{C0FFF556-D205-47AC-B625-C84F208EC8EC}" destId="{2F6F8C22-F26F-4A02-B90C-BFE4DC38569D}" srcOrd="0" destOrd="0" presId="urn:microsoft.com/office/officeart/2008/layout/BendingPictureCaptionList"/>
    <dgm:cxn modelId="{D7DFE1D0-84BE-45BC-855A-666087497EC8}" type="presParOf" srcId="{C0FFF556-D205-47AC-B625-C84F208EC8EC}" destId="{3F88E8F6-082E-4265-B375-1756D277B52A}" srcOrd="1" destOrd="0" presId="urn:microsoft.com/office/officeart/2008/layout/BendingPictureCaptionList"/>
    <dgm:cxn modelId="{71AE1E91-4DF2-4F08-B668-FB498F17790E}" type="presParOf" srcId="{7B78C1D5-D188-4A68-B2DF-DD5F02721F69}" destId="{245B42B2-FBC9-4B5C-BBB1-B7AF60EEE759}" srcOrd="11" destOrd="0" presId="urn:microsoft.com/office/officeart/2008/layout/BendingPictureCaptionList"/>
    <dgm:cxn modelId="{A3778D55-2CC1-43D3-ACFB-409EE13F11FA}" type="presParOf" srcId="{7B78C1D5-D188-4A68-B2DF-DD5F02721F69}" destId="{DCEC9C5F-EA1E-4353-AD2E-24B0C06D116E}" srcOrd="12" destOrd="0" presId="urn:microsoft.com/office/officeart/2008/layout/BendingPictureCaptionList"/>
    <dgm:cxn modelId="{0ADCAA3B-2E52-41C1-B647-AA8C990BA1EB}" type="presParOf" srcId="{DCEC9C5F-EA1E-4353-AD2E-24B0C06D116E}" destId="{8A11AD46-27BC-4A64-93E7-31F55F404F59}" srcOrd="0" destOrd="0" presId="urn:microsoft.com/office/officeart/2008/layout/BendingPictureCaptionList"/>
    <dgm:cxn modelId="{6FDA81DD-27E7-4126-A30A-C13C01F63FD5}" type="presParOf" srcId="{DCEC9C5F-EA1E-4353-AD2E-24B0C06D116E}" destId="{25AC9CE4-27F8-461B-B4F7-082135EA17A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070EA7-6488-4D7A-8517-80649A227954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489A9-477E-4E92-9F8B-E63653517A03}">
      <dgm:prSet phldrT="[Текст]"/>
      <dgm:spPr/>
      <dgm:t>
        <a:bodyPr/>
        <a:lstStyle/>
        <a:p>
          <a:r>
            <a:rPr lang="ru-RU" dirty="0" smtClean="0"/>
            <a:t>Воробей с березы</a:t>
          </a:r>
          <a:endParaRPr lang="ru-RU" dirty="0"/>
        </a:p>
      </dgm:t>
    </dgm:pt>
    <dgm:pt modelId="{025AC2A0-71E9-479C-BDDB-8C3FCCD646FE}" type="parTrans" cxnId="{6DE3E568-AFF0-41F1-A7DC-230900D2597B}">
      <dgm:prSet/>
      <dgm:spPr/>
      <dgm:t>
        <a:bodyPr/>
        <a:lstStyle/>
        <a:p>
          <a:endParaRPr lang="ru-RU"/>
        </a:p>
      </dgm:t>
    </dgm:pt>
    <dgm:pt modelId="{E84EF575-2EE1-4CBB-8485-806A12259AD1}" type="sibTrans" cxnId="{6DE3E568-AFF0-41F1-A7DC-230900D2597B}">
      <dgm:prSet/>
      <dgm:spPr/>
      <dgm:t>
        <a:bodyPr/>
        <a:lstStyle/>
        <a:p>
          <a:endParaRPr lang="ru-RU"/>
        </a:p>
      </dgm:t>
    </dgm:pt>
    <dgm:pt modelId="{098A6BF6-464B-4606-B4C7-CB59093567A9}">
      <dgm:prSet phldrT="[Текст]"/>
      <dgm:spPr/>
      <dgm:t>
        <a:bodyPr/>
        <a:lstStyle/>
        <a:p>
          <a:r>
            <a:rPr lang="ru-RU" dirty="0" smtClean="0"/>
            <a:t>На дорогу прыг</a:t>
          </a:r>
          <a:endParaRPr lang="ru-RU" dirty="0"/>
        </a:p>
      </dgm:t>
    </dgm:pt>
    <dgm:pt modelId="{DB3F5124-8680-44BA-BCD5-F8A4CB52EA78}" type="parTrans" cxnId="{95027F31-66B4-47C4-A2F4-89A57BC80C2A}">
      <dgm:prSet/>
      <dgm:spPr/>
      <dgm:t>
        <a:bodyPr/>
        <a:lstStyle/>
        <a:p>
          <a:endParaRPr lang="ru-RU"/>
        </a:p>
      </dgm:t>
    </dgm:pt>
    <dgm:pt modelId="{CA9F884E-C015-42C5-8FBD-6A8425FCEB46}" type="sibTrans" cxnId="{95027F31-66B4-47C4-A2F4-89A57BC80C2A}">
      <dgm:prSet/>
      <dgm:spPr/>
      <dgm:t>
        <a:bodyPr/>
        <a:lstStyle/>
        <a:p>
          <a:endParaRPr lang="ru-RU"/>
        </a:p>
      </dgm:t>
    </dgm:pt>
    <dgm:pt modelId="{4FA2B76E-35F4-41EF-8122-A3A92BEE8978}">
      <dgm:prSet phldrT="[Текст]"/>
      <dgm:spPr/>
      <dgm:t>
        <a:bodyPr/>
        <a:lstStyle/>
        <a:p>
          <a:r>
            <a:rPr lang="ru-RU" dirty="0" smtClean="0"/>
            <a:t>Больше нет мороза</a:t>
          </a:r>
          <a:endParaRPr lang="ru-RU" dirty="0"/>
        </a:p>
      </dgm:t>
    </dgm:pt>
    <dgm:pt modelId="{A95F29D7-0211-4916-A931-7084625B5327}" type="parTrans" cxnId="{2094560A-6D34-49CF-8AD8-BE1CD457DF7A}">
      <dgm:prSet/>
      <dgm:spPr/>
      <dgm:t>
        <a:bodyPr/>
        <a:lstStyle/>
        <a:p>
          <a:endParaRPr lang="ru-RU"/>
        </a:p>
      </dgm:t>
    </dgm:pt>
    <dgm:pt modelId="{685BDB73-6F4A-49E6-A347-134D91B45124}" type="sibTrans" cxnId="{2094560A-6D34-49CF-8AD8-BE1CD457DF7A}">
      <dgm:prSet/>
      <dgm:spPr/>
      <dgm:t>
        <a:bodyPr/>
        <a:lstStyle/>
        <a:p>
          <a:endParaRPr lang="ru-RU"/>
        </a:p>
      </dgm:t>
    </dgm:pt>
    <dgm:pt modelId="{B775CFAD-0AD9-4833-B961-04FAAB58E172}">
      <dgm:prSet phldrT="[Текст]"/>
      <dgm:spPr/>
      <dgm:t>
        <a:bodyPr/>
        <a:lstStyle/>
        <a:p>
          <a:r>
            <a:rPr lang="ru-RU" dirty="0" smtClean="0"/>
            <a:t>Чик-чирик.</a:t>
          </a:r>
          <a:endParaRPr lang="ru-RU" dirty="0"/>
        </a:p>
      </dgm:t>
    </dgm:pt>
    <dgm:pt modelId="{3DBA2E7F-7C58-43BF-AC8C-34DF727DBB0C}" type="parTrans" cxnId="{26A06953-F2D3-4244-B42D-C6B24974EACE}">
      <dgm:prSet/>
      <dgm:spPr/>
      <dgm:t>
        <a:bodyPr/>
        <a:lstStyle/>
        <a:p>
          <a:endParaRPr lang="ru-RU"/>
        </a:p>
      </dgm:t>
    </dgm:pt>
    <dgm:pt modelId="{4B4092CA-0F5C-4898-8809-1EC451CE39CA}" type="sibTrans" cxnId="{26A06953-F2D3-4244-B42D-C6B24974EACE}">
      <dgm:prSet/>
      <dgm:spPr/>
      <dgm:t>
        <a:bodyPr/>
        <a:lstStyle/>
        <a:p>
          <a:endParaRPr lang="ru-RU"/>
        </a:p>
      </dgm:t>
    </dgm:pt>
    <dgm:pt modelId="{BF1BC0C8-2E50-41F0-AA7D-A4A33164F86A}" type="pres">
      <dgm:prSet presAssocID="{DB070EA7-6488-4D7A-8517-80649A227954}" presName="Name0" presStyleCnt="0">
        <dgm:presLayoutVars>
          <dgm:dir/>
        </dgm:presLayoutVars>
      </dgm:prSet>
      <dgm:spPr/>
    </dgm:pt>
    <dgm:pt modelId="{42B9A7D6-C9E6-4BCF-AD68-A7BADBAAF759}" type="pres">
      <dgm:prSet presAssocID="{D0E489A9-477E-4E92-9F8B-E63653517A03}" presName="composite" presStyleCnt="0"/>
      <dgm:spPr/>
    </dgm:pt>
    <dgm:pt modelId="{800E7A22-C0B4-41A3-B58C-953AF8BD59F8}" type="pres">
      <dgm:prSet presAssocID="{D0E489A9-477E-4E92-9F8B-E63653517A03}" presName="rect2" presStyleLbl="revTx" presStyleIdx="0" presStyleCnt="4">
        <dgm:presLayoutVars>
          <dgm:bulletEnabled val="1"/>
        </dgm:presLayoutVars>
      </dgm:prSet>
      <dgm:spPr/>
    </dgm:pt>
    <dgm:pt modelId="{BFE20524-6E7F-4369-81C5-D8662DEE7536}" type="pres">
      <dgm:prSet presAssocID="{D0E489A9-477E-4E92-9F8B-E63653517A03}" presName="rect1" presStyleLbl="alignImgPlace1" presStyleIdx="0" presStyleCnt="4" custScaleX="1327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925DAD-03CA-4FA9-9E6F-DF7060866AD2}" type="pres">
      <dgm:prSet presAssocID="{E84EF575-2EE1-4CBB-8485-806A12259AD1}" presName="sibTrans" presStyleCnt="0"/>
      <dgm:spPr/>
    </dgm:pt>
    <dgm:pt modelId="{4CB6D774-B10A-4185-8FC7-570F57D70FE0}" type="pres">
      <dgm:prSet presAssocID="{098A6BF6-464B-4606-B4C7-CB59093567A9}" presName="composite" presStyleCnt="0"/>
      <dgm:spPr/>
    </dgm:pt>
    <dgm:pt modelId="{D71E70B3-E8F3-475D-BA0C-E07A3809B148}" type="pres">
      <dgm:prSet presAssocID="{098A6BF6-464B-4606-B4C7-CB59093567A9}" presName="rect2" presStyleLbl="revTx" presStyleIdx="1" presStyleCnt="4">
        <dgm:presLayoutVars>
          <dgm:bulletEnabled val="1"/>
        </dgm:presLayoutVars>
      </dgm:prSet>
      <dgm:spPr/>
    </dgm:pt>
    <dgm:pt modelId="{348F84C3-D252-490E-955F-E84177A9DF37}" type="pres">
      <dgm:prSet presAssocID="{098A6BF6-464B-4606-B4C7-CB59093567A9}" presName="rect1" presStyleLbl="alignImgPlace1" presStyleIdx="1" presStyleCnt="4" custScaleX="1813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0FEAF3-D450-4615-9365-5399095099B9}" type="pres">
      <dgm:prSet presAssocID="{CA9F884E-C015-42C5-8FBD-6A8425FCEB46}" presName="sibTrans" presStyleCnt="0"/>
      <dgm:spPr/>
    </dgm:pt>
    <dgm:pt modelId="{E453A8CC-B1FB-45AC-8261-31A211536124}" type="pres">
      <dgm:prSet presAssocID="{4FA2B76E-35F4-41EF-8122-A3A92BEE8978}" presName="composite" presStyleCnt="0"/>
      <dgm:spPr/>
    </dgm:pt>
    <dgm:pt modelId="{C0B08429-3284-4958-B67A-217A93B11BC8}" type="pres">
      <dgm:prSet presAssocID="{4FA2B76E-35F4-41EF-8122-A3A92BEE8978}" presName="rect2" presStyleLbl="revTx" presStyleIdx="2" presStyleCnt="4">
        <dgm:presLayoutVars>
          <dgm:bulletEnabled val="1"/>
        </dgm:presLayoutVars>
      </dgm:prSet>
      <dgm:spPr/>
    </dgm:pt>
    <dgm:pt modelId="{EB6C164F-24A1-49DB-9657-C979498062F4}" type="pres">
      <dgm:prSet presAssocID="{4FA2B76E-35F4-41EF-8122-A3A92BEE8978}" presName="rect1" presStyleLbl="alignImgPlace1" presStyleIdx="2" presStyleCnt="4" custScaleX="1780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CFA9C81-1331-433E-B67B-347539694FE3}" type="pres">
      <dgm:prSet presAssocID="{685BDB73-6F4A-49E6-A347-134D91B45124}" presName="sibTrans" presStyleCnt="0"/>
      <dgm:spPr/>
    </dgm:pt>
    <dgm:pt modelId="{70089E54-13EE-4402-8B95-6BCA74D6E08A}" type="pres">
      <dgm:prSet presAssocID="{B775CFAD-0AD9-4833-B961-04FAAB58E172}" presName="composite" presStyleCnt="0"/>
      <dgm:spPr/>
    </dgm:pt>
    <dgm:pt modelId="{65630624-AE5A-4C40-90BB-3F99CAEB8AC5}" type="pres">
      <dgm:prSet presAssocID="{B775CFAD-0AD9-4833-B961-04FAAB58E172}" presName="rect2" presStyleLbl="revTx" presStyleIdx="3" presStyleCnt="4">
        <dgm:presLayoutVars>
          <dgm:bulletEnabled val="1"/>
        </dgm:presLayoutVars>
      </dgm:prSet>
      <dgm:spPr/>
    </dgm:pt>
    <dgm:pt modelId="{B75D0E99-7099-420D-9AF8-ABC297128755}" type="pres">
      <dgm:prSet presAssocID="{B775CFAD-0AD9-4833-B961-04FAAB58E172}" presName="rect1" presStyleLbl="alignImgPlace1" presStyleIdx="3" presStyleCnt="4" custScaleX="16659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094560A-6D34-49CF-8AD8-BE1CD457DF7A}" srcId="{DB070EA7-6488-4D7A-8517-80649A227954}" destId="{4FA2B76E-35F4-41EF-8122-A3A92BEE8978}" srcOrd="2" destOrd="0" parTransId="{A95F29D7-0211-4916-A931-7084625B5327}" sibTransId="{685BDB73-6F4A-49E6-A347-134D91B45124}"/>
    <dgm:cxn modelId="{4281A337-187F-4A94-B892-34F2A4E1E67C}" type="presOf" srcId="{B775CFAD-0AD9-4833-B961-04FAAB58E172}" destId="{65630624-AE5A-4C40-90BB-3F99CAEB8AC5}" srcOrd="0" destOrd="0" presId="urn:microsoft.com/office/officeart/2008/layout/PictureGrid"/>
    <dgm:cxn modelId="{AA1A5B53-4DA2-4905-9120-621F56605FBC}" type="presOf" srcId="{D0E489A9-477E-4E92-9F8B-E63653517A03}" destId="{800E7A22-C0B4-41A3-B58C-953AF8BD59F8}" srcOrd="0" destOrd="0" presId="urn:microsoft.com/office/officeart/2008/layout/PictureGrid"/>
    <dgm:cxn modelId="{6DE3E568-AFF0-41F1-A7DC-230900D2597B}" srcId="{DB070EA7-6488-4D7A-8517-80649A227954}" destId="{D0E489A9-477E-4E92-9F8B-E63653517A03}" srcOrd="0" destOrd="0" parTransId="{025AC2A0-71E9-479C-BDDB-8C3FCCD646FE}" sibTransId="{E84EF575-2EE1-4CBB-8485-806A12259AD1}"/>
    <dgm:cxn modelId="{2363E4F0-4A80-423E-A431-BD17E876C709}" type="presOf" srcId="{4FA2B76E-35F4-41EF-8122-A3A92BEE8978}" destId="{C0B08429-3284-4958-B67A-217A93B11BC8}" srcOrd="0" destOrd="0" presId="urn:microsoft.com/office/officeart/2008/layout/PictureGrid"/>
    <dgm:cxn modelId="{95027F31-66B4-47C4-A2F4-89A57BC80C2A}" srcId="{DB070EA7-6488-4D7A-8517-80649A227954}" destId="{098A6BF6-464B-4606-B4C7-CB59093567A9}" srcOrd="1" destOrd="0" parTransId="{DB3F5124-8680-44BA-BCD5-F8A4CB52EA78}" sibTransId="{CA9F884E-C015-42C5-8FBD-6A8425FCEB46}"/>
    <dgm:cxn modelId="{26A06953-F2D3-4244-B42D-C6B24974EACE}" srcId="{DB070EA7-6488-4D7A-8517-80649A227954}" destId="{B775CFAD-0AD9-4833-B961-04FAAB58E172}" srcOrd="3" destOrd="0" parTransId="{3DBA2E7F-7C58-43BF-AC8C-34DF727DBB0C}" sibTransId="{4B4092CA-0F5C-4898-8809-1EC451CE39CA}"/>
    <dgm:cxn modelId="{F176CA07-32BE-4961-99D3-E3B2975ED53A}" type="presOf" srcId="{098A6BF6-464B-4606-B4C7-CB59093567A9}" destId="{D71E70B3-E8F3-475D-BA0C-E07A3809B148}" srcOrd="0" destOrd="0" presId="urn:microsoft.com/office/officeart/2008/layout/PictureGrid"/>
    <dgm:cxn modelId="{3DE51655-3A3F-44DF-980B-A4B5DB8897F1}" type="presOf" srcId="{DB070EA7-6488-4D7A-8517-80649A227954}" destId="{BF1BC0C8-2E50-41F0-AA7D-A4A33164F86A}" srcOrd="0" destOrd="0" presId="urn:microsoft.com/office/officeart/2008/layout/PictureGrid"/>
    <dgm:cxn modelId="{A5C48B13-949D-47D5-B3C7-3FD2720C3523}" type="presParOf" srcId="{BF1BC0C8-2E50-41F0-AA7D-A4A33164F86A}" destId="{42B9A7D6-C9E6-4BCF-AD68-A7BADBAAF759}" srcOrd="0" destOrd="0" presId="urn:microsoft.com/office/officeart/2008/layout/PictureGrid"/>
    <dgm:cxn modelId="{FE9F87CA-547E-4E99-85AE-16EF35547269}" type="presParOf" srcId="{42B9A7D6-C9E6-4BCF-AD68-A7BADBAAF759}" destId="{800E7A22-C0B4-41A3-B58C-953AF8BD59F8}" srcOrd="0" destOrd="0" presId="urn:microsoft.com/office/officeart/2008/layout/PictureGrid"/>
    <dgm:cxn modelId="{3C5AB848-58FC-40CB-8196-2733C7309438}" type="presParOf" srcId="{42B9A7D6-C9E6-4BCF-AD68-A7BADBAAF759}" destId="{BFE20524-6E7F-4369-81C5-D8662DEE7536}" srcOrd="1" destOrd="0" presId="urn:microsoft.com/office/officeart/2008/layout/PictureGrid"/>
    <dgm:cxn modelId="{82F9C575-DB98-4710-99EC-402C22DC0A98}" type="presParOf" srcId="{BF1BC0C8-2E50-41F0-AA7D-A4A33164F86A}" destId="{8B925DAD-03CA-4FA9-9E6F-DF7060866AD2}" srcOrd="1" destOrd="0" presId="urn:microsoft.com/office/officeart/2008/layout/PictureGrid"/>
    <dgm:cxn modelId="{1B375A13-126E-4CE8-8BEB-A5AE84EDBCDE}" type="presParOf" srcId="{BF1BC0C8-2E50-41F0-AA7D-A4A33164F86A}" destId="{4CB6D774-B10A-4185-8FC7-570F57D70FE0}" srcOrd="2" destOrd="0" presId="urn:microsoft.com/office/officeart/2008/layout/PictureGrid"/>
    <dgm:cxn modelId="{309C6F8C-A031-4FD4-829F-730E11D491D4}" type="presParOf" srcId="{4CB6D774-B10A-4185-8FC7-570F57D70FE0}" destId="{D71E70B3-E8F3-475D-BA0C-E07A3809B148}" srcOrd="0" destOrd="0" presId="urn:microsoft.com/office/officeart/2008/layout/PictureGrid"/>
    <dgm:cxn modelId="{93F0084A-C2BF-4406-995F-8F21A4B7C5C5}" type="presParOf" srcId="{4CB6D774-B10A-4185-8FC7-570F57D70FE0}" destId="{348F84C3-D252-490E-955F-E84177A9DF37}" srcOrd="1" destOrd="0" presId="urn:microsoft.com/office/officeart/2008/layout/PictureGrid"/>
    <dgm:cxn modelId="{416D58D6-9C39-4984-927B-1E7A79ABD889}" type="presParOf" srcId="{BF1BC0C8-2E50-41F0-AA7D-A4A33164F86A}" destId="{3E0FEAF3-D450-4615-9365-5399095099B9}" srcOrd="3" destOrd="0" presId="urn:microsoft.com/office/officeart/2008/layout/PictureGrid"/>
    <dgm:cxn modelId="{B11247F2-219F-44F0-B90D-EE0A9F7E0719}" type="presParOf" srcId="{BF1BC0C8-2E50-41F0-AA7D-A4A33164F86A}" destId="{E453A8CC-B1FB-45AC-8261-31A211536124}" srcOrd="4" destOrd="0" presId="urn:microsoft.com/office/officeart/2008/layout/PictureGrid"/>
    <dgm:cxn modelId="{B73F3635-C4F9-444E-8603-A2CF31ADFF36}" type="presParOf" srcId="{E453A8CC-B1FB-45AC-8261-31A211536124}" destId="{C0B08429-3284-4958-B67A-217A93B11BC8}" srcOrd="0" destOrd="0" presId="urn:microsoft.com/office/officeart/2008/layout/PictureGrid"/>
    <dgm:cxn modelId="{6411E1F1-7D9E-4472-B7A1-FCC7369E5C13}" type="presParOf" srcId="{E453A8CC-B1FB-45AC-8261-31A211536124}" destId="{EB6C164F-24A1-49DB-9657-C979498062F4}" srcOrd="1" destOrd="0" presId="urn:microsoft.com/office/officeart/2008/layout/PictureGrid"/>
    <dgm:cxn modelId="{F3E2BA99-A4C8-4DC2-89D2-C868549ECE2E}" type="presParOf" srcId="{BF1BC0C8-2E50-41F0-AA7D-A4A33164F86A}" destId="{DCFA9C81-1331-433E-B67B-347539694FE3}" srcOrd="5" destOrd="0" presId="urn:microsoft.com/office/officeart/2008/layout/PictureGrid"/>
    <dgm:cxn modelId="{BE0889B5-075C-4D9E-AB43-3CB193A7589E}" type="presParOf" srcId="{BF1BC0C8-2E50-41F0-AA7D-A4A33164F86A}" destId="{70089E54-13EE-4402-8B95-6BCA74D6E08A}" srcOrd="6" destOrd="0" presId="urn:microsoft.com/office/officeart/2008/layout/PictureGrid"/>
    <dgm:cxn modelId="{F061FA09-3437-41D7-8A99-79428DE3F47E}" type="presParOf" srcId="{70089E54-13EE-4402-8B95-6BCA74D6E08A}" destId="{65630624-AE5A-4C40-90BB-3F99CAEB8AC5}" srcOrd="0" destOrd="0" presId="urn:microsoft.com/office/officeart/2008/layout/PictureGrid"/>
    <dgm:cxn modelId="{BC4EE4E5-5592-4D0A-A57D-1EF4F542480E}" type="presParOf" srcId="{70089E54-13EE-4402-8B95-6BCA74D6E08A}" destId="{B75D0E99-7099-420D-9AF8-ABC29712875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572637-8A3A-449B-BB6F-31CFE0FD51BA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E67844-FDE5-49C9-8062-1191A57F983C}">
      <dgm:prSet phldrT="[Текст]" custT="1"/>
      <dgm:spPr/>
      <dgm:t>
        <a:bodyPr/>
        <a:lstStyle/>
        <a:p>
          <a:pPr algn="ctr"/>
          <a:r>
            <a:rPr lang="ru-RU" sz="2000" dirty="0" smtClean="0"/>
            <a:t>добывать информацию, проводить исследование, делать сравнения, составлять четкий внутренний план умственных действий, речевого высказывания;</a:t>
          </a:r>
          <a:endParaRPr lang="ru-RU" sz="2000" dirty="0"/>
        </a:p>
      </dgm:t>
    </dgm:pt>
    <dgm:pt modelId="{4A21CE4E-05E4-439D-9F03-E92FE7A3B67E}" type="parTrans" cxnId="{C446341E-A29B-4697-A699-7EEBAC53E080}">
      <dgm:prSet/>
      <dgm:spPr/>
      <dgm:t>
        <a:bodyPr/>
        <a:lstStyle/>
        <a:p>
          <a:endParaRPr lang="ru-RU"/>
        </a:p>
      </dgm:t>
    </dgm:pt>
    <dgm:pt modelId="{6ABC6F3D-D75B-4C47-B33B-5D575B8099EA}" type="sibTrans" cxnId="{C446341E-A29B-4697-A699-7EEBAC53E080}">
      <dgm:prSet/>
      <dgm:spPr/>
      <dgm:t>
        <a:bodyPr/>
        <a:lstStyle/>
        <a:p>
          <a:endParaRPr lang="ru-RU"/>
        </a:p>
      </dgm:t>
    </dgm:pt>
    <dgm:pt modelId="{62610F0D-1A6E-428A-9A8A-2275A5F8B8AF}">
      <dgm:prSet custT="1"/>
      <dgm:spPr/>
      <dgm:t>
        <a:bodyPr/>
        <a:lstStyle/>
        <a:p>
          <a:pPr algn="ctr"/>
          <a:r>
            <a:rPr lang="ru-RU" sz="2000" dirty="0" smtClean="0"/>
            <a:t>формулировать и высказывать суждения, делать умозаключения;</a:t>
          </a:r>
          <a:endParaRPr lang="ru-RU" sz="2000" dirty="0"/>
        </a:p>
      </dgm:t>
    </dgm:pt>
    <dgm:pt modelId="{47BD3E73-359E-494F-A968-45C512BF7F2A}" type="parTrans" cxnId="{35A522B0-4162-49A7-AE62-9B46C91ED05F}">
      <dgm:prSet/>
      <dgm:spPr/>
      <dgm:t>
        <a:bodyPr/>
        <a:lstStyle/>
        <a:p>
          <a:endParaRPr lang="ru-RU"/>
        </a:p>
      </dgm:t>
    </dgm:pt>
    <dgm:pt modelId="{38547E37-C8C3-40DD-8D5E-4C08E6998F9D}" type="sibTrans" cxnId="{35A522B0-4162-49A7-AE62-9B46C91ED05F}">
      <dgm:prSet/>
      <dgm:spPr/>
      <dgm:t>
        <a:bodyPr/>
        <a:lstStyle/>
        <a:p>
          <a:endParaRPr lang="ru-RU"/>
        </a:p>
      </dgm:t>
    </dgm:pt>
    <dgm:pt modelId="{1924B4A1-099A-4430-AF60-2CB9B2501768}">
      <dgm:prSet custT="1"/>
      <dgm:spPr/>
      <dgm:t>
        <a:bodyPr/>
        <a:lstStyle/>
        <a:p>
          <a:pPr algn="ctr"/>
          <a:r>
            <a:rPr lang="ru-RU" sz="2000" dirty="0" smtClean="0"/>
            <a:t>применение наглядного моделирования оказало положительное влияние на развитие неречевых процессов: внимания, памяти, мышления.</a:t>
          </a:r>
          <a:endParaRPr lang="ru-RU" sz="2000" dirty="0"/>
        </a:p>
      </dgm:t>
    </dgm:pt>
    <dgm:pt modelId="{6CE7D0C5-72BE-4603-95E9-3B3D459F98CC}" type="parTrans" cxnId="{7004025F-D17E-4845-AF7C-36575CE6997B}">
      <dgm:prSet/>
      <dgm:spPr/>
      <dgm:t>
        <a:bodyPr/>
        <a:lstStyle/>
        <a:p>
          <a:endParaRPr lang="ru-RU"/>
        </a:p>
      </dgm:t>
    </dgm:pt>
    <dgm:pt modelId="{C656466A-9839-430D-A115-472969823C9B}" type="sibTrans" cxnId="{7004025F-D17E-4845-AF7C-36575CE6997B}">
      <dgm:prSet/>
      <dgm:spPr/>
      <dgm:t>
        <a:bodyPr/>
        <a:lstStyle/>
        <a:p>
          <a:endParaRPr lang="ru-RU"/>
        </a:p>
      </dgm:t>
    </dgm:pt>
    <dgm:pt modelId="{FCF2C964-9620-4202-A15E-19A4E50B504C}">
      <dgm:prSet phldrT="[Текст]" custT="1"/>
      <dgm:spPr/>
      <dgm:t>
        <a:bodyPr/>
        <a:lstStyle/>
        <a:p>
          <a:r>
            <a:rPr lang="ru-RU" sz="2000" dirty="0" smtClean="0"/>
            <a:t>Используя в своей работе методы и приемы мнемотехники, мы учим детей:</a:t>
          </a:r>
          <a:endParaRPr lang="ru-RU" sz="2000" dirty="0"/>
        </a:p>
      </dgm:t>
    </dgm:pt>
    <dgm:pt modelId="{1C18AA3B-C1A0-47BC-9C1D-3D8358A33F57}" type="parTrans" cxnId="{6BDDCFD8-5D1F-47C3-AC11-D1D79C15FA9E}">
      <dgm:prSet/>
      <dgm:spPr/>
      <dgm:t>
        <a:bodyPr/>
        <a:lstStyle/>
        <a:p>
          <a:endParaRPr lang="ru-RU"/>
        </a:p>
      </dgm:t>
    </dgm:pt>
    <dgm:pt modelId="{359FFDA3-6812-4C2A-85C6-7437D3D17A45}" type="sibTrans" cxnId="{6BDDCFD8-5D1F-47C3-AC11-D1D79C15FA9E}">
      <dgm:prSet/>
      <dgm:spPr/>
      <dgm:t>
        <a:bodyPr/>
        <a:lstStyle/>
        <a:p>
          <a:endParaRPr lang="ru-RU"/>
        </a:p>
      </dgm:t>
    </dgm:pt>
    <dgm:pt modelId="{4DB790C3-02B9-40E8-9F94-E336805C4AE7}" type="pres">
      <dgm:prSet presAssocID="{38572637-8A3A-449B-BB6F-31CFE0FD51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F22EB0-5305-442C-9E07-D3E264622893}" type="pres">
      <dgm:prSet presAssocID="{FCF2C964-9620-4202-A15E-19A4E50B504C}" presName="hierRoot1" presStyleCnt="0">
        <dgm:presLayoutVars>
          <dgm:hierBranch val="init"/>
        </dgm:presLayoutVars>
      </dgm:prSet>
      <dgm:spPr/>
    </dgm:pt>
    <dgm:pt modelId="{AB89F63D-610C-4CEB-8AE4-872C1E0D26A6}" type="pres">
      <dgm:prSet presAssocID="{FCF2C964-9620-4202-A15E-19A4E50B504C}" presName="rootComposite1" presStyleCnt="0"/>
      <dgm:spPr/>
    </dgm:pt>
    <dgm:pt modelId="{50735E9D-9EC8-4364-A653-DED117B09429}" type="pres">
      <dgm:prSet presAssocID="{FCF2C964-9620-4202-A15E-19A4E50B504C}" presName="rootText1" presStyleLbl="node0" presStyleIdx="0" presStyleCnt="1" custScaleX="305378" custScaleY="101609" custLinFactNeighborY="-67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AFC641-9AEA-4215-8F6C-123E7B39E565}" type="pres">
      <dgm:prSet presAssocID="{FCF2C964-9620-4202-A15E-19A4E50B504C}" presName="rootConnector1" presStyleLbl="node1" presStyleIdx="0" presStyleCnt="0"/>
      <dgm:spPr/>
    </dgm:pt>
    <dgm:pt modelId="{1DCE2924-CB60-4CEF-ADED-CEB4B22DCC2A}" type="pres">
      <dgm:prSet presAssocID="{FCF2C964-9620-4202-A15E-19A4E50B504C}" presName="hierChild2" presStyleCnt="0"/>
      <dgm:spPr/>
    </dgm:pt>
    <dgm:pt modelId="{1AE0F506-9532-48C7-9D2B-575E58E6A61E}" type="pres">
      <dgm:prSet presAssocID="{4A21CE4E-05E4-439D-9F03-E92FE7A3B67E}" presName="Name37" presStyleLbl="parChTrans1D2" presStyleIdx="0" presStyleCnt="3"/>
      <dgm:spPr/>
    </dgm:pt>
    <dgm:pt modelId="{BA1E1E9E-BE29-4345-BF36-1ACABC350760}" type="pres">
      <dgm:prSet presAssocID="{7FE67844-FDE5-49C9-8062-1191A57F983C}" presName="hierRoot2" presStyleCnt="0">
        <dgm:presLayoutVars>
          <dgm:hierBranch val="init"/>
        </dgm:presLayoutVars>
      </dgm:prSet>
      <dgm:spPr/>
    </dgm:pt>
    <dgm:pt modelId="{DC1EB388-9C31-4DB0-8006-32BBAFA2B128}" type="pres">
      <dgm:prSet presAssocID="{7FE67844-FDE5-49C9-8062-1191A57F983C}" presName="rootComposite" presStyleCnt="0"/>
      <dgm:spPr/>
    </dgm:pt>
    <dgm:pt modelId="{F506DCBA-FEA2-4FFC-B109-28444C489404}" type="pres">
      <dgm:prSet presAssocID="{7FE67844-FDE5-49C9-8062-1191A57F983C}" presName="rootText" presStyleLbl="node2" presStyleIdx="0" presStyleCnt="3" custScaleX="147349" custScaleY="428103">
        <dgm:presLayoutVars>
          <dgm:chPref val="3"/>
        </dgm:presLayoutVars>
      </dgm:prSet>
      <dgm:spPr/>
    </dgm:pt>
    <dgm:pt modelId="{6B983EB4-393E-4C36-9D1C-A1095BD15CA8}" type="pres">
      <dgm:prSet presAssocID="{7FE67844-FDE5-49C9-8062-1191A57F983C}" presName="rootConnector" presStyleLbl="node2" presStyleIdx="0" presStyleCnt="3"/>
      <dgm:spPr/>
    </dgm:pt>
    <dgm:pt modelId="{E219029F-8CA2-4673-9F70-C13034723C34}" type="pres">
      <dgm:prSet presAssocID="{7FE67844-FDE5-49C9-8062-1191A57F983C}" presName="hierChild4" presStyleCnt="0"/>
      <dgm:spPr/>
    </dgm:pt>
    <dgm:pt modelId="{19F9F16C-5A53-4961-A058-D9601D70FD3C}" type="pres">
      <dgm:prSet presAssocID="{7FE67844-FDE5-49C9-8062-1191A57F983C}" presName="hierChild5" presStyleCnt="0"/>
      <dgm:spPr/>
    </dgm:pt>
    <dgm:pt modelId="{E3F0EB4C-8927-4AF8-8067-B439BA5B1FEB}" type="pres">
      <dgm:prSet presAssocID="{47BD3E73-359E-494F-A968-45C512BF7F2A}" presName="Name37" presStyleLbl="parChTrans1D2" presStyleIdx="1" presStyleCnt="3"/>
      <dgm:spPr/>
    </dgm:pt>
    <dgm:pt modelId="{45B3DE2F-EEFD-4E8A-AD75-5A615E45A3D1}" type="pres">
      <dgm:prSet presAssocID="{62610F0D-1A6E-428A-9A8A-2275A5F8B8AF}" presName="hierRoot2" presStyleCnt="0">
        <dgm:presLayoutVars>
          <dgm:hierBranch val="init"/>
        </dgm:presLayoutVars>
      </dgm:prSet>
      <dgm:spPr/>
    </dgm:pt>
    <dgm:pt modelId="{7219D7CA-043D-4C92-BC42-0D149A3BEB3D}" type="pres">
      <dgm:prSet presAssocID="{62610F0D-1A6E-428A-9A8A-2275A5F8B8AF}" presName="rootComposite" presStyleCnt="0"/>
      <dgm:spPr/>
    </dgm:pt>
    <dgm:pt modelId="{1D16DCF2-1BBC-4F14-AE9E-E056434A7CBA}" type="pres">
      <dgm:prSet presAssocID="{62610F0D-1A6E-428A-9A8A-2275A5F8B8AF}" presName="rootText" presStyleLbl="node2" presStyleIdx="1" presStyleCnt="3" custScaleX="147349" custScaleY="428103">
        <dgm:presLayoutVars>
          <dgm:chPref val="3"/>
        </dgm:presLayoutVars>
      </dgm:prSet>
      <dgm:spPr/>
    </dgm:pt>
    <dgm:pt modelId="{31796FFA-2CD0-4CC7-BF8C-3C518A30A851}" type="pres">
      <dgm:prSet presAssocID="{62610F0D-1A6E-428A-9A8A-2275A5F8B8AF}" presName="rootConnector" presStyleLbl="node2" presStyleIdx="1" presStyleCnt="3"/>
      <dgm:spPr/>
    </dgm:pt>
    <dgm:pt modelId="{F4F09432-455E-401D-A4D0-A25186D5FC43}" type="pres">
      <dgm:prSet presAssocID="{62610F0D-1A6E-428A-9A8A-2275A5F8B8AF}" presName="hierChild4" presStyleCnt="0"/>
      <dgm:spPr/>
    </dgm:pt>
    <dgm:pt modelId="{54B8F33B-E1E5-475C-963E-F3ED6939D36E}" type="pres">
      <dgm:prSet presAssocID="{62610F0D-1A6E-428A-9A8A-2275A5F8B8AF}" presName="hierChild5" presStyleCnt="0"/>
      <dgm:spPr/>
    </dgm:pt>
    <dgm:pt modelId="{93C245D0-9E3B-4004-9A00-BEC3E350A9C1}" type="pres">
      <dgm:prSet presAssocID="{6CE7D0C5-72BE-4603-95E9-3B3D459F98CC}" presName="Name37" presStyleLbl="parChTrans1D2" presStyleIdx="2" presStyleCnt="3"/>
      <dgm:spPr/>
    </dgm:pt>
    <dgm:pt modelId="{EF21194A-E747-416B-A66A-FD8ECA477683}" type="pres">
      <dgm:prSet presAssocID="{1924B4A1-099A-4430-AF60-2CB9B2501768}" presName="hierRoot2" presStyleCnt="0">
        <dgm:presLayoutVars>
          <dgm:hierBranch val="init"/>
        </dgm:presLayoutVars>
      </dgm:prSet>
      <dgm:spPr/>
    </dgm:pt>
    <dgm:pt modelId="{F0123FD4-8D89-402D-AFD8-3013604CDFC3}" type="pres">
      <dgm:prSet presAssocID="{1924B4A1-099A-4430-AF60-2CB9B2501768}" presName="rootComposite" presStyleCnt="0"/>
      <dgm:spPr/>
    </dgm:pt>
    <dgm:pt modelId="{DDDA0E36-ED07-46D9-A51C-294EFCDFDEF8}" type="pres">
      <dgm:prSet presAssocID="{1924B4A1-099A-4430-AF60-2CB9B2501768}" presName="rootText" presStyleLbl="node2" presStyleIdx="2" presStyleCnt="3" custScaleX="147349" custScaleY="428103">
        <dgm:presLayoutVars>
          <dgm:chPref val="3"/>
        </dgm:presLayoutVars>
      </dgm:prSet>
      <dgm:spPr/>
    </dgm:pt>
    <dgm:pt modelId="{DED0F9DD-7EBF-4BFD-808B-13DD5AB1BBA4}" type="pres">
      <dgm:prSet presAssocID="{1924B4A1-099A-4430-AF60-2CB9B2501768}" presName="rootConnector" presStyleLbl="node2" presStyleIdx="2" presStyleCnt="3"/>
      <dgm:spPr/>
    </dgm:pt>
    <dgm:pt modelId="{62673273-96D8-4016-84E1-66C2A826CFE1}" type="pres">
      <dgm:prSet presAssocID="{1924B4A1-099A-4430-AF60-2CB9B2501768}" presName="hierChild4" presStyleCnt="0"/>
      <dgm:spPr/>
    </dgm:pt>
    <dgm:pt modelId="{FD1C748D-7567-4C07-9587-DD652B568832}" type="pres">
      <dgm:prSet presAssocID="{1924B4A1-099A-4430-AF60-2CB9B2501768}" presName="hierChild5" presStyleCnt="0"/>
      <dgm:spPr/>
    </dgm:pt>
    <dgm:pt modelId="{04A20D47-3D54-45FB-BA02-3078F558CDF9}" type="pres">
      <dgm:prSet presAssocID="{FCF2C964-9620-4202-A15E-19A4E50B504C}" presName="hierChild3" presStyleCnt="0"/>
      <dgm:spPr/>
    </dgm:pt>
  </dgm:ptLst>
  <dgm:cxnLst>
    <dgm:cxn modelId="{6BDDCFD8-5D1F-47C3-AC11-D1D79C15FA9E}" srcId="{38572637-8A3A-449B-BB6F-31CFE0FD51BA}" destId="{FCF2C964-9620-4202-A15E-19A4E50B504C}" srcOrd="0" destOrd="0" parTransId="{1C18AA3B-C1A0-47BC-9C1D-3D8358A33F57}" sibTransId="{359FFDA3-6812-4C2A-85C6-7437D3D17A45}"/>
    <dgm:cxn modelId="{CF7EF9A8-4577-40B6-B302-FB52028E47FB}" type="presOf" srcId="{47BD3E73-359E-494F-A968-45C512BF7F2A}" destId="{E3F0EB4C-8927-4AF8-8067-B439BA5B1FEB}" srcOrd="0" destOrd="0" presId="urn:microsoft.com/office/officeart/2005/8/layout/orgChart1"/>
    <dgm:cxn modelId="{7004025F-D17E-4845-AF7C-36575CE6997B}" srcId="{FCF2C964-9620-4202-A15E-19A4E50B504C}" destId="{1924B4A1-099A-4430-AF60-2CB9B2501768}" srcOrd="2" destOrd="0" parTransId="{6CE7D0C5-72BE-4603-95E9-3B3D459F98CC}" sibTransId="{C656466A-9839-430D-A115-472969823C9B}"/>
    <dgm:cxn modelId="{D9878952-74D6-409C-94F6-E27BA263F75B}" type="presOf" srcId="{FCF2C964-9620-4202-A15E-19A4E50B504C}" destId="{0EAFC641-9AEA-4215-8F6C-123E7B39E565}" srcOrd="1" destOrd="0" presId="urn:microsoft.com/office/officeart/2005/8/layout/orgChart1"/>
    <dgm:cxn modelId="{2B4C5350-767E-40C7-9C85-426B8A01CFF8}" type="presOf" srcId="{62610F0D-1A6E-428A-9A8A-2275A5F8B8AF}" destId="{31796FFA-2CD0-4CC7-BF8C-3C518A30A851}" srcOrd="1" destOrd="0" presId="urn:microsoft.com/office/officeart/2005/8/layout/orgChart1"/>
    <dgm:cxn modelId="{C446341E-A29B-4697-A699-7EEBAC53E080}" srcId="{FCF2C964-9620-4202-A15E-19A4E50B504C}" destId="{7FE67844-FDE5-49C9-8062-1191A57F983C}" srcOrd="0" destOrd="0" parTransId="{4A21CE4E-05E4-439D-9F03-E92FE7A3B67E}" sibTransId="{6ABC6F3D-D75B-4C47-B33B-5D575B8099EA}"/>
    <dgm:cxn modelId="{1ED730D5-9F2E-4725-AA11-7BEAF4A3A431}" type="presOf" srcId="{7FE67844-FDE5-49C9-8062-1191A57F983C}" destId="{F506DCBA-FEA2-4FFC-B109-28444C489404}" srcOrd="0" destOrd="0" presId="urn:microsoft.com/office/officeart/2005/8/layout/orgChart1"/>
    <dgm:cxn modelId="{8415B2D2-89D3-444B-B599-8C4A6F65760B}" type="presOf" srcId="{1924B4A1-099A-4430-AF60-2CB9B2501768}" destId="{DED0F9DD-7EBF-4BFD-808B-13DD5AB1BBA4}" srcOrd="1" destOrd="0" presId="urn:microsoft.com/office/officeart/2005/8/layout/orgChart1"/>
    <dgm:cxn modelId="{8FBB175C-36D1-4719-AFDF-CC12403DEF4B}" type="presOf" srcId="{7FE67844-FDE5-49C9-8062-1191A57F983C}" destId="{6B983EB4-393E-4C36-9D1C-A1095BD15CA8}" srcOrd="1" destOrd="0" presId="urn:microsoft.com/office/officeart/2005/8/layout/orgChart1"/>
    <dgm:cxn modelId="{5FB7DDA8-CC43-4D20-89F9-DFDB1E1EFD8A}" type="presOf" srcId="{1924B4A1-099A-4430-AF60-2CB9B2501768}" destId="{DDDA0E36-ED07-46D9-A51C-294EFCDFDEF8}" srcOrd="0" destOrd="0" presId="urn:microsoft.com/office/officeart/2005/8/layout/orgChart1"/>
    <dgm:cxn modelId="{35A522B0-4162-49A7-AE62-9B46C91ED05F}" srcId="{FCF2C964-9620-4202-A15E-19A4E50B504C}" destId="{62610F0D-1A6E-428A-9A8A-2275A5F8B8AF}" srcOrd="1" destOrd="0" parTransId="{47BD3E73-359E-494F-A968-45C512BF7F2A}" sibTransId="{38547E37-C8C3-40DD-8D5E-4C08E6998F9D}"/>
    <dgm:cxn modelId="{AF29FF46-ADB9-419F-99D1-1FEE03A34788}" type="presOf" srcId="{FCF2C964-9620-4202-A15E-19A4E50B504C}" destId="{50735E9D-9EC8-4364-A653-DED117B09429}" srcOrd="0" destOrd="0" presId="urn:microsoft.com/office/officeart/2005/8/layout/orgChart1"/>
    <dgm:cxn modelId="{462FB79E-ADC5-42E9-999E-E0F5186884F6}" type="presOf" srcId="{6CE7D0C5-72BE-4603-95E9-3B3D459F98CC}" destId="{93C245D0-9E3B-4004-9A00-BEC3E350A9C1}" srcOrd="0" destOrd="0" presId="urn:microsoft.com/office/officeart/2005/8/layout/orgChart1"/>
    <dgm:cxn modelId="{20EEF261-90DB-4AAC-9498-DC4CAB5F3487}" type="presOf" srcId="{62610F0D-1A6E-428A-9A8A-2275A5F8B8AF}" destId="{1D16DCF2-1BBC-4F14-AE9E-E056434A7CBA}" srcOrd="0" destOrd="0" presId="urn:microsoft.com/office/officeart/2005/8/layout/orgChart1"/>
    <dgm:cxn modelId="{1D0AA98B-4183-4C21-A8AB-DF594BCE6425}" type="presOf" srcId="{38572637-8A3A-449B-BB6F-31CFE0FD51BA}" destId="{4DB790C3-02B9-40E8-9F94-E336805C4AE7}" srcOrd="0" destOrd="0" presId="urn:microsoft.com/office/officeart/2005/8/layout/orgChart1"/>
    <dgm:cxn modelId="{4C2BE101-BEF2-4CB8-8E1A-EE0AC36E5D90}" type="presOf" srcId="{4A21CE4E-05E4-439D-9F03-E92FE7A3B67E}" destId="{1AE0F506-9532-48C7-9D2B-575E58E6A61E}" srcOrd="0" destOrd="0" presId="urn:microsoft.com/office/officeart/2005/8/layout/orgChart1"/>
    <dgm:cxn modelId="{6B682993-6B7E-4174-911C-2C2782B1C111}" type="presParOf" srcId="{4DB790C3-02B9-40E8-9F94-E336805C4AE7}" destId="{1AF22EB0-5305-442C-9E07-D3E264622893}" srcOrd="0" destOrd="0" presId="urn:microsoft.com/office/officeart/2005/8/layout/orgChart1"/>
    <dgm:cxn modelId="{69181DAD-36E2-4C18-8FE9-D1324F47E84F}" type="presParOf" srcId="{1AF22EB0-5305-442C-9E07-D3E264622893}" destId="{AB89F63D-610C-4CEB-8AE4-872C1E0D26A6}" srcOrd="0" destOrd="0" presId="urn:microsoft.com/office/officeart/2005/8/layout/orgChart1"/>
    <dgm:cxn modelId="{C1FA608A-4616-4E38-9809-EB8E678D551E}" type="presParOf" srcId="{AB89F63D-610C-4CEB-8AE4-872C1E0D26A6}" destId="{50735E9D-9EC8-4364-A653-DED117B09429}" srcOrd="0" destOrd="0" presId="urn:microsoft.com/office/officeart/2005/8/layout/orgChart1"/>
    <dgm:cxn modelId="{9DE89B31-C385-41FC-B20C-42D65B732FAF}" type="presParOf" srcId="{AB89F63D-610C-4CEB-8AE4-872C1E0D26A6}" destId="{0EAFC641-9AEA-4215-8F6C-123E7B39E565}" srcOrd="1" destOrd="0" presId="urn:microsoft.com/office/officeart/2005/8/layout/orgChart1"/>
    <dgm:cxn modelId="{3FE27115-BA0A-4E1D-B95E-9E16D2141782}" type="presParOf" srcId="{1AF22EB0-5305-442C-9E07-D3E264622893}" destId="{1DCE2924-CB60-4CEF-ADED-CEB4B22DCC2A}" srcOrd="1" destOrd="0" presId="urn:microsoft.com/office/officeart/2005/8/layout/orgChart1"/>
    <dgm:cxn modelId="{B5F4365D-349F-4F0A-AC22-4E46F85FF969}" type="presParOf" srcId="{1DCE2924-CB60-4CEF-ADED-CEB4B22DCC2A}" destId="{1AE0F506-9532-48C7-9D2B-575E58E6A61E}" srcOrd="0" destOrd="0" presId="urn:microsoft.com/office/officeart/2005/8/layout/orgChart1"/>
    <dgm:cxn modelId="{29F71869-F062-4221-B0BE-D66792B3D5F7}" type="presParOf" srcId="{1DCE2924-CB60-4CEF-ADED-CEB4B22DCC2A}" destId="{BA1E1E9E-BE29-4345-BF36-1ACABC350760}" srcOrd="1" destOrd="0" presId="urn:microsoft.com/office/officeart/2005/8/layout/orgChart1"/>
    <dgm:cxn modelId="{F030CF28-E2A6-4900-8610-8398E7C0CB09}" type="presParOf" srcId="{BA1E1E9E-BE29-4345-BF36-1ACABC350760}" destId="{DC1EB388-9C31-4DB0-8006-32BBAFA2B128}" srcOrd="0" destOrd="0" presId="urn:microsoft.com/office/officeart/2005/8/layout/orgChart1"/>
    <dgm:cxn modelId="{7EA100B4-90CC-4B46-A4A1-B2261B5AD4DE}" type="presParOf" srcId="{DC1EB388-9C31-4DB0-8006-32BBAFA2B128}" destId="{F506DCBA-FEA2-4FFC-B109-28444C489404}" srcOrd="0" destOrd="0" presId="urn:microsoft.com/office/officeart/2005/8/layout/orgChart1"/>
    <dgm:cxn modelId="{24B9205A-73AB-49CD-A9FC-DE4E50EBE0BD}" type="presParOf" srcId="{DC1EB388-9C31-4DB0-8006-32BBAFA2B128}" destId="{6B983EB4-393E-4C36-9D1C-A1095BD15CA8}" srcOrd="1" destOrd="0" presId="urn:microsoft.com/office/officeart/2005/8/layout/orgChart1"/>
    <dgm:cxn modelId="{28B64D70-C99D-480D-AAA0-61AD0A76364E}" type="presParOf" srcId="{BA1E1E9E-BE29-4345-BF36-1ACABC350760}" destId="{E219029F-8CA2-4673-9F70-C13034723C34}" srcOrd="1" destOrd="0" presId="urn:microsoft.com/office/officeart/2005/8/layout/orgChart1"/>
    <dgm:cxn modelId="{2DEB4666-15E0-43C5-BD0A-C8D989C144D0}" type="presParOf" srcId="{BA1E1E9E-BE29-4345-BF36-1ACABC350760}" destId="{19F9F16C-5A53-4961-A058-D9601D70FD3C}" srcOrd="2" destOrd="0" presId="urn:microsoft.com/office/officeart/2005/8/layout/orgChart1"/>
    <dgm:cxn modelId="{4A3D83DA-D2EE-44D5-A420-72B64F88EA93}" type="presParOf" srcId="{1DCE2924-CB60-4CEF-ADED-CEB4B22DCC2A}" destId="{E3F0EB4C-8927-4AF8-8067-B439BA5B1FEB}" srcOrd="2" destOrd="0" presId="urn:microsoft.com/office/officeart/2005/8/layout/orgChart1"/>
    <dgm:cxn modelId="{A4525BA4-C3A8-4B5B-A857-53A14DDB0790}" type="presParOf" srcId="{1DCE2924-CB60-4CEF-ADED-CEB4B22DCC2A}" destId="{45B3DE2F-EEFD-4E8A-AD75-5A615E45A3D1}" srcOrd="3" destOrd="0" presId="urn:microsoft.com/office/officeart/2005/8/layout/orgChart1"/>
    <dgm:cxn modelId="{4B246657-7C41-47E0-AA6D-ECF45C660905}" type="presParOf" srcId="{45B3DE2F-EEFD-4E8A-AD75-5A615E45A3D1}" destId="{7219D7CA-043D-4C92-BC42-0D149A3BEB3D}" srcOrd="0" destOrd="0" presId="urn:microsoft.com/office/officeart/2005/8/layout/orgChart1"/>
    <dgm:cxn modelId="{7FAC185E-51C4-4770-BBCE-754FCDF59B7E}" type="presParOf" srcId="{7219D7CA-043D-4C92-BC42-0D149A3BEB3D}" destId="{1D16DCF2-1BBC-4F14-AE9E-E056434A7CBA}" srcOrd="0" destOrd="0" presId="urn:microsoft.com/office/officeart/2005/8/layout/orgChart1"/>
    <dgm:cxn modelId="{B8840174-2F3A-4E4F-8BEA-AFDFE82AF52F}" type="presParOf" srcId="{7219D7CA-043D-4C92-BC42-0D149A3BEB3D}" destId="{31796FFA-2CD0-4CC7-BF8C-3C518A30A851}" srcOrd="1" destOrd="0" presId="urn:microsoft.com/office/officeart/2005/8/layout/orgChart1"/>
    <dgm:cxn modelId="{3787B3AD-170C-448E-AF9E-A350BA7F4B13}" type="presParOf" srcId="{45B3DE2F-EEFD-4E8A-AD75-5A615E45A3D1}" destId="{F4F09432-455E-401D-A4D0-A25186D5FC43}" srcOrd="1" destOrd="0" presId="urn:microsoft.com/office/officeart/2005/8/layout/orgChart1"/>
    <dgm:cxn modelId="{D53A8C57-2CF6-4179-BECF-6562FE70B979}" type="presParOf" srcId="{45B3DE2F-EEFD-4E8A-AD75-5A615E45A3D1}" destId="{54B8F33B-E1E5-475C-963E-F3ED6939D36E}" srcOrd="2" destOrd="0" presId="urn:microsoft.com/office/officeart/2005/8/layout/orgChart1"/>
    <dgm:cxn modelId="{465C19EA-EAF9-4F94-826D-471CED248D4D}" type="presParOf" srcId="{1DCE2924-CB60-4CEF-ADED-CEB4B22DCC2A}" destId="{93C245D0-9E3B-4004-9A00-BEC3E350A9C1}" srcOrd="4" destOrd="0" presId="urn:microsoft.com/office/officeart/2005/8/layout/orgChart1"/>
    <dgm:cxn modelId="{76C0F840-F802-4BE4-AB19-F8B5FAB077EE}" type="presParOf" srcId="{1DCE2924-CB60-4CEF-ADED-CEB4B22DCC2A}" destId="{EF21194A-E747-416B-A66A-FD8ECA477683}" srcOrd="5" destOrd="0" presId="urn:microsoft.com/office/officeart/2005/8/layout/orgChart1"/>
    <dgm:cxn modelId="{43D9F72F-064E-4DE1-8914-09A21D77A832}" type="presParOf" srcId="{EF21194A-E747-416B-A66A-FD8ECA477683}" destId="{F0123FD4-8D89-402D-AFD8-3013604CDFC3}" srcOrd="0" destOrd="0" presId="urn:microsoft.com/office/officeart/2005/8/layout/orgChart1"/>
    <dgm:cxn modelId="{E28F77B2-D508-41E8-9B00-87A071DB3B0B}" type="presParOf" srcId="{F0123FD4-8D89-402D-AFD8-3013604CDFC3}" destId="{DDDA0E36-ED07-46D9-A51C-294EFCDFDEF8}" srcOrd="0" destOrd="0" presId="urn:microsoft.com/office/officeart/2005/8/layout/orgChart1"/>
    <dgm:cxn modelId="{A7A7B916-25F3-42C4-AA4A-1113887D4342}" type="presParOf" srcId="{F0123FD4-8D89-402D-AFD8-3013604CDFC3}" destId="{DED0F9DD-7EBF-4BFD-808B-13DD5AB1BBA4}" srcOrd="1" destOrd="0" presId="urn:microsoft.com/office/officeart/2005/8/layout/orgChart1"/>
    <dgm:cxn modelId="{D58E17B1-2200-4606-921B-D4FA856B7A21}" type="presParOf" srcId="{EF21194A-E747-416B-A66A-FD8ECA477683}" destId="{62673273-96D8-4016-84E1-66C2A826CFE1}" srcOrd="1" destOrd="0" presId="urn:microsoft.com/office/officeart/2005/8/layout/orgChart1"/>
    <dgm:cxn modelId="{C4F728A7-1DA8-4F5C-8A07-6BFBB15F6E0D}" type="presParOf" srcId="{EF21194A-E747-416B-A66A-FD8ECA477683}" destId="{FD1C748D-7567-4C07-9587-DD652B568832}" srcOrd="2" destOrd="0" presId="urn:microsoft.com/office/officeart/2005/8/layout/orgChart1"/>
    <dgm:cxn modelId="{A44A0E9D-14E5-4474-A610-855AFD5E1FA0}" type="presParOf" srcId="{1AF22EB0-5305-442C-9E07-D3E264622893}" destId="{04A20D47-3D54-45FB-BA02-3078F558CD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6254C9-82C7-4740-9B5C-D611409F1ED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C2F247-03AA-4339-B71C-B08F09F91D8F}">
      <dgm:prSet phldrT="[Текст]"/>
      <dgm:spPr/>
      <dgm:t>
        <a:bodyPr/>
        <a:lstStyle/>
        <a:p>
          <a:r>
            <a:rPr lang="ru-RU" dirty="0" smtClean="0"/>
            <a:t>Сокращает время </a:t>
          </a:r>
          <a:r>
            <a:rPr lang="ru-RU" dirty="0" smtClean="0"/>
            <a:t>обучения</a:t>
          </a:r>
          <a:endParaRPr lang="ru-RU" dirty="0"/>
        </a:p>
      </dgm:t>
    </dgm:pt>
    <dgm:pt modelId="{CB5CC772-B775-4551-915A-7D021CC1121B}" type="parTrans" cxnId="{E59E6426-B5B1-44B6-B6FC-1530158E3DF3}">
      <dgm:prSet/>
      <dgm:spPr/>
      <dgm:t>
        <a:bodyPr/>
        <a:lstStyle/>
        <a:p>
          <a:endParaRPr lang="ru-RU"/>
        </a:p>
      </dgm:t>
    </dgm:pt>
    <dgm:pt modelId="{A9CA6FBE-14F3-4021-B2FB-22BB5AEA2145}" type="sibTrans" cxnId="{E59E6426-B5B1-44B6-B6FC-1530158E3DF3}">
      <dgm:prSet/>
      <dgm:spPr/>
      <dgm:t>
        <a:bodyPr/>
        <a:lstStyle/>
        <a:p>
          <a:endParaRPr lang="ru-RU"/>
        </a:p>
      </dgm:t>
    </dgm:pt>
    <dgm:pt modelId="{24749F4A-CFC0-47F7-BF3B-152859D00F78}">
      <dgm:prSet phldrT="[Текст]"/>
      <dgm:spPr/>
      <dgm:t>
        <a:bodyPr/>
        <a:lstStyle/>
        <a:p>
          <a:r>
            <a:rPr lang="ru-RU" dirty="0" smtClean="0"/>
            <a:t>Развивает память</a:t>
          </a:r>
          <a:endParaRPr lang="ru-RU" dirty="0"/>
        </a:p>
      </dgm:t>
    </dgm:pt>
    <dgm:pt modelId="{2BE7B943-AF7C-4C99-B34C-783B0CF0C5B1}" type="parTrans" cxnId="{1936FCC8-E1CF-47FA-A9D6-ABFDB329C5DE}">
      <dgm:prSet/>
      <dgm:spPr/>
      <dgm:t>
        <a:bodyPr/>
        <a:lstStyle/>
        <a:p>
          <a:endParaRPr lang="ru-RU"/>
        </a:p>
      </dgm:t>
    </dgm:pt>
    <dgm:pt modelId="{17C8C724-CFED-4FB1-9D7B-8F25F3EA49FD}" type="sibTrans" cxnId="{1936FCC8-E1CF-47FA-A9D6-ABFDB329C5DE}">
      <dgm:prSet/>
      <dgm:spPr/>
      <dgm:t>
        <a:bodyPr/>
        <a:lstStyle/>
        <a:p>
          <a:endParaRPr lang="ru-RU"/>
        </a:p>
      </dgm:t>
    </dgm:pt>
    <dgm:pt modelId="{94C341A1-561C-422A-BED3-BD1A5B4157F0}">
      <dgm:prSet phldrT="[Текст]"/>
      <dgm:spPr/>
      <dgm:t>
        <a:bodyPr/>
        <a:lstStyle/>
        <a:p>
          <a:r>
            <a:rPr lang="ru-RU" dirty="0" smtClean="0"/>
            <a:t>Развивает внимание</a:t>
          </a:r>
          <a:endParaRPr lang="ru-RU" dirty="0"/>
        </a:p>
      </dgm:t>
    </dgm:pt>
    <dgm:pt modelId="{5D6F0DEB-9858-4726-897C-885051F6E74B}" type="parTrans" cxnId="{796DC490-B27F-446A-9B9F-3E0AA4664A55}">
      <dgm:prSet/>
      <dgm:spPr/>
      <dgm:t>
        <a:bodyPr/>
        <a:lstStyle/>
        <a:p>
          <a:endParaRPr lang="ru-RU"/>
        </a:p>
      </dgm:t>
    </dgm:pt>
    <dgm:pt modelId="{66B49573-3D86-4CDB-8088-28F7B038A507}" type="sibTrans" cxnId="{796DC490-B27F-446A-9B9F-3E0AA4664A55}">
      <dgm:prSet/>
      <dgm:spPr/>
      <dgm:t>
        <a:bodyPr/>
        <a:lstStyle/>
        <a:p>
          <a:endParaRPr lang="ru-RU"/>
        </a:p>
      </dgm:t>
    </dgm:pt>
    <dgm:pt modelId="{5450D660-D9E3-4979-B4BA-144A0124D3B4}">
      <dgm:prSet phldrT="[Текст]"/>
      <dgm:spPr/>
      <dgm:t>
        <a:bodyPr/>
        <a:lstStyle/>
        <a:p>
          <a:r>
            <a:rPr lang="ru-RU" dirty="0" smtClean="0"/>
            <a:t>Развивает образное мышление</a:t>
          </a:r>
          <a:endParaRPr lang="ru-RU" dirty="0"/>
        </a:p>
      </dgm:t>
    </dgm:pt>
    <dgm:pt modelId="{4357A613-C9ED-4205-A1CE-E05B044DA6D1}" type="parTrans" cxnId="{058C932D-4DB3-4121-A49D-3902C421BC5B}">
      <dgm:prSet/>
      <dgm:spPr/>
      <dgm:t>
        <a:bodyPr/>
        <a:lstStyle/>
        <a:p>
          <a:endParaRPr lang="ru-RU"/>
        </a:p>
      </dgm:t>
    </dgm:pt>
    <dgm:pt modelId="{3E27F029-95C9-4331-A4F5-9AC1E8A87183}" type="sibTrans" cxnId="{058C932D-4DB3-4121-A49D-3902C421BC5B}">
      <dgm:prSet/>
      <dgm:spPr/>
      <dgm:t>
        <a:bodyPr/>
        <a:lstStyle/>
        <a:p>
          <a:endParaRPr lang="ru-RU"/>
        </a:p>
      </dgm:t>
    </dgm:pt>
    <dgm:pt modelId="{FE5A94E7-ED64-4530-895F-636161074081}">
      <dgm:prSet phldrT="[Текст]"/>
      <dgm:spPr/>
      <dgm:t>
        <a:bodyPr/>
        <a:lstStyle/>
        <a:p>
          <a:r>
            <a:rPr lang="ru-RU" dirty="0" smtClean="0"/>
            <a:t>Развивает связную речь</a:t>
          </a:r>
          <a:endParaRPr lang="ru-RU" dirty="0"/>
        </a:p>
      </dgm:t>
    </dgm:pt>
    <dgm:pt modelId="{674A9C27-CF3E-4B95-9F05-2A01FBE5DA68}" type="parTrans" cxnId="{919B7C4C-9D9C-4A6B-888A-F959CF65E0A8}">
      <dgm:prSet/>
      <dgm:spPr/>
      <dgm:t>
        <a:bodyPr/>
        <a:lstStyle/>
        <a:p>
          <a:endParaRPr lang="ru-RU"/>
        </a:p>
      </dgm:t>
    </dgm:pt>
    <dgm:pt modelId="{37726DFA-273C-47C0-94AA-DF83F9B158C8}" type="sibTrans" cxnId="{919B7C4C-9D9C-4A6B-888A-F959CF65E0A8}">
      <dgm:prSet/>
      <dgm:spPr/>
      <dgm:t>
        <a:bodyPr/>
        <a:lstStyle/>
        <a:p>
          <a:endParaRPr lang="ru-RU"/>
        </a:p>
      </dgm:t>
    </dgm:pt>
    <dgm:pt modelId="{F7609415-9494-47A4-B7FF-C1EECFA4B573}" type="pres">
      <dgm:prSet presAssocID="{216254C9-82C7-4740-9B5C-D611409F1ED1}" presName="Name0" presStyleCnt="0">
        <dgm:presLayoutVars>
          <dgm:chMax val="7"/>
          <dgm:chPref val="7"/>
          <dgm:dir/>
        </dgm:presLayoutVars>
      </dgm:prSet>
      <dgm:spPr/>
    </dgm:pt>
    <dgm:pt modelId="{AD92596E-3D07-40C8-916A-8BE7D8E1F251}" type="pres">
      <dgm:prSet presAssocID="{216254C9-82C7-4740-9B5C-D611409F1ED1}" presName="Name1" presStyleCnt="0"/>
      <dgm:spPr/>
    </dgm:pt>
    <dgm:pt modelId="{6CBEFE40-EA0B-4D54-9D45-72B6F0FA600F}" type="pres">
      <dgm:prSet presAssocID="{216254C9-82C7-4740-9B5C-D611409F1ED1}" presName="cycle" presStyleCnt="0"/>
      <dgm:spPr/>
    </dgm:pt>
    <dgm:pt modelId="{CCCFD6B8-4B16-4D54-B55F-204F56CE8270}" type="pres">
      <dgm:prSet presAssocID="{216254C9-82C7-4740-9B5C-D611409F1ED1}" presName="srcNode" presStyleLbl="node1" presStyleIdx="0" presStyleCnt="5"/>
      <dgm:spPr/>
    </dgm:pt>
    <dgm:pt modelId="{B4485194-BC77-40F5-8AC8-22396DC9AB85}" type="pres">
      <dgm:prSet presAssocID="{216254C9-82C7-4740-9B5C-D611409F1ED1}" presName="conn" presStyleLbl="parChTrans1D2" presStyleIdx="0" presStyleCnt="1"/>
      <dgm:spPr/>
    </dgm:pt>
    <dgm:pt modelId="{A9934F5A-7CF2-4CF4-AA33-CFBE4FB9BC90}" type="pres">
      <dgm:prSet presAssocID="{216254C9-82C7-4740-9B5C-D611409F1ED1}" presName="extraNode" presStyleLbl="node1" presStyleIdx="0" presStyleCnt="5"/>
      <dgm:spPr/>
    </dgm:pt>
    <dgm:pt modelId="{AC4B929C-EC01-4F23-9017-6312F082DC2F}" type="pres">
      <dgm:prSet presAssocID="{216254C9-82C7-4740-9B5C-D611409F1ED1}" presName="dstNode" presStyleLbl="node1" presStyleIdx="0" presStyleCnt="5"/>
      <dgm:spPr/>
    </dgm:pt>
    <dgm:pt modelId="{4B03BD75-2800-4B80-8D2B-D21C3C7325E8}" type="pres">
      <dgm:prSet presAssocID="{C4C2F247-03AA-4339-B71C-B08F09F91D8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9C97-B2BB-4D1E-9E3B-1D6D70BBEE58}" type="pres">
      <dgm:prSet presAssocID="{C4C2F247-03AA-4339-B71C-B08F09F91D8F}" presName="accent_1" presStyleCnt="0"/>
      <dgm:spPr/>
    </dgm:pt>
    <dgm:pt modelId="{944DBA6E-AD98-4C19-A6EE-09444D4CF580}" type="pres">
      <dgm:prSet presAssocID="{C4C2F247-03AA-4339-B71C-B08F09F91D8F}" presName="accentRepeatNode" presStyleLbl="solidFgAcc1" presStyleIdx="0" presStyleCnt="5"/>
      <dgm:spPr/>
    </dgm:pt>
    <dgm:pt modelId="{5158EF50-605B-425F-A745-16E12A20406B}" type="pres">
      <dgm:prSet presAssocID="{24749F4A-CFC0-47F7-BF3B-152859D00F7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190C-B40A-4D9B-BF35-A4F28144723E}" type="pres">
      <dgm:prSet presAssocID="{24749F4A-CFC0-47F7-BF3B-152859D00F78}" presName="accent_2" presStyleCnt="0"/>
      <dgm:spPr/>
    </dgm:pt>
    <dgm:pt modelId="{910C34AC-DBF7-452E-B9BE-55AB4EBF3952}" type="pres">
      <dgm:prSet presAssocID="{24749F4A-CFC0-47F7-BF3B-152859D00F78}" presName="accentRepeatNode" presStyleLbl="solidFgAcc1" presStyleIdx="1" presStyleCnt="5"/>
      <dgm:spPr/>
    </dgm:pt>
    <dgm:pt modelId="{DBFFA23E-9C3D-433E-A191-603FFF9510CB}" type="pres">
      <dgm:prSet presAssocID="{94C341A1-561C-422A-BED3-BD1A5B4157F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9AB43-6E2E-42C3-85FD-13CFB64316C5}" type="pres">
      <dgm:prSet presAssocID="{94C341A1-561C-422A-BED3-BD1A5B4157F0}" presName="accent_3" presStyleCnt="0"/>
      <dgm:spPr/>
    </dgm:pt>
    <dgm:pt modelId="{3A7FBC68-4137-4C1A-8111-F2560FF78B97}" type="pres">
      <dgm:prSet presAssocID="{94C341A1-561C-422A-BED3-BD1A5B4157F0}" presName="accentRepeatNode" presStyleLbl="solidFgAcc1" presStyleIdx="2" presStyleCnt="5"/>
      <dgm:spPr/>
    </dgm:pt>
    <dgm:pt modelId="{8A940B80-BB4D-4921-872D-C89762FDD2EE}" type="pres">
      <dgm:prSet presAssocID="{5450D660-D9E3-4979-B4BA-144A0124D3B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E9CE6-9875-43A4-A06E-F6374CBA7696}" type="pres">
      <dgm:prSet presAssocID="{5450D660-D9E3-4979-B4BA-144A0124D3B4}" presName="accent_4" presStyleCnt="0"/>
      <dgm:spPr/>
    </dgm:pt>
    <dgm:pt modelId="{5E2D87A3-1AF2-46DA-A9EC-D255DD563F52}" type="pres">
      <dgm:prSet presAssocID="{5450D660-D9E3-4979-B4BA-144A0124D3B4}" presName="accentRepeatNode" presStyleLbl="solidFgAcc1" presStyleIdx="3" presStyleCnt="5"/>
      <dgm:spPr/>
    </dgm:pt>
    <dgm:pt modelId="{16D6DFD0-260D-433B-BDEE-5A089CED80AC}" type="pres">
      <dgm:prSet presAssocID="{FE5A94E7-ED64-4530-895F-63616107408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08FA4-C1BF-4973-B7B9-1E32BEBE59CE}" type="pres">
      <dgm:prSet presAssocID="{FE5A94E7-ED64-4530-895F-636161074081}" presName="accent_5" presStyleCnt="0"/>
      <dgm:spPr/>
    </dgm:pt>
    <dgm:pt modelId="{E9C32234-3EA9-471F-9822-1580BA7611C3}" type="pres">
      <dgm:prSet presAssocID="{FE5A94E7-ED64-4530-895F-636161074081}" presName="accentRepeatNode" presStyleLbl="solidFgAcc1" presStyleIdx="4" presStyleCnt="5"/>
      <dgm:spPr/>
    </dgm:pt>
  </dgm:ptLst>
  <dgm:cxnLst>
    <dgm:cxn modelId="{8FA61F8B-93C1-4FB5-86A3-166F5B55F425}" type="presOf" srcId="{94C341A1-561C-422A-BED3-BD1A5B4157F0}" destId="{DBFFA23E-9C3D-433E-A191-603FFF9510CB}" srcOrd="0" destOrd="0" presId="urn:microsoft.com/office/officeart/2008/layout/VerticalCurvedList"/>
    <dgm:cxn modelId="{919B7C4C-9D9C-4A6B-888A-F959CF65E0A8}" srcId="{216254C9-82C7-4740-9B5C-D611409F1ED1}" destId="{FE5A94E7-ED64-4530-895F-636161074081}" srcOrd="4" destOrd="0" parTransId="{674A9C27-CF3E-4B95-9F05-2A01FBE5DA68}" sibTransId="{37726DFA-273C-47C0-94AA-DF83F9B158C8}"/>
    <dgm:cxn modelId="{898B14E5-25D1-4EEE-A805-B211506E5861}" type="presOf" srcId="{FE5A94E7-ED64-4530-895F-636161074081}" destId="{16D6DFD0-260D-433B-BDEE-5A089CED80AC}" srcOrd="0" destOrd="0" presId="urn:microsoft.com/office/officeart/2008/layout/VerticalCurvedList"/>
    <dgm:cxn modelId="{F08C7808-7228-46BC-9088-3CEF4C3149A7}" type="presOf" srcId="{C4C2F247-03AA-4339-B71C-B08F09F91D8F}" destId="{4B03BD75-2800-4B80-8D2B-D21C3C7325E8}" srcOrd="0" destOrd="0" presId="urn:microsoft.com/office/officeart/2008/layout/VerticalCurvedList"/>
    <dgm:cxn modelId="{E59E6426-B5B1-44B6-B6FC-1530158E3DF3}" srcId="{216254C9-82C7-4740-9B5C-D611409F1ED1}" destId="{C4C2F247-03AA-4339-B71C-B08F09F91D8F}" srcOrd="0" destOrd="0" parTransId="{CB5CC772-B775-4551-915A-7D021CC1121B}" sibTransId="{A9CA6FBE-14F3-4021-B2FB-22BB5AEA2145}"/>
    <dgm:cxn modelId="{796DC490-B27F-446A-9B9F-3E0AA4664A55}" srcId="{216254C9-82C7-4740-9B5C-D611409F1ED1}" destId="{94C341A1-561C-422A-BED3-BD1A5B4157F0}" srcOrd="2" destOrd="0" parTransId="{5D6F0DEB-9858-4726-897C-885051F6E74B}" sibTransId="{66B49573-3D86-4CDB-8088-28F7B038A507}"/>
    <dgm:cxn modelId="{058C932D-4DB3-4121-A49D-3902C421BC5B}" srcId="{216254C9-82C7-4740-9B5C-D611409F1ED1}" destId="{5450D660-D9E3-4979-B4BA-144A0124D3B4}" srcOrd="3" destOrd="0" parTransId="{4357A613-C9ED-4205-A1CE-E05B044DA6D1}" sibTransId="{3E27F029-95C9-4331-A4F5-9AC1E8A87183}"/>
    <dgm:cxn modelId="{1936FCC8-E1CF-47FA-A9D6-ABFDB329C5DE}" srcId="{216254C9-82C7-4740-9B5C-D611409F1ED1}" destId="{24749F4A-CFC0-47F7-BF3B-152859D00F78}" srcOrd="1" destOrd="0" parTransId="{2BE7B943-AF7C-4C99-B34C-783B0CF0C5B1}" sibTransId="{17C8C724-CFED-4FB1-9D7B-8F25F3EA49FD}"/>
    <dgm:cxn modelId="{6A5C3A95-5D7B-4E77-8BA3-2B5DE904C0C8}" type="presOf" srcId="{5450D660-D9E3-4979-B4BA-144A0124D3B4}" destId="{8A940B80-BB4D-4921-872D-C89762FDD2EE}" srcOrd="0" destOrd="0" presId="urn:microsoft.com/office/officeart/2008/layout/VerticalCurvedList"/>
    <dgm:cxn modelId="{701A95D4-3074-4C7B-9518-B8DDAD256DCD}" type="presOf" srcId="{A9CA6FBE-14F3-4021-B2FB-22BB5AEA2145}" destId="{B4485194-BC77-40F5-8AC8-22396DC9AB85}" srcOrd="0" destOrd="0" presId="urn:microsoft.com/office/officeart/2008/layout/VerticalCurvedList"/>
    <dgm:cxn modelId="{451E7149-5AF1-4AEB-BE68-F23B6F66765F}" type="presOf" srcId="{216254C9-82C7-4740-9B5C-D611409F1ED1}" destId="{F7609415-9494-47A4-B7FF-C1EECFA4B573}" srcOrd="0" destOrd="0" presId="urn:microsoft.com/office/officeart/2008/layout/VerticalCurvedList"/>
    <dgm:cxn modelId="{98123FFE-8F0D-4F46-8EE2-065558AB6AF7}" type="presOf" srcId="{24749F4A-CFC0-47F7-BF3B-152859D00F78}" destId="{5158EF50-605B-425F-A745-16E12A20406B}" srcOrd="0" destOrd="0" presId="urn:microsoft.com/office/officeart/2008/layout/VerticalCurvedList"/>
    <dgm:cxn modelId="{6A6A5D18-1067-46DE-A541-871C53B237F1}" type="presParOf" srcId="{F7609415-9494-47A4-B7FF-C1EECFA4B573}" destId="{AD92596E-3D07-40C8-916A-8BE7D8E1F251}" srcOrd="0" destOrd="0" presId="urn:microsoft.com/office/officeart/2008/layout/VerticalCurvedList"/>
    <dgm:cxn modelId="{2DF8EA41-5CEF-43BE-932D-1AB3746041C4}" type="presParOf" srcId="{AD92596E-3D07-40C8-916A-8BE7D8E1F251}" destId="{6CBEFE40-EA0B-4D54-9D45-72B6F0FA600F}" srcOrd="0" destOrd="0" presId="urn:microsoft.com/office/officeart/2008/layout/VerticalCurvedList"/>
    <dgm:cxn modelId="{F7D2503C-F2B4-4BD4-AFAD-7254B11584B7}" type="presParOf" srcId="{6CBEFE40-EA0B-4D54-9D45-72B6F0FA600F}" destId="{CCCFD6B8-4B16-4D54-B55F-204F56CE8270}" srcOrd="0" destOrd="0" presId="urn:microsoft.com/office/officeart/2008/layout/VerticalCurvedList"/>
    <dgm:cxn modelId="{B611EF1E-4596-45BD-B5F0-DECDE456984E}" type="presParOf" srcId="{6CBEFE40-EA0B-4D54-9D45-72B6F0FA600F}" destId="{B4485194-BC77-40F5-8AC8-22396DC9AB85}" srcOrd="1" destOrd="0" presId="urn:microsoft.com/office/officeart/2008/layout/VerticalCurvedList"/>
    <dgm:cxn modelId="{6176DE59-5261-450C-99A1-8FDD48ACC335}" type="presParOf" srcId="{6CBEFE40-EA0B-4D54-9D45-72B6F0FA600F}" destId="{A9934F5A-7CF2-4CF4-AA33-CFBE4FB9BC90}" srcOrd="2" destOrd="0" presId="urn:microsoft.com/office/officeart/2008/layout/VerticalCurvedList"/>
    <dgm:cxn modelId="{C7AC5AED-DFDA-4644-B12A-5CCB54389E2D}" type="presParOf" srcId="{6CBEFE40-EA0B-4D54-9D45-72B6F0FA600F}" destId="{AC4B929C-EC01-4F23-9017-6312F082DC2F}" srcOrd="3" destOrd="0" presId="urn:microsoft.com/office/officeart/2008/layout/VerticalCurvedList"/>
    <dgm:cxn modelId="{FDBF431B-9A7A-4D55-90EE-A422ECC4754F}" type="presParOf" srcId="{AD92596E-3D07-40C8-916A-8BE7D8E1F251}" destId="{4B03BD75-2800-4B80-8D2B-D21C3C7325E8}" srcOrd="1" destOrd="0" presId="urn:microsoft.com/office/officeart/2008/layout/VerticalCurvedList"/>
    <dgm:cxn modelId="{9C3AF2E9-6B16-4593-A73F-FB83D6BBEBFC}" type="presParOf" srcId="{AD92596E-3D07-40C8-916A-8BE7D8E1F251}" destId="{80709C97-B2BB-4D1E-9E3B-1D6D70BBEE58}" srcOrd="2" destOrd="0" presId="urn:microsoft.com/office/officeart/2008/layout/VerticalCurvedList"/>
    <dgm:cxn modelId="{38A6AEC5-061D-45FC-B9B1-1973A82C759D}" type="presParOf" srcId="{80709C97-B2BB-4D1E-9E3B-1D6D70BBEE58}" destId="{944DBA6E-AD98-4C19-A6EE-09444D4CF580}" srcOrd="0" destOrd="0" presId="urn:microsoft.com/office/officeart/2008/layout/VerticalCurvedList"/>
    <dgm:cxn modelId="{48935199-5822-4339-8C03-7B92F01E95CA}" type="presParOf" srcId="{AD92596E-3D07-40C8-916A-8BE7D8E1F251}" destId="{5158EF50-605B-425F-A745-16E12A20406B}" srcOrd="3" destOrd="0" presId="urn:microsoft.com/office/officeart/2008/layout/VerticalCurvedList"/>
    <dgm:cxn modelId="{E3F9B471-F5B4-4297-9301-05702337FB61}" type="presParOf" srcId="{AD92596E-3D07-40C8-916A-8BE7D8E1F251}" destId="{860B190C-B40A-4D9B-BF35-A4F28144723E}" srcOrd="4" destOrd="0" presId="urn:microsoft.com/office/officeart/2008/layout/VerticalCurvedList"/>
    <dgm:cxn modelId="{00729E26-6044-4309-A195-F97FE446D154}" type="presParOf" srcId="{860B190C-B40A-4D9B-BF35-A4F28144723E}" destId="{910C34AC-DBF7-452E-B9BE-55AB4EBF3952}" srcOrd="0" destOrd="0" presId="urn:microsoft.com/office/officeart/2008/layout/VerticalCurvedList"/>
    <dgm:cxn modelId="{D8A8E91B-F575-4CF0-BCFD-D88BC36316DE}" type="presParOf" srcId="{AD92596E-3D07-40C8-916A-8BE7D8E1F251}" destId="{DBFFA23E-9C3D-433E-A191-603FFF9510CB}" srcOrd="5" destOrd="0" presId="urn:microsoft.com/office/officeart/2008/layout/VerticalCurvedList"/>
    <dgm:cxn modelId="{06A5DCCA-C3A1-48B1-AC15-2C02BEDB5DED}" type="presParOf" srcId="{AD92596E-3D07-40C8-916A-8BE7D8E1F251}" destId="{CBF9AB43-6E2E-42C3-85FD-13CFB64316C5}" srcOrd="6" destOrd="0" presId="urn:microsoft.com/office/officeart/2008/layout/VerticalCurvedList"/>
    <dgm:cxn modelId="{F86850CA-1CA6-4F29-96CE-6DEFBAD8C265}" type="presParOf" srcId="{CBF9AB43-6E2E-42C3-85FD-13CFB64316C5}" destId="{3A7FBC68-4137-4C1A-8111-F2560FF78B97}" srcOrd="0" destOrd="0" presId="urn:microsoft.com/office/officeart/2008/layout/VerticalCurvedList"/>
    <dgm:cxn modelId="{D92820E4-46D4-423C-9CD1-D60B1D133770}" type="presParOf" srcId="{AD92596E-3D07-40C8-916A-8BE7D8E1F251}" destId="{8A940B80-BB4D-4921-872D-C89762FDD2EE}" srcOrd="7" destOrd="0" presId="urn:microsoft.com/office/officeart/2008/layout/VerticalCurvedList"/>
    <dgm:cxn modelId="{E1557A73-F813-4215-A648-5755B51D0AA2}" type="presParOf" srcId="{AD92596E-3D07-40C8-916A-8BE7D8E1F251}" destId="{697E9CE6-9875-43A4-A06E-F6374CBA7696}" srcOrd="8" destOrd="0" presId="urn:microsoft.com/office/officeart/2008/layout/VerticalCurvedList"/>
    <dgm:cxn modelId="{5D5AA4F7-D57C-41CB-9742-F14A5BADF13B}" type="presParOf" srcId="{697E9CE6-9875-43A4-A06E-F6374CBA7696}" destId="{5E2D87A3-1AF2-46DA-A9EC-D255DD563F52}" srcOrd="0" destOrd="0" presId="urn:microsoft.com/office/officeart/2008/layout/VerticalCurvedList"/>
    <dgm:cxn modelId="{4CAA534F-5B8B-4B36-B9F5-4BDCCD7C2429}" type="presParOf" srcId="{AD92596E-3D07-40C8-916A-8BE7D8E1F251}" destId="{16D6DFD0-260D-433B-BDEE-5A089CED80AC}" srcOrd="9" destOrd="0" presId="urn:microsoft.com/office/officeart/2008/layout/VerticalCurvedList"/>
    <dgm:cxn modelId="{14AF98B6-0F22-4FF9-9097-9B68100871EB}" type="presParOf" srcId="{AD92596E-3D07-40C8-916A-8BE7D8E1F251}" destId="{68E08FA4-C1BF-4973-B7B9-1E32BEBE59CE}" srcOrd="10" destOrd="0" presId="urn:microsoft.com/office/officeart/2008/layout/VerticalCurvedList"/>
    <dgm:cxn modelId="{4C3F3834-85B8-40B6-8DB6-DAA6A0604A5F}" type="presParOf" srcId="{68E08FA4-C1BF-4973-B7B9-1E32BEBE59CE}" destId="{E9C32234-3EA9-471F-9822-1580BA7611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4959E-EFB7-4ADF-B335-84DBBBD53279}">
      <dsp:nvSpPr>
        <dsp:cNvPr id="0" name=""/>
        <dsp:cNvSpPr/>
      </dsp:nvSpPr>
      <dsp:spPr>
        <a:xfrm>
          <a:off x="2843810" y="3120286"/>
          <a:ext cx="3132851" cy="23815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МНЕМОТЕХНИКА</a:t>
          </a:r>
          <a:endParaRPr lang="ru-RU" sz="2000" b="1" kern="1200" dirty="0"/>
        </a:p>
      </dsp:txBody>
      <dsp:txXfrm>
        <a:off x="3302605" y="3469053"/>
        <a:ext cx="2215261" cy="1683993"/>
      </dsp:txXfrm>
    </dsp:sp>
    <dsp:sp modelId="{76788186-2085-4304-932D-D68BE77CBCB8}">
      <dsp:nvSpPr>
        <dsp:cNvPr id="0" name=""/>
        <dsp:cNvSpPr/>
      </dsp:nvSpPr>
      <dsp:spPr>
        <a:xfrm rot="11700000">
          <a:off x="1102701" y="3321386"/>
          <a:ext cx="1761192" cy="6787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20C688-74FD-4D32-ACF2-012B38E9492D}">
      <dsp:nvSpPr>
        <dsp:cNvPr id="0" name=""/>
        <dsp:cNvSpPr/>
      </dsp:nvSpPr>
      <dsp:spPr>
        <a:xfrm>
          <a:off x="1481" y="2527858"/>
          <a:ext cx="2262451" cy="1809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Сохранение информации</a:t>
          </a:r>
          <a:endParaRPr lang="ru-RU" sz="2400" kern="1200" dirty="0"/>
        </a:p>
      </dsp:txBody>
      <dsp:txXfrm>
        <a:off x="54493" y="2580870"/>
        <a:ext cx="2156427" cy="1703936"/>
      </dsp:txXfrm>
    </dsp:sp>
    <dsp:sp modelId="{0D29492C-195C-473F-AB19-3FC2036B49FA}">
      <dsp:nvSpPr>
        <dsp:cNvPr id="0" name=""/>
        <dsp:cNvSpPr/>
      </dsp:nvSpPr>
      <dsp:spPr>
        <a:xfrm rot="14282364">
          <a:off x="2042213" y="1885632"/>
          <a:ext cx="2133014" cy="6787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05FD26-CDB3-409D-B3D3-1FAB32808F77}">
      <dsp:nvSpPr>
        <dsp:cNvPr id="0" name=""/>
        <dsp:cNvSpPr/>
      </dsp:nvSpPr>
      <dsp:spPr>
        <a:xfrm>
          <a:off x="1008111" y="415181"/>
          <a:ext cx="3072137" cy="1809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Воспроизведение информации</a:t>
          </a:r>
          <a:endParaRPr lang="ru-RU" sz="2400" kern="1200" dirty="0"/>
        </a:p>
      </dsp:txBody>
      <dsp:txXfrm>
        <a:off x="1061123" y="468193"/>
        <a:ext cx="2966113" cy="1703936"/>
      </dsp:txXfrm>
    </dsp:sp>
    <dsp:sp modelId="{2B15CDDF-DA0D-4881-8FAD-086F5B95BBC3}">
      <dsp:nvSpPr>
        <dsp:cNvPr id="0" name=""/>
        <dsp:cNvSpPr/>
      </dsp:nvSpPr>
      <dsp:spPr>
        <a:xfrm rot="17700000">
          <a:off x="4395822" y="1819191"/>
          <a:ext cx="2036272" cy="6787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1EFEDF-AD71-4A0E-9F1D-886C4F7D2756}">
      <dsp:nvSpPr>
        <dsp:cNvPr id="0" name=""/>
        <dsp:cNvSpPr/>
      </dsp:nvSpPr>
      <dsp:spPr>
        <a:xfrm>
          <a:off x="4559690" y="330833"/>
          <a:ext cx="2569103" cy="1809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Запоминание информации</a:t>
          </a:r>
          <a:endParaRPr lang="ru-RU" sz="2400" kern="1200" dirty="0"/>
        </a:p>
      </dsp:txBody>
      <dsp:txXfrm>
        <a:off x="4612702" y="383845"/>
        <a:ext cx="2463079" cy="1703936"/>
      </dsp:txXfrm>
    </dsp:sp>
    <dsp:sp modelId="{625951D0-3263-4C11-A190-8A6ECFAD25F4}">
      <dsp:nvSpPr>
        <dsp:cNvPr id="0" name=""/>
        <dsp:cNvSpPr/>
      </dsp:nvSpPr>
      <dsp:spPr>
        <a:xfrm rot="20700000">
          <a:off x="5956578" y="3321386"/>
          <a:ext cx="1761192" cy="67873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8B117B-7A5F-4B94-974A-BDF82A5FD907}">
      <dsp:nvSpPr>
        <dsp:cNvPr id="0" name=""/>
        <dsp:cNvSpPr/>
      </dsp:nvSpPr>
      <dsp:spPr>
        <a:xfrm>
          <a:off x="6556539" y="2527858"/>
          <a:ext cx="2262451" cy="1809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связной речи</a:t>
          </a:r>
          <a:endParaRPr lang="ru-RU" sz="2400" kern="1200" dirty="0"/>
        </a:p>
      </dsp:txBody>
      <dsp:txXfrm>
        <a:off x="6609551" y="2580870"/>
        <a:ext cx="2156427" cy="1703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AA0D-1F20-4048-AD05-9789D40D458D}">
      <dsp:nvSpPr>
        <dsp:cNvPr id="0" name=""/>
        <dsp:cNvSpPr/>
      </dsp:nvSpPr>
      <dsp:spPr>
        <a:xfrm>
          <a:off x="1714211" y="329046"/>
          <a:ext cx="2706148" cy="946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Ты, весна, весна - красна,</a:t>
          </a:r>
          <a:endParaRPr lang="ru-RU" sz="1600" kern="1200" dirty="0"/>
        </a:p>
      </dsp:txBody>
      <dsp:txXfrm>
        <a:off x="1714211" y="329046"/>
        <a:ext cx="2706148" cy="946449"/>
      </dsp:txXfrm>
    </dsp:sp>
    <dsp:sp modelId="{2E03CE53-D579-4D83-9955-A2A772880795}">
      <dsp:nvSpPr>
        <dsp:cNvPr id="0" name=""/>
        <dsp:cNvSpPr/>
      </dsp:nvSpPr>
      <dsp:spPr>
        <a:xfrm>
          <a:off x="407146" y="254150"/>
          <a:ext cx="1057697" cy="99377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BF97F-3FAA-4BC8-B7A6-F3C25E74F39D}">
      <dsp:nvSpPr>
        <dsp:cNvPr id="0" name=""/>
        <dsp:cNvSpPr/>
      </dsp:nvSpPr>
      <dsp:spPr>
        <a:xfrm>
          <a:off x="6193521" y="337377"/>
          <a:ext cx="2583367" cy="9265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Что с собою принесла?</a:t>
          </a:r>
          <a:endParaRPr lang="ru-RU" sz="1600" kern="1200" dirty="0"/>
        </a:p>
      </dsp:txBody>
      <dsp:txXfrm>
        <a:off x="6193521" y="337377"/>
        <a:ext cx="2583367" cy="926555"/>
      </dsp:txXfrm>
    </dsp:sp>
    <dsp:sp modelId="{97CBA901-846C-469F-BAFE-36881C9AD4C6}">
      <dsp:nvSpPr>
        <dsp:cNvPr id="0" name=""/>
        <dsp:cNvSpPr/>
      </dsp:nvSpPr>
      <dsp:spPr>
        <a:xfrm>
          <a:off x="4801919" y="127388"/>
          <a:ext cx="1015071" cy="12166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E86AD-DABA-48E6-9328-64521121C164}">
      <dsp:nvSpPr>
        <dsp:cNvPr id="0" name=""/>
        <dsp:cNvSpPr/>
      </dsp:nvSpPr>
      <dsp:spPr>
        <a:xfrm>
          <a:off x="1993686" y="1590232"/>
          <a:ext cx="2460617" cy="946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Принесла я для лугов</a:t>
          </a:r>
          <a:endParaRPr lang="ru-RU" sz="1600" kern="1200" dirty="0"/>
        </a:p>
      </dsp:txBody>
      <dsp:txXfrm>
        <a:off x="1993686" y="1590232"/>
        <a:ext cx="2460617" cy="946449"/>
      </dsp:txXfrm>
    </dsp:sp>
    <dsp:sp modelId="{349A4BF2-AB26-4E32-AF04-C367D155A16A}">
      <dsp:nvSpPr>
        <dsp:cNvPr id="0" name=""/>
        <dsp:cNvSpPr/>
      </dsp:nvSpPr>
      <dsp:spPr>
        <a:xfrm>
          <a:off x="37744" y="1584172"/>
          <a:ext cx="1735761" cy="9937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E30CC-F419-4ECD-B3CC-E63EFC553BE8}">
      <dsp:nvSpPr>
        <dsp:cNvPr id="0" name=""/>
        <dsp:cNvSpPr/>
      </dsp:nvSpPr>
      <dsp:spPr>
        <a:xfrm>
          <a:off x="6447289" y="1688717"/>
          <a:ext cx="2287772" cy="7906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Покрывало из цветов.</a:t>
          </a:r>
          <a:endParaRPr lang="ru-RU" sz="1600" kern="1200" dirty="0"/>
        </a:p>
      </dsp:txBody>
      <dsp:txXfrm>
        <a:off x="6447289" y="1688717"/>
        <a:ext cx="2287772" cy="790616"/>
      </dsp:txXfrm>
    </dsp:sp>
    <dsp:sp modelId="{CD3D0FE7-8AFA-40EC-AFDB-4F34F08A3ECF}">
      <dsp:nvSpPr>
        <dsp:cNvPr id="0" name=""/>
        <dsp:cNvSpPr/>
      </dsp:nvSpPr>
      <dsp:spPr>
        <a:xfrm>
          <a:off x="4601917" y="1525741"/>
          <a:ext cx="1289173" cy="99377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904E7-DBE9-44E7-B6CD-A23B6C3A8DE7}">
      <dsp:nvSpPr>
        <dsp:cNvPr id="0" name=""/>
        <dsp:cNvSpPr/>
      </dsp:nvSpPr>
      <dsp:spPr>
        <a:xfrm>
          <a:off x="1982496" y="2808312"/>
          <a:ext cx="2251489" cy="946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Принесла для ёлки</a:t>
          </a:r>
          <a:endParaRPr lang="ru-RU" sz="1600" kern="1200" dirty="0"/>
        </a:p>
      </dsp:txBody>
      <dsp:txXfrm>
        <a:off x="1982496" y="2808312"/>
        <a:ext cx="2251489" cy="946449"/>
      </dsp:txXfrm>
    </dsp:sp>
    <dsp:sp modelId="{C387BC0D-18EC-42B9-AEF6-D2C22355CCD0}">
      <dsp:nvSpPr>
        <dsp:cNvPr id="0" name=""/>
        <dsp:cNvSpPr/>
      </dsp:nvSpPr>
      <dsp:spPr>
        <a:xfrm>
          <a:off x="735598" y="2849705"/>
          <a:ext cx="784794" cy="81765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396A2-26AC-496C-94CD-78D5EBB36A2F}">
      <dsp:nvSpPr>
        <dsp:cNvPr id="0" name=""/>
        <dsp:cNvSpPr/>
      </dsp:nvSpPr>
      <dsp:spPr>
        <a:xfrm>
          <a:off x="6333395" y="2766091"/>
          <a:ext cx="2189311" cy="10150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Новые иголки.</a:t>
          </a:r>
          <a:endParaRPr lang="ru-RU" sz="1600" kern="1200" dirty="0"/>
        </a:p>
      </dsp:txBody>
      <dsp:txXfrm>
        <a:off x="6333395" y="2766091"/>
        <a:ext cx="2189311" cy="1015048"/>
      </dsp:txXfrm>
    </dsp:sp>
    <dsp:sp modelId="{83751930-E383-40C3-918E-9D67698995A9}">
      <dsp:nvSpPr>
        <dsp:cNvPr id="0" name=""/>
        <dsp:cNvSpPr/>
      </dsp:nvSpPr>
      <dsp:spPr>
        <a:xfrm>
          <a:off x="4357931" y="2642044"/>
          <a:ext cx="1695520" cy="108126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F650A-FF2C-49AB-9989-1887F67E42AC}">
      <dsp:nvSpPr>
        <dsp:cNvPr id="0" name=""/>
        <dsp:cNvSpPr/>
      </dsp:nvSpPr>
      <dsp:spPr>
        <a:xfrm>
          <a:off x="2470327" y="4339412"/>
          <a:ext cx="1934784" cy="8058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осины и берёз</a:t>
          </a:r>
          <a:endParaRPr lang="ru-RU" sz="1600" kern="1200" dirty="0"/>
        </a:p>
      </dsp:txBody>
      <dsp:txXfrm>
        <a:off x="2470327" y="4339412"/>
        <a:ext cx="1934784" cy="805863"/>
      </dsp:txXfrm>
    </dsp:sp>
    <dsp:sp modelId="{5F2CE57C-6F22-4E6C-B058-D0072795F4FE}">
      <dsp:nvSpPr>
        <dsp:cNvPr id="0" name=""/>
        <dsp:cNvSpPr/>
      </dsp:nvSpPr>
      <dsp:spPr>
        <a:xfrm>
          <a:off x="193041" y="3941030"/>
          <a:ext cx="1973405" cy="1435463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DD2D3-60E2-4164-9D3D-4DDB48864127}">
      <dsp:nvSpPr>
        <dsp:cNvPr id="0" name=""/>
        <dsp:cNvSpPr/>
      </dsp:nvSpPr>
      <dsp:spPr>
        <a:xfrm>
          <a:off x="6529318" y="4219084"/>
          <a:ext cx="2181104" cy="946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062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Свежих листьев целые воз.</a:t>
          </a:r>
          <a:endParaRPr lang="ru-RU" sz="1600" kern="1200" dirty="0"/>
        </a:p>
      </dsp:txBody>
      <dsp:txXfrm>
        <a:off x="6529318" y="4219084"/>
        <a:ext cx="2181104" cy="946449"/>
      </dsp:txXfrm>
    </dsp:sp>
    <dsp:sp modelId="{8EDE7FD5-0D8C-4585-A42F-FD071382AC79}">
      <dsp:nvSpPr>
        <dsp:cNvPr id="0" name=""/>
        <dsp:cNvSpPr/>
      </dsp:nvSpPr>
      <dsp:spPr>
        <a:xfrm>
          <a:off x="4596172" y="4084475"/>
          <a:ext cx="1828189" cy="1006740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00F4C-8A0E-46F0-AAB8-328CE26467EF}">
      <dsp:nvSpPr>
        <dsp:cNvPr id="0" name=""/>
        <dsp:cNvSpPr/>
      </dsp:nvSpPr>
      <dsp:spPr>
        <a:xfrm>
          <a:off x="1187106" y="1437"/>
          <a:ext cx="2195462" cy="151267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457A2-1A97-446E-B697-F187457BC68A}">
      <dsp:nvSpPr>
        <dsp:cNvPr id="0" name=""/>
        <dsp:cNvSpPr/>
      </dsp:nvSpPr>
      <dsp:spPr>
        <a:xfrm>
          <a:off x="1187106" y="1514110"/>
          <a:ext cx="2195462" cy="814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Травка зеленая,</a:t>
          </a:r>
          <a:endParaRPr lang="ru-RU" sz="2400" kern="1200" dirty="0"/>
        </a:p>
      </dsp:txBody>
      <dsp:txXfrm>
        <a:off x="1187106" y="1514110"/>
        <a:ext cx="2195462" cy="814516"/>
      </dsp:txXfrm>
    </dsp:sp>
    <dsp:sp modelId="{2D76776F-D9F1-424A-AC32-3E716F2801E9}">
      <dsp:nvSpPr>
        <dsp:cNvPr id="0" name=""/>
        <dsp:cNvSpPr/>
      </dsp:nvSpPr>
      <dsp:spPr>
        <a:xfrm>
          <a:off x="3602207" y="1437"/>
          <a:ext cx="2195462" cy="151267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DA713-73A4-430A-8F24-EDBB4977CE81}">
      <dsp:nvSpPr>
        <dsp:cNvPr id="0" name=""/>
        <dsp:cNvSpPr/>
      </dsp:nvSpPr>
      <dsp:spPr>
        <a:xfrm>
          <a:off x="3602207" y="1514110"/>
          <a:ext cx="2195462" cy="814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Солнышко веселое,</a:t>
          </a:r>
          <a:endParaRPr lang="ru-RU" sz="2400" kern="1200" dirty="0"/>
        </a:p>
      </dsp:txBody>
      <dsp:txXfrm>
        <a:off x="3602207" y="1514110"/>
        <a:ext cx="2195462" cy="814516"/>
      </dsp:txXfrm>
    </dsp:sp>
    <dsp:sp modelId="{AB199D23-5804-4333-ABE9-0E7A6CDCF123}">
      <dsp:nvSpPr>
        <dsp:cNvPr id="0" name=""/>
        <dsp:cNvSpPr/>
      </dsp:nvSpPr>
      <dsp:spPr>
        <a:xfrm>
          <a:off x="1187106" y="2548173"/>
          <a:ext cx="2195462" cy="151267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781E8-B04D-4B9D-944F-934476368D1F}">
      <dsp:nvSpPr>
        <dsp:cNvPr id="0" name=""/>
        <dsp:cNvSpPr/>
      </dsp:nvSpPr>
      <dsp:spPr>
        <a:xfrm>
          <a:off x="1187106" y="4060846"/>
          <a:ext cx="2195462" cy="814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Птицы прилетели,</a:t>
          </a:r>
          <a:endParaRPr lang="ru-RU" sz="2400" kern="1200" dirty="0"/>
        </a:p>
      </dsp:txBody>
      <dsp:txXfrm>
        <a:off x="1187106" y="4060846"/>
        <a:ext cx="2195462" cy="814516"/>
      </dsp:txXfrm>
    </dsp:sp>
    <dsp:sp modelId="{BA1A33C9-0314-435A-9114-F21C9A15DD31}">
      <dsp:nvSpPr>
        <dsp:cNvPr id="0" name=""/>
        <dsp:cNvSpPr/>
      </dsp:nvSpPr>
      <dsp:spPr>
        <a:xfrm>
          <a:off x="3602207" y="2548173"/>
          <a:ext cx="2195462" cy="151267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1AD2A-B336-485D-BB9A-4ECB1742E1C8}">
      <dsp:nvSpPr>
        <dsp:cNvPr id="0" name=""/>
        <dsp:cNvSpPr/>
      </dsp:nvSpPr>
      <dsp:spPr>
        <a:xfrm>
          <a:off x="3602207" y="4060846"/>
          <a:ext cx="2195462" cy="814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Громко запели.</a:t>
          </a:r>
          <a:endParaRPr lang="ru-RU" sz="2400" kern="1200" dirty="0"/>
        </a:p>
      </dsp:txBody>
      <dsp:txXfrm>
        <a:off x="3602207" y="4060846"/>
        <a:ext cx="2195462" cy="814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4B62-FBAD-4FDC-B734-BFDB03B6F2C9}">
      <dsp:nvSpPr>
        <dsp:cNvPr id="0" name=""/>
        <dsp:cNvSpPr/>
      </dsp:nvSpPr>
      <dsp:spPr>
        <a:xfrm>
          <a:off x="605743" y="4055"/>
          <a:ext cx="2193102" cy="151104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62B98-6BD8-495F-88F1-D21E11B146B3}">
      <dsp:nvSpPr>
        <dsp:cNvPr id="0" name=""/>
        <dsp:cNvSpPr/>
      </dsp:nvSpPr>
      <dsp:spPr>
        <a:xfrm>
          <a:off x="605743" y="1515103"/>
          <a:ext cx="2193102" cy="8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Солнце светит и очень сильно пригревает.</a:t>
          </a:r>
          <a:endParaRPr lang="ru-RU" sz="1700" kern="1200" dirty="0"/>
        </a:p>
      </dsp:txBody>
      <dsp:txXfrm>
        <a:off x="605743" y="1515103"/>
        <a:ext cx="2193102" cy="813641"/>
      </dsp:txXfrm>
    </dsp:sp>
    <dsp:sp modelId="{1D4986B3-FB65-4191-9FE1-5CFDCC96F34A}">
      <dsp:nvSpPr>
        <dsp:cNvPr id="0" name=""/>
        <dsp:cNvSpPr/>
      </dsp:nvSpPr>
      <dsp:spPr>
        <a:xfrm>
          <a:off x="3018248" y="4055"/>
          <a:ext cx="2193102" cy="151104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A6A09-3114-4F54-9FA6-C7073844A543}">
      <dsp:nvSpPr>
        <dsp:cNvPr id="0" name=""/>
        <dsp:cNvSpPr/>
      </dsp:nvSpPr>
      <dsp:spPr>
        <a:xfrm>
          <a:off x="3018248" y="1515103"/>
          <a:ext cx="2193102" cy="8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Бегут ручьи. На реках ледоход.</a:t>
          </a:r>
          <a:endParaRPr lang="ru-RU" sz="1700" kern="1200" dirty="0"/>
        </a:p>
      </dsp:txBody>
      <dsp:txXfrm>
        <a:off x="3018248" y="1515103"/>
        <a:ext cx="2193102" cy="813641"/>
      </dsp:txXfrm>
    </dsp:sp>
    <dsp:sp modelId="{C4E745B4-EF6E-4863-BF68-CE6DDC728E4D}">
      <dsp:nvSpPr>
        <dsp:cNvPr id="0" name=""/>
        <dsp:cNvSpPr/>
      </dsp:nvSpPr>
      <dsp:spPr>
        <a:xfrm>
          <a:off x="5430753" y="4055"/>
          <a:ext cx="2193102" cy="151104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4E85-F493-4318-B2B4-C56F9DD4BC39}">
      <dsp:nvSpPr>
        <dsp:cNvPr id="0" name=""/>
        <dsp:cNvSpPr/>
      </dsp:nvSpPr>
      <dsp:spPr>
        <a:xfrm>
          <a:off x="5430753" y="1515103"/>
          <a:ext cx="2193102" cy="8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Появились проталины.</a:t>
          </a:r>
          <a:endParaRPr lang="ru-RU" sz="1700" kern="1200" dirty="0"/>
        </a:p>
      </dsp:txBody>
      <dsp:txXfrm>
        <a:off x="5430753" y="1515103"/>
        <a:ext cx="2193102" cy="813641"/>
      </dsp:txXfrm>
    </dsp:sp>
    <dsp:sp modelId="{41F3842C-DEFD-47B5-9AB8-ED49282F3853}">
      <dsp:nvSpPr>
        <dsp:cNvPr id="0" name=""/>
        <dsp:cNvSpPr/>
      </dsp:nvSpPr>
      <dsp:spPr>
        <a:xfrm>
          <a:off x="605743" y="2548055"/>
          <a:ext cx="2193102" cy="1511047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84D7E-79D5-44D0-B131-8459BC5FA091}">
      <dsp:nvSpPr>
        <dsp:cNvPr id="0" name=""/>
        <dsp:cNvSpPr/>
      </dsp:nvSpPr>
      <dsp:spPr>
        <a:xfrm>
          <a:off x="605743" y="4059102"/>
          <a:ext cx="2193102" cy="8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Расцвели подснежники,</a:t>
          </a:r>
          <a:endParaRPr lang="ru-RU" sz="1700" kern="1200" dirty="0"/>
        </a:p>
      </dsp:txBody>
      <dsp:txXfrm>
        <a:off x="605743" y="4059102"/>
        <a:ext cx="2193102" cy="813641"/>
      </dsp:txXfrm>
    </dsp:sp>
    <dsp:sp modelId="{366A59FA-0283-4232-9E61-30213B9C6224}">
      <dsp:nvSpPr>
        <dsp:cNvPr id="0" name=""/>
        <dsp:cNvSpPr/>
      </dsp:nvSpPr>
      <dsp:spPr>
        <a:xfrm>
          <a:off x="3249971" y="2548055"/>
          <a:ext cx="1729656" cy="1511047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08BCE-EC33-435E-8E49-D1C76E1723FC}">
      <dsp:nvSpPr>
        <dsp:cNvPr id="0" name=""/>
        <dsp:cNvSpPr/>
      </dsp:nvSpPr>
      <dsp:spPr>
        <a:xfrm>
          <a:off x="3018248" y="4059102"/>
          <a:ext cx="2193102" cy="8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Проснулись жуки и другие насекомые.</a:t>
          </a:r>
          <a:endParaRPr lang="ru-RU" sz="1700" kern="1200" dirty="0"/>
        </a:p>
      </dsp:txBody>
      <dsp:txXfrm>
        <a:off x="3018248" y="4059102"/>
        <a:ext cx="2193102" cy="813641"/>
      </dsp:txXfrm>
    </dsp:sp>
    <dsp:sp modelId="{52D86784-F365-4703-B070-25C9562FC758}">
      <dsp:nvSpPr>
        <dsp:cNvPr id="0" name=""/>
        <dsp:cNvSpPr/>
      </dsp:nvSpPr>
      <dsp:spPr>
        <a:xfrm>
          <a:off x="5430753" y="2548055"/>
          <a:ext cx="2193102" cy="1511047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611FD-BD3B-4044-9EF3-A27E9C0DCCA5}">
      <dsp:nvSpPr>
        <dsp:cNvPr id="0" name=""/>
        <dsp:cNvSpPr/>
      </dsp:nvSpPr>
      <dsp:spPr>
        <a:xfrm>
          <a:off x="5430753" y="4059102"/>
          <a:ext cx="2193102" cy="813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Распустилась верба.</a:t>
          </a:r>
          <a:endParaRPr lang="ru-RU" sz="1700" kern="1200" dirty="0"/>
        </a:p>
      </dsp:txBody>
      <dsp:txXfrm>
        <a:off x="5430753" y="4059102"/>
        <a:ext cx="2193102" cy="8136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FEF1B-F3F1-4265-8ECA-D1526379C761}">
      <dsp:nvSpPr>
        <dsp:cNvPr id="0" name=""/>
        <dsp:cNvSpPr/>
      </dsp:nvSpPr>
      <dsp:spPr>
        <a:xfrm>
          <a:off x="102216" y="593463"/>
          <a:ext cx="3018350" cy="16945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51551-A235-4C29-AF76-CFAD2F1134A5}">
      <dsp:nvSpPr>
        <dsp:cNvPr id="0" name=""/>
        <dsp:cNvSpPr/>
      </dsp:nvSpPr>
      <dsp:spPr>
        <a:xfrm>
          <a:off x="603021" y="2322513"/>
          <a:ext cx="2588992" cy="5863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Весной солнце часто появляется на голубом небе.</a:t>
          </a:r>
          <a:endParaRPr lang="ru-RU" sz="1400" kern="1200" dirty="0"/>
        </a:p>
      </dsp:txBody>
      <dsp:txXfrm>
        <a:off x="603021" y="2322513"/>
        <a:ext cx="2588992" cy="586323"/>
      </dsp:txXfrm>
    </dsp:sp>
    <dsp:sp modelId="{7DAB8748-0EDB-4218-A423-E6134874BE64}">
      <dsp:nvSpPr>
        <dsp:cNvPr id="0" name=""/>
        <dsp:cNvSpPr/>
      </dsp:nvSpPr>
      <dsp:spPr>
        <a:xfrm>
          <a:off x="3578716" y="681239"/>
          <a:ext cx="2413704" cy="163183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9656-F310-4643-AC9D-EF4992D3B408}">
      <dsp:nvSpPr>
        <dsp:cNvPr id="0" name=""/>
        <dsp:cNvSpPr/>
      </dsp:nvSpPr>
      <dsp:spPr>
        <a:xfrm>
          <a:off x="3891111" y="2306838"/>
          <a:ext cx="1863670" cy="5863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2066229"/>
            <a:satOff val="3092"/>
            <a:lumOff val="-346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Теплое солнце топит снег</a:t>
          </a:r>
          <a:endParaRPr lang="ru-RU" sz="1400" kern="1200" dirty="0"/>
        </a:p>
      </dsp:txBody>
      <dsp:txXfrm>
        <a:off x="3891111" y="2306838"/>
        <a:ext cx="1863670" cy="586323"/>
      </dsp:txXfrm>
    </dsp:sp>
    <dsp:sp modelId="{B1ECEED6-8395-4FB7-8E4C-BE8F20C03AA0}">
      <dsp:nvSpPr>
        <dsp:cNvPr id="0" name=""/>
        <dsp:cNvSpPr/>
      </dsp:nvSpPr>
      <dsp:spPr>
        <a:xfrm>
          <a:off x="6165909" y="876108"/>
          <a:ext cx="2663038" cy="14107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15605-C0E8-49F1-AAD0-7AF5B56E4650}">
      <dsp:nvSpPr>
        <dsp:cNvPr id="0" name=""/>
        <dsp:cNvSpPr/>
      </dsp:nvSpPr>
      <dsp:spPr>
        <a:xfrm>
          <a:off x="6638883" y="2251564"/>
          <a:ext cx="1863670" cy="5863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Образуются лужи</a:t>
          </a:r>
          <a:endParaRPr lang="ru-RU" sz="1400" kern="1200" dirty="0"/>
        </a:p>
      </dsp:txBody>
      <dsp:txXfrm>
        <a:off x="6638883" y="2251564"/>
        <a:ext cx="1863670" cy="586323"/>
      </dsp:txXfrm>
    </dsp:sp>
    <dsp:sp modelId="{AD4E2CA4-1B78-448C-939E-B9BD83340A7C}">
      <dsp:nvSpPr>
        <dsp:cNvPr id="0" name=""/>
        <dsp:cNvSpPr/>
      </dsp:nvSpPr>
      <dsp:spPr>
        <a:xfrm>
          <a:off x="35" y="3396292"/>
          <a:ext cx="2094011" cy="114681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67B4-3C73-4526-B362-AD402FE345B2}">
      <dsp:nvSpPr>
        <dsp:cNvPr id="0" name=""/>
        <dsp:cNvSpPr/>
      </dsp:nvSpPr>
      <dsp:spPr>
        <a:xfrm>
          <a:off x="179514" y="5340510"/>
          <a:ext cx="1863670" cy="5863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Бегут ручьи.</a:t>
          </a:r>
          <a:endParaRPr lang="ru-RU" sz="1400" kern="1200" dirty="0"/>
        </a:p>
      </dsp:txBody>
      <dsp:txXfrm>
        <a:off x="179514" y="5340510"/>
        <a:ext cx="1863670" cy="586323"/>
      </dsp:txXfrm>
    </dsp:sp>
    <dsp:sp modelId="{115C0A0F-6EA6-4E08-A284-F805696B5381}">
      <dsp:nvSpPr>
        <dsp:cNvPr id="0" name=""/>
        <dsp:cNvSpPr/>
      </dsp:nvSpPr>
      <dsp:spPr>
        <a:xfrm>
          <a:off x="2305138" y="3118238"/>
          <a:ext cx="2094011" cy="200468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22FD5-F7CD-4A36-A9A8-0CC2986293FB}">
      <dsp:nvSpPr>
        <dsp:cNvPr id="0" name=""/>
        <dsp:cNvSpPr/>
      </dsp:nvSpPr>
      <dsp:spPr>
        <a:xfrm>
          <a:off x="2195728" y="5338952"/>
          <a:ext cx="2243971" cy="84066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Весной на деревьях набухают почки и появляются клейкие листочки.</a:t>
          </a:r>
          <a:endParaRPr lang="ru-RU" sz="1400" kern="1200" dirty="0"/>
        </a:p>
      </dsp:txBody>
      <dsp:txXfrm>
        <a:off x="2195728" y="5338952"/>
        <a:ext cx="2243971" cy="840664"/>
      </dsp:txXfrm>
    </dsp:sp>
    <dsp:sp modelId="{2F6F8C22-F26F-4A02-B90C-BFE4DC38569D}">
      <dsp:nvSpPr>
        <dsp:cNvPr id="0" name=""/>
        <dsp:cNvSpPr/>
      </dsp:nvSpPr>
      <dsp:spPr>
        <a:xfrm>
          <a:off x="4756821" y="3204237"/>
          <a:ext cx="2314071" cy="191503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8E8F6-082E-4265-B375-1756D277B52A}">
      <dsp:nvSpPr>
        <dsp:cNvPr id="0" name=""/>
        <dsp:cNvSpPr/>
      </dsp:nvSpPr>
      <dsp:spPr>
        <a:xfrm>
          <a:off x="5130921" y="5370903"/>
          <a:ext cx="1863670" cy="5863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10331145"/>
            <a:satOff val="15458"/>
            <a:lumOff val="-1731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Весной перелетные птицы вьют гнезда,</a:t>
          </a:r>
          <a:endParaRPr lang="ru-RU" sz="1400" kern="1200" dirty="0"/>
        </a:p>
      </dsp:txBody>
      <dsp:txXfrm>
        <a:off x="5130921" y="5370903"/>
        <a:ext cx="1863670" cy="586323"/>
      </dsp:txXfrm>
    </dsp:sp>
    <dsp:sp modelId="{8A11AD46-27BC-4A64-93E7-31F55F404F59}">
      <dsp:nvSpPr>
        <dsp:cNvPr id="0" name=""/>
        <dsp:cNvSpPr/>
      </dsp:nvSpPr>
      <dsp:spPr>
        <a:xfrm>
          <a:off x="7357531" y="3264193"/>
          <a:ext cx="1562614" cy="1675209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C9CE4-27F8-461B-B4F7-082135EA17AC}">
      <dsp:nvSpPr>
        <dsp:cNvPr id="0" name=""/>
        <dsp:cNvSpPr/>
      </dsp:nvSpPr>
      <dsp:spPr>
        <a:xfrm>
          <a:off x="7264862" y="5310947"/>
          <a:ext cx="1863670" cy="5863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заселяются в скворечники. </a:t>
          </a:r>
          <a:endParaRPr lang="ru-RU" sz="1400" kern="1200" dirty="0"/>
        </a:p>
      </dsp:txBody>
      <dsp:txXfrm>
        <a:off x="7264862" y="5310947"/>
        <a:ext cx="1863670" cy="5863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E7A22-C0B4-41A3-B58C-953AF8BD59F8}">
      <dsp:nvSpPr>
        <dsp:cNvPr id="0" name=""/>
        <dsp:cNvSpPr/>
      </dsp:nvSpPr>
      <dsp:spPr>
        <a:xfrm>
          <a:off x="1273543" y="44975"/>
          <a:ext cx="1946300" cy="2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Воробей с березы</a:t>
          </a:r>
          <a:endParaRPr lang="ru-RU" sz="1600" kern="1200" dirty="0"/>
        </a:p>
      </dsp:txBody>
      <dsp:txXfrm>
        <a:off x="1273543" y="44975"/>
        <a:ext cx="1946300" cy="291945"/>
      </dsp:txXfrm>
    </dsp:sp>
    <dsp:sp modelId="{BFE20524-6E7F-4369-81C5-D8662DEE7536}">
      <dsp:nvSpPr>
        <dsp:cNvPr id="0" name=""/>
        <dsp:cNvSpPr/>
      </dsp:nvSpPr>
      <dsp:spPr>
        <a:xfrm>
          <a:off x="954652" y="394784"/>
          <a:ext cx="2584083" cy="19463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E70B3-E8F3-475D-BA0C-E07A3809B148}">
      <dsp:nvSpPr>
        <dsp:cNvPr id="0" name=""/>
        <dsp:cNvSpPr/>
      </dsp:nvSpPr>
      <dsp:spPr>
        <a:xfrm>
          <a:off x="4536561" y="44975"/>
          <a:ext cx="1946300" cy="2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дорогу прыг</a:t>
          </a:r>
          <a:endParaRPr lang="ru-RU" sz="1600" kern="1200" dirty="0"/>
        </a:p>
      </dsp:txBody>
      <dsp:txXfrm>
        <a:off x="4536561" y="44975"/>
        <a:ext cx="1946300" cy="291945"/>
      </dsp:txXfrm>
    </dsp:sp>
    <dsp:sp modelId="{348F84C3-D252-490E-955F-E84177A9DF37}">
      <dsp:nvSpPr>
        <dsp:cNvPr id="0" name=""/>
        <dsp:cNvSpPr/>
      </dsp:nvSpPr>
      <dsp:spPr>
        <a:xfrm>
          <a:off x="3744475" y="394784"/>
          <a:ext cx="3530472" cy="194630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08429-3284-4958-B67A-217A93B11BC8}">
      <dsp:nvSpPr>
        <dsp:cNvPr id="0" name=""/>
        <dsp:cNvSpPr/>
      </dsp:nvSpPr>
      <dsp:spPr>
        <a:xfrm>
          <a:off x="1417550" y="2535715"/>
          <a:ext cx="1946300" cy="2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Больше нет мороза</a:t>
          </a:r>
          <a:endParaRPr lang="ru-RU" sz="1600" kern="1200" dirty="0"/>
        </a:p>
      </dsp:txBody>
      <dsp:txXfrm>
        <a:off x="1417550" y="2535715"/>
        <a:ext cx="1946300" cy="291945"/>
      </dsp:txXfrm>
    </dsp:sp>
    <dsp:sp modelId="{EB6C164F-24A1-49DB-9657-C979498062F4}">
      <dsp:nvSpPr>
        <dsp:cNvPr id="0" name=""/>
        <dsp:cNvSpPr/>
      </dsp:nvSpPr>
      <dsp:spPr>
        <a:xfrm>
          <a:off x="658415" y="2885524"/>
          <a:ext cx="3464570" cy="19463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30624-AE5A-4C40-90BB-3F99CAEB8AC5}">
      <dsp:nvSpPr>
        <dsp:cNvPr id="0" name=""/>
        <dsp:cNvSpPr/>
      </dsp:nvSpPr>
      <dsp:spPr>
        <a:xfrm>
          <a:off x="4976805" y="2535715"/>
          <a:ext cx="1946300" cy="2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Чик-чирик.</a:t>
          </a:r>
          <a:endParaRPr lang="ru-RU" sz="1600" kern="1200" dirty="0"/>
        </a:p>
      </dsp:txBody>
      <dsp:txXfrm>
        <a:off x="4976805" y="2535715"/>
        <a:ext cx="1946300" cy="291945"/>
      </dsp:txXfrm>
    </dsp:sp>
    <dsp:sp modelId="{B75D0E99-7099-420D-9AF8-ABC297128755}">
      <dsp:nvSpPr>
        <dsp:cNvPr id="0" name=""/>
        <dsp:cNvSpPr/>
      </dsp:nvSpPr>
      <dsp:spPr>
        <a:xfrm>
          <a:off x="4328725" y="2885524"/>
          <a:ext cx="3242458" cy="194630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245D0-9E3B-4004-9A00-BEC3E350A9C1}">
      <dsp:nvSpPr>
        <dsp:cNvPr id="0" name=""/>
        <dsp:cNvSpPr/>
      </dsp:nvSpPr>
      <dsp:spPr>
        <a:xfrm>
          <a:off x="4392488" y="920745"/>
          <a:ext cx="3051039" cy="418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59"/>
              </a:lnTo>
              <a:lnTo>
                <a:pt x="3051039" y="228259"/>
              </a:lnTo>
              <a:lnTo>
                <a:pt x="3051039" y="418553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0EB4C-8927-4AF8-8067-B439BA5B1FEB}">
      <dsp:nvSpPr>
        <dsp:cNvPr id="0" name=""/>
        <dsp:cNvSpPr/>
      </dsp:nvSpPr>
      <dsp:spPr>
        <a:xfrm>
          <a:off x="4346768" y="920745"/>
          <a:ext cx="91440" cy="418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553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0F506-9532-48C7-9D2B-575E58E6A61E}">
      <dsp:nvSpPr>
        <dsp:cNvPr id="0" name=""/>
        <dsp:cNvSpPr/>
      </dsp:nvSpPr>
      <dsp:spPr>
        <a:xfrm>
          <a:off x="1341448" y="920745"/>
          <a:ext cx="3051039" cy="418553"/>
        </a:xfrm>
        <a:custGeom>
          <a:avLst/>
          <a:gdLst/>
          <a:ahLst/>
          <a:cxnLst/>
          <a:rect l="0" t="0" r="0" b="0"/>
          <a:pathLst>
            <a:path>
              <a:moveTo>
                <a:pt x="3051039" y="0"/>
              </a:moveTo>
              <a:lnTo>
                <a:pt x="3051039" y="228259"/>
              </a:lnTo>
              <a:lnTo>
                <a:pt x="0" y="228259"/>
              </a:lnTo>
              <a:lnTo>
                <a:pt x="0" y="418553"/>
              </a:lnTo>
            </a:path>
          </a:pathLst>
        </a:custGeom>
        <a:noFill/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35E9D-9EC8-4364-A653-DED117B09429}">
      <dsp:nvSpPr>
        <dsp:cNvPr id="0" name=""/>
        <dsp:cNvSpPr/>
      </dsp:nvSpPr>
      <dsp:spPr>
        <a:xfrm>
          <a:off x="1625259" y="0"/>
          <a:ext cx="5534457" cy="920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Используя в своей работе методы и приемы мнемотехники, мы учим детей:</a:t>
          </a:r>
          <a:endParaRPr lang="ru-RU" sz="2000" kern="1200" dirty="0"/>
        </a:p>
      </dsp:txBody>
      <dsp:txXfrm>
        <a:off x="1625259" y="0"/>
        <a:ext cx="5534457" cy="920745"/>
      </dsp:txXfrm>
    </dsp:sp>
    <dsp:sp modelId="{F506DCBA-FEA2-4FFC-B109-28444C489404}">
      <dsp:nvSpPr>
        <dsp:cNvPr id="0" name=""/>
        <dsp:cNvSpPr/>
      </dsp:nvSpPr>
      <dsp:spPr>
        <a:xfrm>
          <a:off x="6222" y="1339299"/>
          <a:ext cx="2670450" cy="3879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добывать информацию, проводить исследование, делать сравнения, составлять четкий внутренний план умственных действий, речевого высказывания;</a:t>
          </a:r>
          <a:endParaRPr lang="ru-RU" sz="2000" kern="1200" dirty="0"/>
        </a:p>
      </dsp:txBody>
      <dsp:txXfrm>
        <a:off x="6222" y="1339299"/>
        <a:ext cx="2670450" cy="3879320"/>
      </dsp:txXfrm>
    </dsp:sp>
    <dsp:sp modelId="{1D16DCF2-1BBC-4F14-AE9E-E056434A7CBA}">
      <dsp:nvSpPr>
        <dsp:cNvPr id="0" name=""/>
        <dsp:cNvSpPr/>
      </dsp:nvSpPr>
      <dsp:spPr>
        <a:xfrm>
          <a:off x="3057262" y="1339299"/>
          <a:ext cx="2670450" cy="3879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формулировать и высказывать суждения, делать умозаключения;</a:t>
          </a:r>
          <a:endParaRPr lang="ru-RU" sz="2000" kern="1200" dirty="0"/>
        </a:p>
      </dsp:txBody>
      <dsp:txXfrm>
        <a:off x="3057262" y="1339299"/>
        <a:ext cx="2670450" cy="3879320"/>
      </dsp:txXfrm>
    </dsp:sp>
    <dsp:sp modelId="{DDDA0E36-ED07-46D9-A51C-294EFCDFDEF8}">
      <dsp:nvSpPr>
        <dsp:cNvPr id="0" name=""/>
        <dsp:cNvSpPr/>
      </dsp:nvSpPr>
      <dsp:spPr>
        <a:xfrm>
          <a:off x="6108302" y="1339299"/>
          <a:ext cx="2670450" cy="38793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применение наглядного моделирования оказало положительное влияние на развитие неречевых процессов: внимания, памяти, мышления.</a:t>
          </a:r>
          <a:endParaRPr lang="ru-RU" sz="2000" kern="1200" dirty="0"/>
        </a:p>
      </dsp:txBody>
      <dsp:txXfrm>
        <a:off x="6108302" y="1339299"/>
        <a:ext cx="2670450" cy="3879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85194-BC77-40F5-8AC8-22396DC9AB85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3BD75-2800-4B80-8D2B-D21C3C7325E8}">
      <dsp:nvSpPr>
        <dsp:cNvPr id="0" name=""/>
        <dsp:cNvSpPr/>
      </dsp:nvSpPr>
      <dsp:spPr>
        <a:xfrm>
          <a:off x="459645" y="304702"/>
          <a:ext cx="7701930" cy="609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Сокращает время </a:t>
          </a:r>
          <a:r>
            <a:rPr lang="ru-RU" sz="3300" kern="1200" dirty="0" smtClean="0"/>
            <a:t>обучения</a:t>
          </a:r>
          <a:endParaRPr lang="ru-RU" sz="3300" kern="1200" dirty="0"/>
        </a:p>
      </dsp:txBody>
      <dsp:txXfrm>
        <a:off x="459645" y="304702"/>
        <a:ext cx="7701930" cy="609795"/>
      </dsp:txXfrm>
    </dsp:sp>
    <dsp:sp modelId="{944DBA6E-AD98-4C19-A6EE-09444D4CF580}">
      <dsp:nvSpPr>
        <dsp:cNvPr id="0" name=""/>
        <dsp:cNvSpPr/>
      </dsp:nvSpPr>
      <dsp:spPr>
        <a:xfrm>
          <a:off x="78523" y="2284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8EF50-605B-425F-A745-16E12A20406B}">
      <dsp:nvSpPr>
        <dsp:cNvPr id="0" name=""/>
        <dsp:cNvSpPr/>
      </dsp:nvSpPr>
      <dsp:spPr>
        <a:xfrm>
          <a:off x="896607" y="1219102"/>
          <a:ext cx="7264968" cy="609795"/>
        </a:xfrm>
        <a:prstGeom prst="rect">
          <a:avLst/>
        </a:prstGeom>
        <a:solidFill>
          <a:schemeClr val="accent5">
            <a:hueOff val="-3099343"/>
            <a:satOff val="4637"/>
            <a:lumOff val="-51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Развивает память</a:t>
          </a:r>
          <a:endParaRPr lang="ru-RU" sz="3300" kern="1200" dirty="0"/>
        </a:p>
      </dsp:txBody>
      <dsp:txXfrm>
        <a:off x="896607" y="1219102"/>
        <a:ext cx="7264968" cy="609795"/>
      </dsp:txXfrm>
    </dsp:sp>
    <dsp:sp modelId="{910C34AC-DBF7-452E-B9BE-55AB4EBF3952}">
      <dsp:nvSpPr>
        <dsp:cNvPr id="0" name=""/>
        <dsp:cNvSpPr/>
      </dsp:nvSpPr>
      <dsp:spPr>
        <a:xfrm>
          <a:off x="515485" y="11428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3099343"/>
              <a:satOff val="463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FA23E-9C3D-433E-A191-603FFF9510CB}">
      <dsp:nvSpPr>
        <dsp:cNvPr id="0" name=""/>
        <dsp:cNvSpPr/>
      </dsp:nvSpPr>
      <dsp:spPr>
        <a:xfrm>
          <a:off x="1030719" y="2133502"/>
          <a:ext cx="7130856" cy="609795"/>
        </a:xfrm>
        <a:prstGeom prst="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Развивает внимание</a:t>
          </a:r>
          <a:endParaRPr lang="ru-RU" sz="3300" kern="1200" dirty="0"/>
        </a:p>
      </dsp:txBody>
      <dsp:txXfrm>
        <a:off x="1030719" y="2133502"/>
        <a:ext cx="7130856" cy="609795"/>
      </dsp:txXfrm>
    </dsp:sp>
    <dsp:sp modelId="{3A7FBC68-4137-4C1A-8111-F2560FF78B97}">
      <dsp:nvSpPr>
        <dsp:cNvPr id="0" name=""/>
        <dsp:cNvSpPr/>
      </dsp:nvSpPr>
      <dsp:spPr>
        <a:xfrm>
          <a:off x="649597" y="20572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6198687"/>
              <a:satOff val="9275"/>
              <a:lumOff val="-1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0B80-BB4D-4921-872D-C89762FDD2EE}">
      <dsp:nvSpPr>
        <dsp:cNvPr id="0" name=""/>
        <dsp:cNvSpPr/>
      </dsp:nvSpPr>
      <dsp:spPr>
        <a:xfrm>
          <a:off x="896607" y="3047902"/>
          <a:ext cx="7264968" cy="609795"/>
        </a:xfrm>
        <a:prstGeom prst="rect">
          <a:avLst/>
        </a:prstGeom>
        <a:solidFill>
          <a:schemeClr val="accent5">
            <a:hueOff val="-9298030"/>
            <a:satOff val="13912"/>
            <a:lumOff val="-1558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Развивает образное мышление</a:t>
          </a:r>
          <a:endParaRPr lang="ru-RU" sz="3300" kern="1200" dirty="0"/>
        </a:p>
      </dsp:txBody>
      <dsp:txXfrm>
        <a:off x="896607" y="3047902"/>
        <a:ext cx="7264968" cy="609795"/>
      </dsp:txXfrm>
    </dsp:sp>
    <dsp:sp modelId="{5E2D87A3-1AF2-46DA-A9EC-D255DD563F52}">
      <dsp:nvSpPr>
        <dsp:cNvPr id="0" name=""/>
        <dsp:cNvSpPr/>
      </dsp:nvSpPr>
      <dsp:spPr>
        <a:xfrm>
          <a:off x="515485" y="29716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9298030"/>
              <a:satOff val="13912"/>
              <a:lumOff val="-15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6DFD0-260D-433B-BDEE-5A089CED80AC}">
      <dsp:nvSpPr>
        <dsp:cNvPr id="0" name=""/>
        <dsp:cNvSpPr/>
      </dsp:nvSpPr>
      <dsp:spPr>
        <a:xfrm>
          <a:off x="459645" y="3962302"/>
          <a:ext cx="7701930" cy="609795"/>
        </a:xfrm>
        <a:prstGeom prst="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4025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Развивает связную речь</a:t>
          </a:r>
          <a:endParaRPr lang="ru-RU" sz="3300" kern="1200" dirty="0"/>
        </a:p>
      </dsp:txBody>
      <dsp:txXfrm>
        <a:off x="459645" y="3962302"/>
        <a:ext cx="7701930" cy="609795"/>
      </dsp:txXfrm>
    </dsp:sp>
    <dsp:sp modelId="{E9C32234-3EA9-471F-9822-1580BA7611C3}">
      <dsp:nvSpPr>
        <dsp:cNvPr id="0" name=""/>
        <dsp:cNvSpPr/>
      </dsp:nvSpPr>
      <dsp:spPr>
        <a:xfrm>
          <a:off x="78523" y="3886078"/>
          <a:ext cx="762243" cy="7622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12397374"/>
              <a:satOff val="18550"/>
              <a:lumOff val="-20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37626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Использование мнемотехники в развитии связной речи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612068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учитель-логопед: </a:t>
            </a:r>
            <a:r>
              <a:rPr lang="ru-RU" dirty="0" err="1" smtClean="0"/>
              <a:t>Монгуш</a:t>
            </a:r>
            <a:r>
              <a:rPr lang="ru-RU" dirty="0" smtClean="0"/>
              <a:t> Б.Б.</a:t>
            </a:r>
          </a:p>
          <a:p>
            <a:r>
              <a:rPr lang="ru-RU" dirty="0" smtClean="0"/>
              <a:t>МАДОУ №1 «Золотой ключик» г. Кызыла</a:t>
            </a:r>
          </a:p>
          <a:p>
            <a:r>
              <a:rPr lang="ru-RU" dirty="0" smtClean="0"/>
              <a:t>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4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4: пересказ рассказа «Весна в окно стучится» по мнемосхеме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47080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6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Задание 5: составление рассказа-описания «Весна-красна» по </a:t>
            </a:r>
            <a:r>
              <a:rPr lang="ru-RU" sz="2800" dirty="0" err="1" smtClean="0"/>
              <a:t>мнемотаблице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535356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1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6: выучить стихотворение «Воробей» по </a:t>
            </a:r>
            <a:r>
              <a:rPr lang="ru-RU" dirty="0" err="1" smtClean="0"/>
              <a:t>мнемотаблице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54429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539840"/>
              </p:ext>
            </p:extLst>
          </p:nvPr>
        </p:nvGraphicFramePr>
        <p:xfrm>
          <a:off x="251520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9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Эффективность использования мнемотехники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5715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36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5178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806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6"/>
            <a:ext cx="8229600" cy="11245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мнемотехники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05043"/>
              </p:ext>
            </p:extLst>
          </p:nvPr>
        </p:nvGraphicFramePr>
        <p:xfrm>
          <a:off x="323528" y="997612"/>
          <a:ext cx="88204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Задание 1: составление рассказа «Весна» с использованием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мнемотаблиц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3569667" cy="11829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Наступила весна. У весны три месяца: март, апрель, </a:t>
            </a:r>
            <a:r>
              <a:rPr lang="ru-RU" dirty="0">
                <a:solidFill>
                  <a:schemeClr val="bg1"/>
                </a:solidFill>
              </a:rPr>
              <a:t>май.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453" y="3533095"/>
            <a:ext cx="1877731" cy="1761897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844824"/>
            <a:ext cx="3600399" cy="11109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Весной ярко светит солнце и сильно пригревает.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3" y="2452246"/>
            <a:ext cx="3932237" cy="39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b="0" dirty="0"/>
              <a:t>Тает снег, кругом лужи.</a:t>
            </a:r>
            <a:endParaRPr lang="ru-RU" b="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744416" cy="337840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ru-RU" b="0" dirty="0"/>
              <a:t>Бегут ручьи.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528392" cy="20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8641"/>
            <a:ext cx="4040188" cy="720080"/>
          </a:xfrm>
        </p:spPr>
        <p:txBody>
          <a:bodyPr>
            <a:normAutofit/>
          </a:bodyPr>
          <a:lstStyle/>
          <a:p>
            <a:r>
              <a:rPr lang="ru-RU" dirty="0"/>
              <a:t>Идет теплый весенний дождь.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276872"/>
            <a:ext cx="3960440" cy="360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936103"/>
          </a:xfrm>
        </p:spPr>
        <p:txBody>
          <a:bodyPr/>
          <a:lstStyle/>
          <a:p>
            <a:r>
              <a:rPr lang="ru-RU" dirty="0"/>
              <a:t>На деревьях набухают почки и распускаются клейкие листочки.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888432" cy="41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4248472" cy="1440160"/>
          </a:xfrm>
        </p:spPr>
        <p:txBody>
          <a:bodyPr>
            <a:normAutofit/>
          </a:bodyPr>
          <a:lstStyle/>
          <a:p>
            <a:r>
              <a:rPr lang="ru-RU" dirty="0"/>
              <a:t>Появляется первая травка. Прямо из-под снега расцветают подснежники – первые вестники весны.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4880" y="476672"/>
            <a:ext cx="3931920" cy="1080120"/>
          </a:xfrm>
        </p:spPr>
        <p:txBody>
          <a:bodyPr>
            <a:normAutofit/>
          </a:bodyPr>
          <a:lstStyle/>
          <a:p>
            <a:r>
              <a:rPr lang="ru-RU" dirty="0"/>
              <a:t>Просыпаются насекомые.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3799"/>
            <a:ext cx="3932238" cy="316049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520280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Из тёплых мест возвращаются перелётные птицы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4176464" cy="25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fontAlgn="t">
              <a:spcBef>
                <a:spcPts val="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Задание 2: заучивание стихотворения «Весна - красна»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22722"/>
              </p:ext>
            </p:extLst>
          </p:nvPr>
        </p:nvGraphicFramePr>
        <p:xfrm>
          <a:off x="0" y="1268760"/>
          <a:ext cx="9036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0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3: отгадывание </a:t>
            </a:r>
            <a:r>
              <a:rPr lang="ru-RU" dirty="0" err="1" smtClean="0"/>
              <a:t>мнемозагадки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64180"/>
              </p:ext>
            </p:extLst>
          </p:nvPr>
        </p:nvGraphicFramePr>
        <p:xfrm>
          <a:off x="1115616" y="1556792"/>
          <a:ext cx="698477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148</TotalTime>
  <Words>357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Использование мнемотехники в развитии связной речи</vt:lpstr>
      <vt:lpstr>Задачи мнемотехники</vt:lpstr>
      <vt:lpstr>Задание 1: составление рассказа «Весна» с использованием мнемотаблиц</vt:lpstr>
      <vt:lpstr>Презентация PowerPoint</vt:lpstr>
      <vt:lpstr>Презентация PowerPoint</vt:lpstr>
      <vt:lpstr>Презентация PowerPoint</vt:lpstr>
      <vt:lpstr>Из тёплых мест возвращаются перелётные птицы</vt:lpstr>
      <vt:lpstr> Задание 2: заучивание стихотворения «Весна - красна» </vt:lpstr>
      <vt:lpstr>Задание 3: отгадывание мнемозагадки.</vt:lpstr>
      <vt:lpstr>Задание 4: пересказ рассказа «Весна в окно стучится» по мнемосхеме</vt:lpstr>
      <vt:lpstr>Задание 5: составление рассказа-описания «Весна-красна» по мнемотаблице</vt:lpstr>
      <vt:lpstr>Задание 6: выучить стихотворение «Воробей» по мнемотаблице</vt:lpstr>
      <vt:lpstr>ЗАКЛЮЧЕНИЕ  </vt:lpstr>
      <vt:lpstr>Эффективность использования мнемотехники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мнемотехники в развитии связной речи</dc:title>
  <dc:creator>home</dc:creator>
  <cp:lastModifiedBy>home</cp:lastModifiedBy>
  <cp:revision>16</cp:revision>
  <dcterms:created xsi:type="dcterms:W3CDTF">2014-03-17T09:54:48Z</dcterms:created>
  <dcterms:modified xsi:type="dcterms:W3CDTF">2014-03-17T12:33:51Z</dcterms:modified>
</cp:coreProperties>
</file>