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75" r:id="rId4"/>
    <p:sldId id="262" r:id="rId5"/>
    <p:sldId id="276" r:id="rId6"/>
    <p:sldId id="263" r:id="rId7"/>
    <p:sldId id="277" r:id="rId8"/>
    <p:sldId id="264" r:id="rId9"/>
    <p:sldId id="278" r:id="rId10"/>
    <p:sldId id="270" r:id="rId11"/>
    <p:sldId id="279" r:id="rId12"/>
    <p:sldId id="265" r:id="rId13"/>
    <p:sldId id="280" r:id="rId14"/>
    <p:sldId id="266" r:id="rId15"/>
    <p:sldId id="281" r:id="rId16"/>
    <p:sldId id="267" r:id="rId17"/>
    <p:sldId id="282" r:id="rId18"/>
    <p:sldId id="268" r:id="rId19"/>
    <p:sldId id="283" r:id="rId20"/>
    <p:sldId id="271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310D-AF04-4E08-A744-9F14A4CEBBE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D66DF-3BC4-437E-9579-F481B35A0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slide" Target="slide2.xm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slide" Target="slide11.xml"/><Relationship Id="rId12" Type="http://schemas.openxmlformats.org/officeDocument/2006/relationships/image" Target="../media/image2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2.xml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25.jpe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slide" Target="slide15.xml"/><Relationship Id="rId4" Type="http://schemas.openxmlformats.org/officeDocument/2006/relationships/image" Target="../media/image23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5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slide" Target="slide17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8.xml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19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20.xml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slide" Target="slide2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22.xml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4.xml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6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6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slide" Target="slide7.xml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8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0.xml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bg1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404664"/>
            <a:ext cx="530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Игра для детей старшего дошкольного возраста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2" y="2225771"/>
            <a:ext cx="720000" cy="947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517234"/>
            <a:ext cx="720000" cy="996465"/>
          </a:xfrm>
          <a:prstGeom prst="rect">
            <a:avLst/>
          </a:prstGeom>
        </p:spPr>
      </p:pic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37" y="2132856"/>
            <a:ext cx="5553075" cy="20669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91" y="3238827"/>
            <a:ext cx="720000" cy="954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5" y="5373216"/>
            <a:ext cx="720000" cy="935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91" y="787846"/>
            <a:ext cx="720000" cy="938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52745"/>
            <a:ext cx="720000" cy="9505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5" y="3715972"/>
            <a:ext cx="720000" cy="967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31" y="1256852"/>
            <a:ext cx="720000" cy="10468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74" y="942514"/>
            <a:ext cx="720000" cy="9689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20" y="4954611"/>
            <a:ext cx="866879" cy="100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roup 1419"/>
          <p:cNvGrpSpPr>
            <a:grpSpLocks/>
          </p:cNvGrpSpPr>
          <p:nvPr/>
        </p:nvGrpSpPr>
        <p:grpSpPr bwMode="auto">
          <a:xfrm rot="327503">
            <a:off x="1985589" y="1841187"/>
            <a:ext cx="2713107" cy="1032488"/>
            <a:chOff x="1142" y="432"/>
            <a:chExt cx="3523" cy="1857"/>
          </a:xfrm>
        </p:grpSpPr>
        <p:sp>
          <p:nvSpPr>
            <p:cNvPr id="457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8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9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0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3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4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5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6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8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9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0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4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5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6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7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8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9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0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4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5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6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7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8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9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0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603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2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601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3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599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0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4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597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8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5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595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6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6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593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7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591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8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589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9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587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8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0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585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1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583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2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581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3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4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5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6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7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579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0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8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577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8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9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575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0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573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4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1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571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569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0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567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565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6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6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563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561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2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559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557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555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1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553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2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551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3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549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0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4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547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5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545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6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543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7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8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9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0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541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1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2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4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5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6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7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8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9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0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5" name="Group 1419"/>
          <p:cNvGrpSpPr>
            <a:grpSpLocks/>
          </p:cNvGrpSpPr>
          <p:nvPr/>
        </p:nvGrpSpPr>
        <p:grpSpPr bwMode="auto">
          <a:xfrm rot="327503">
            <a:off x="48891" y="642968"/>
            <a:ext cx="3061040" cy="1173861"/>
            <a:chOff x="1142" y="432"/>
            <a:chExt cx="3523" cy="1857"/>
          </a:xfrm>
        </p:grpSpPr>
        <p:sp>
          <p:nvSpPr>
            <p:cNvPr id="606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7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8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9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0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1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2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3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6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7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9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40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752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1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750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2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748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3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746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4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744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742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6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740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7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738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8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736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9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734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0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732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1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730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3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4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6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728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7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726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8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724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9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722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0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61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720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2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718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3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716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4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714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5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712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3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6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710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7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708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9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8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706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9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704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5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0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702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3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1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700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2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698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9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3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696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4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694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5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5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692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8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9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690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0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1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2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3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4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5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8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9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54" name="Group 1419"/>
          <p:cNvGrpSpPr>
            <a:grpSpLocks/>
          </p:cNvGrpSpPr>
          <p:nvPr/>
        </p:nvGrpSpPr>
        <p:grpSpPr bwMode="auto">
          <a:xfrm rot="327503">
            <a:off x="2129825" y="3130412"/>
            <a:ext cx="2796648" cy="1311558"/>
            <a:chOff x="1142" y="432"/>
            <a:chExt cx="3523" cy="1857"/>
          </a:xfrm>
        </p:grpSpPr>
        <p:sp>
          <p:nvSpPr>
            <p:cNvPr id="755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6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7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8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9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0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1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2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3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5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6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7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8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9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0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1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2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3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4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5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7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9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0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1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2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3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4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5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6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7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89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901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2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0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899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0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1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897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8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2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895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6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3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893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4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4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891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5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889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6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887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8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7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885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6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883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4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9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881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0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879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01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2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3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4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5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877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8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6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875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6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7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873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4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8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871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2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09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0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869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1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867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8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2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865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6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3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863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4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4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861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2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5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859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6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857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8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7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855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6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8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853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851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2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849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1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847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8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2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845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6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3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843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4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4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841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2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5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8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839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0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9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03" name="Group 1419"/>
          <p:cNvGrpSpPr>
            <a:grpSpLocks/>
          </p:cNvGrpSpPr>
          <p:nvPr/>
        </p:nvGrpSpPr>
        <p:grpSpPr bwMode="auto">
          <a:xfrm rot="327503">
            <a:off x="59997" y="2197720"/>
            <a:ext cx="2716400" cy="1390991"/>
            <a:chOff x="1142" y="432"/>
            <a:chExt cx="3523" cy="1857"/>
          </a:xfrm>
        </p:grpSpPr>
        <p:sp>
          <p:nvSpPr>
            <p:cNvPr id="904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5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6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7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8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9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0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2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4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5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6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7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8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9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0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7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8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9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0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2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3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4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5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6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7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8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1050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9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1048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0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1046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1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1044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1042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1040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4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1038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1036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6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1034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7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1032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8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1030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9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1028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0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1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3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54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1026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5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1024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6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1022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3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7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1020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1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8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59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1018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9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0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1016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7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1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1014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5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2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1012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3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1010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1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4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1008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9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5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1006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7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6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1004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5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1002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1000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1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9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998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9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0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996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7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1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994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5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2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992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3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3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990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1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4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5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6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7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988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9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8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9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0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1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2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6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7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2" name="Group 1419"/>
          <p:cNvGrpSpPr>
            <a:grpSpLocks/>
          </p:cNvGrpSpPr>
          <p:nvPr/>
        </p:nvGrpSpPr>
        <p:grpSpPr bwMode="auto">
          <a:xfrm rot="327503">
            <a:off x="57054" y="3871753"/>
            <a:ext cx="3365852" cy="1360025"/>
            <a:chOff x="1142" y="432"/>
            <a:chExt cx="3523" cy="1857"/>
          </a:xfrm>
        </p:grpSpPr>
        <p:sp>
          <p:nvSpPr>
            <p:cNvPr id="1053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87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1199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0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88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1197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89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1195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6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0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1193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4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1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1191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2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2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1189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3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1187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4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1185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6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5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1183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4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6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1181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2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7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1179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0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8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1177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9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03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1175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6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4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1173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4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5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1171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2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6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1169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0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7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08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1167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8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9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1165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6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0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1163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4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1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1161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2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2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1159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0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3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1157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8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4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1155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6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5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1153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6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1151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2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7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1149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0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8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1147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9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1145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0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1143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4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1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1141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2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1139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3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26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1137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7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4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5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02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578"/>
            <a:ext cx="786992" cy="1214422"/>
          </a:xfrm>
          <a:prstGeom prst="rect">
            <a:avLst/>
          </a:prstGeom>
          <a:noFill/>
        </p:spPr>
      </p:pic>
      <p:pic>
        <p:nvPicPr>
          <p:cNvPr id="1204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1205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3578"/>
            <a:ext cx="786992" cy="1214422"/>
          </a:xfrm>
          <a:prstGeom prst="rect">
            <a:avLst/>
          </a:prstGeom>
          <a:noFill/>
        </p:spPr>
      </p:pic>
      <p:pic>
        <p:nvPicPr>
          <p:cNvPr id="1206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1207" name="Picture 3" descr="D:\МГПИ\методика ФЭМП\игра 2\Карта 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1208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1209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1210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1211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1212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1213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1285860"/>
            <a:ext cx="1730375" cy="2670175"/>
          </a:xfrm>
          <a:prstGeom prst="rect">
            <a:avLst/>
          </a:prstGeom>
          <a:noFill/>
        </p:spPr>
      </p:pic>
      <p:sp>
        <p:nvSpPr>
          <p:cNvPr id="1214" name="TextBox 1213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рыбок?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9"/>
          <p:cNvGrpSpPr>
            <a:grpSpLocks/>
          </p:cNvGrpSpPr>
          <p:nvPr/>
        </p:nvGrpSpPr>
        <p:grpSpPr bwMode="auto">
          <a:xfrm rot="327503">
            <a:off x="1985589" y="1841187"/>
            <a:ext cx="2713107" cy="1032488"/>
            <a:chOff x="1142" y="432"/>
            <a:chExt cx="3523" cy="1857"/>
          </a:xfrm>
        </p:grpSpPr>
        <p:sp>
          <p:nvSpPr>
            <p:cNvPr id="457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8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9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0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2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3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4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5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6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8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9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0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2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3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4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5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6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7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8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9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0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4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5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6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7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8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9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0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603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601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599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0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597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8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595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6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593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591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589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587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8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585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583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581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3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4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5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6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579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0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577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8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575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573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4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1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571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569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0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567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565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6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563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561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2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559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557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555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553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551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549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0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547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4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545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9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543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7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8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9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90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541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1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2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4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5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6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7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8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9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0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91" name="Group 1419"/>
          <p:cNvGrpSpPr>
            <a:grpSpLocks/>
          </p:cNvGrpSpPr>
          <p:nvPr/>
        </p:nvGrpSpPr>
        <p:grpSpPr bwMode="auto">
          <a:xfrm rot="327503">
            <a:off x="48891" y="642968"/>
            <a:ext cx="3061040" cy="1173861"/>
            <a:chOff x="1142" y="432"/>
            <a:chExt cx="3523" cy="1857"/>
          </a:xfrm>
        </p:grpSpPr>
        <p:sp>
          <p:nvSpPr>
            <p:cNvPr id="606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7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8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9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0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1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2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3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6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7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9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92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752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3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750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4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748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5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746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6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744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7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742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740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9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738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0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736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5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734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6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732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7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730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3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4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8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728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0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726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1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724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2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722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0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3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720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4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718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5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716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6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714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5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7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712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3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8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710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708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9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706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1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704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5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2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702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3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3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700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4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698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9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8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696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03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694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5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8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692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8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9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690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0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1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2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3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4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5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8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9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40" name="Group 1419"/>
          <p:cNvGrpSpPr>
            <a:grpSpLocks/>
          </p:cNvGrpSpPr>
          <p:nvPr/>
        </p:nvGrpSpPr>
        <p:grpSpPr bwMode="auto">
          <a:xfrm rot="327503">
            <a:off x="2129825" y="3130412"/>
            <a:ext cx="2796648" cy="1311558"/>
            <a:chOff x="1142" y="432"/>
            <a:chExt cx="3523" cy="1857"/>
          </a:xfrm>
        </p:grpSpPr>
        <p:sp>
          <p:nvSpPr>
            <p:cNvPr id="755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6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7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8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9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0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1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2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3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5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6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7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8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9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0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1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2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3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4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5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6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7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9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0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1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2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3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4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5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6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7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1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901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2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899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0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897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8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4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895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6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893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4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6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891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7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889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8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887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8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9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885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6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4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883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4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5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881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6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879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01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2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3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4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57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877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8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9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875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6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0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873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4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1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871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2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09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62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869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3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867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8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4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865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6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5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863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4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6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861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2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859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857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8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9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855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6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0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853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1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851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2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2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849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3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847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8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7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845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6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2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843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4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87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841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2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5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88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839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0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9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89" name="Group 1419"/>
          <p:cNvGrpSpPr>
            <a:grpSpLocks/>
          </p:cNvGrpSpPr>
          <p:nvPr/>
        </p:nvGrpSpPr>
        <p:grpSpPr bwMode="auto">
          <a:xfrm rot="327503">
            <a:off x="59997" y="2197720"/>
            <a:ext cx="2716400" cy="1390991"/>
            <a:chOff x="1142" y="432"/>
            <a:chExt cx="3523" cy="1857"/>
          </a:xfrm>
        </p:grpSpPr>
        <p:sp>
          <p:nvSpPr>
            <p:cNvPr id="904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5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6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7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8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9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0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2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3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4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5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6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7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8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9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0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7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8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9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0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2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3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4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5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6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7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0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1050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1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1048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2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1046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3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1044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4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1042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5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1040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6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1038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7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1036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8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1034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3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1032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4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1030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5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1028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0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1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3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06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1026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8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1024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09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1022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3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0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1020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1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8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11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1018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9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2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1016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7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3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1014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5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4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1012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5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1010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1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6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1008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9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7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1006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7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8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1004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5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9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1002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0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1000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1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1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998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9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2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996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7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6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994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5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1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992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3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3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990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1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4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5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6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15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988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9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8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9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0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1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2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5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6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7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8" name="Group 1419"/>
          <p:cNvGrpSpPr>
            <a:grpSpLocks/>
          </p:cNvGrpSpPr>
          <p:nvPr/>
        </p:nvGrpSpPr>
        <p:grpSpPr bwMode="auto">
          <a:xfrm rot="327503">
            <a:off x="57054" y="3871753"/>
            <a:ext cx="3365852" cy="1360025"/>
            <a:chOff x="1142" y="432"/>
            <a:chExt cx="3523" cy="1857"/>
          </a:xfrm>
        </p:grpSpPr>
        <p:sp>
          <p:nvSpPr>
            <p:cNvPr id="1053" name="Freeform 1420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/>
              <a:ahLst/>
              <a:cxnLst>
                <a:cxn ang="0">
                  <a:pos x="2408" y="313"/>
                </a:cxn>
                <a:cxn ang="0">
                  <a:pos x="2552" y="361"/>
                </a:cxn>
                <a:cxn ang="0">
                  <a:pos x="2696" y="409"/>
                </a:cxn>
                <a:cxn ang="0">
                  <a:pos x="2888" y="361"/>
                </a:cxn>
                <a:cxn ang="0">
                  <a:pos x="3032" y="265"/>
                </a:cxn>
                <a:cxn ang="0">
                  <a:pos x="3176" y="201"/>
                </a:cxn>
                <a:cxn ang="0">
                  <a:pos x="3388" y="161"/>
                </a:cxn>
                <a:cxn ang="0">
                  <a:pos x="3500" y="209"/>
                </a:cxn>
                <a:cxn ang="0">
                  <a:pos x="3512" y="265"/>
                </a:cxn>
                <a:cxn ang="0">
                  <a:pos x="3492" y="345"/>
                </a:cxn>
                <a:cxn ang="0">
                  <a:pos x="3416" y="409"/>
                </a:cxn>
                <a:cxn ang="0">
                  <a:pos x="3268" y="473"/>
                </a:cxn>
                <a:cxn ang="0">
                  <a:pos x="3228" y="577"/>
                </a:cxn>
                <a:cxn ang="0">
                  <a:pos x="3316" y="657"/>
                </a:cxn>
                <a:cxn ang="0">
                  <a:pos x="3416" y="745"/>
                </a:cxn>
                <a:cxn ang="0">
                  <a:pos x="3492" y="849"/>
                </a:cxn>
                <a:cxn ang="0">
                  <a:pos x="3476" y="969"/>
                </a:cxn>
                <a:cxn ang="0">
                  <a:pos x="3368" y="985"/>
                </a:cxn>
                <a:cxn ang="0">
                  <a:pos x="3224" y="985"/>
                </a:cxn>
                <a:cxn ang="0">
                  <a:pos x="3036" y="905"/>
                </a:cxn>
                <a:cxn ang="0">
                  <a:pos x="2932" y="809"/>
                </a:cxn>
                <a:cxn ang="0">
                  <a:pos x="2816" y="737"/>
                </a:cxn>
                <a:cxn ang="0">
                  <a:pos x="2552" y="745"/>
                </a:cxn>
                <a:cxn ang="0">
                  <a:pos x="2312" y="841"/>
                </a:cxn>
                <a:cxn ang="0">
                  <a:pos x="1936" y="1017"/>
                </a:cxn>
                <a:cxn ang="0">
                  <a:pos x="1480" y="1097"/>
                </a:cxn>
                <a:cxn ang="0">
                  <a:pos x="1064" y="1081"/>
                </a:cxn>
                <a:cxn ang="0">
                  <a:pos x="736" y="1073"/>
                </a:cxn>
                <a:cxn ang="0">
                  <a:pos x="504" y="985"/>
                </a:cxn>
                <a:cxn ang="0">
                  <a:pos x="280" y="937"/>
                </a:cxn>
                <a:cxn ang="0">
                  <a:pos x="152" y="873"/>
                </a:cxn>
                <a:cxn ang="0">
                  <a:pos x="88" y="873"/>
                </a:cxn>
                <a:cxn ang="0">
                  <a:pos x="16" y="849"/>
                </a:cxn>
                <a:cxn ang="0">
                  <a:pos x="8" y="793"/>
                </a:cxn>
                <a:cxn ang="0">
                  <a:pos x="8" y="745"/>
                </a:cxn>
                <a:cxn ang="0">
                  <a:pos x="8" y="649"/>
                </a:cxn>
                <a:cxn ang="0">
                  <a:pos x="56" y="649"/>
                </a:cxn>
                <a:cxn ang="0">
                  <a:pos x="104" y="601"/>
                </a:cxn>
                <a:cxn ang="0">
                  <a:pos x="208" y="497"/>
                </a:cxn>
                <a:cxn ang="0">
                  <a:pos x="328" y="441"/>
                </a:cxn>
                <a:cxn ang="0">
                  <a:pos x="392" y="353"/>
                </a:cxn>
                <a:cxn ang="0">
                  <a:pos x="472" y="257"/>
                </a:cxn>
                <a:cxn ang="0">
                  <a:pos x="584" y="169"/>
                </a:cxn>
                <a:cxn ang="0">
                  <a:pos x="696" y="129"/>
                </a:cxn>
                <a:cxn ang="0">
                  <a:pos x="920" y="73"/>
                </a:cxn>
                <a:cxn ang="0">
                  <a:pos x="1208" y="25"/>
                </a:cxn>
                <a:cxn ang="0">
                  <a:pos x="1456" y="17"/>
                </a:cxn>
                <a:cxn ang="0">
                  <a:pos x="1736" y="25"/>
                </a:cxn>
                <a:cxn ang="0">
                  <a:pos x="2168" y="169"/>
                </a:cxn>
                <a:cxn ang="0">
                  <a:pos x="2408" y="313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21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/>
              <a:ahLst/>
              <a:cxnLst>
                <a:cxn ang="0">
                  <a:pos x="548" y="444"/>
                </a:cxn>
                <a:cxn ang="0">
                  <a:pos x="644" y="348"/>
                </a:cxn>
                <a:cxn ang="0">
                  <a:pos x="740" y="300"/>
                </a:cxn>
                <a:cxn ang="0">
                  <a:pos x="768" y="212"/>
                </a:cxn>
                <a:cxn ang="0">
                  <a:pos x="648" y="132"/>
                </a:cxn>
                <a:cxn ang="0">
                  <a:pos x="512" y="84"/>
                </a:cxn>
                <a:cxn ang="0">
                  <a:pos x="356" y="12"/>
                </a:cxn>
                <a:cxn ang="0">
                  <a:pos x="260" y="12"/>
                </a:cxn>
                <a:cxn ang="0">
                  <a:pos x="144" y="68"/>
                </a:cxn>
                <a:cxn ang="0">
                  <a:pos x="48" y="180"/>
                </a:cxn>
                <a:cxn ang="0">
                  <a:pos x="20" y="204"/>
                </a:cxn>
                <a:cxn ang="0">
                  <a:pos x="168" y="236"/>
                </a:cxn>
                <a:cxn ang="0">
                  <a:pos x="288" y="292"/>
                </a:cxn>
                <a:cxn ang="0">
                  <a:pos x="404" y="348"/>
                </a:cxn>
                <a:cxn ang="0">
                  <a:pos x="548" y="444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422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76" y="320"/>
                </a:cxn>
                <a:cxn ang="0">
                  <a:pos x="268" y="272"/>
                </a:cxn>
                <a:cxn ang="0">
                  <a:pos x="288" y="240"/>
                </a:cxn>
                <a:cxn ang="0">
                  <a:pos x="316" y="272"/>
                </a:cxn>
                <a:cxn ang="0">
                  <a:pos x="336" y="288"/>
                </a:cxn>
                <a:cxn ang="0">
                  <a:pos x="336" y="240"/>
                </a:cxn>
                <a:cxn ang="0">
                  <a:pos x="480" y="240"/>
                </a:cxn>
                <a:cxn ang="0">
                  <a:pos x="576" y="192"/>
                </a:cxn>
                <a:cxn ang="0">
                  <a:pos x="576" y="144"/>
                </a:cxn>
                <a:cxn ang="0">
                  <a:pos x="508" y="64"/>
                </a:cxn>
                <a:cxn ang="0">
                  <a:pos x="396" y="40"/>
                </a:cxn>
                <a:cxn ang="0">
                  <a:pos x="308" y="8"/>
                </a:cxn>
                <a:cxn ang="0">
                  <a:pos x="164" y="88"/>
                </a:cxn>
                <a:cxn ang="0">
                  <a:pos x="60" y="120"/>
                </a:cxn>
                <a:cxn ang="0">
                  <a:pos x="0" y="144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423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91" y="337"/>
                </a:cxn>
                <a:cxn ang="0">
                  <a:pos x="215" y="289"/>
                </a:cxn>
                <a:cxn ang="0">
                  <a:pos x="206" y="239"/>
                </a:cxn>
                <a:cxn ang="0">
                  <a:pos x="218" y="280"/>
                </a:cxn>
                <a:cxn ang="0">
                  <a:pos x="229" y="302"/>
                </a:cxn>
                <a:cxn ang="0">
                  <a:pos x="250" y="259"/>
                </a:cxn>
                <a:cxn ang="0">
                  <a:pos x="391" y="353"/>
                </a:cxn>
                <a:cxn ang="0">
                  <a:pos x="495" y="337"/>
                </a:cxn>
                <a:cxn ang="0">
                  <a:pos x="519" y="257"/>
                </a:cxn>
                <a:cxn ang="0">
                  <a:pos x="503" y="169"/>
                </a:cxn>
                <a:cxn ang="0">
                  <a:pos x="439" y="113"/>
                </a:cxn>
                <a:cxn ang="0">
                  <a:pos x="367" y="57"/>
                </a:cxn>
                <a:cxn ang="0">
                  <a:pos x="158" y="49"/>
                </a:cxn>
                <a:cxn ang="0">
                  <a:pos x="71" y="57"/>
                </a:cxn>
                <a:cxn ang="0">
                  <a:pos x="15" y="4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424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/>
              <a:ahLst/>
              <a:cxnLst>
                <a:cxn ang="0">
                  <a:pos x="1220" y="501"/>
                </a:cxn>
                <a:cxn ang="0">
                  <a:pos x="1056" y="437"/>
                </a:cxn>
                <a:cxn ang="0">
                  <a:pos x="644" y="453"/>
                </a:cxn>
                <a:cxn ang="0">
                  <a:pos x="308" y="501"/>
                </a:cxn>
                <a:cxn ang="0">
                  <a:pos x="68" y="549"/>
                </a:cxn>
                <a:cxn ang="0">
                  <a:pos x="0" y="573"/>
                </a:cxn>
                <a:cxn ang="0">
                  <a:pos x="68" y="357"/>
                </a:cxn>
                <a:cxn ang="0">
                  <a:pos x="184" y="61"/>
                </a:cxn>
                <a:cxn ang="0">
                  <a:pos x="184" y="133"/>
                </a:cxn>
                <a:cxn ang="0">
                  <a:pos x="212" y="165"/>
                </a:cxn>
                <a:cxn ang="0">
                  <a:pos x="280" y="117"/>
                </a:cxn>
                <a:cxn ang="0">
                  <a:pos x="308" y="69"/>
                </a:cxn>
                <a:cxn ang="0">
                  <a:pos x="356" y="117"/>
                </a:cxn>
                <a:cxn ang="0">
                  <a:pos x="440" y="77"/>
                </a:cxn>
                <a:cxn ang="0">
                  <a:pos x="472" y="37"/>
                </a:cxn>
                <a:cxn ang="0">
                  <a:pos x="512" y="77"/>
                </a:cxn>
                <a:cxn ang="0">
                  <a:pos x="576" y="53"/>
                </a:cxn>
                <a:cxn ang="0">
                  <a:pos x="624" y="5"/>
                </a:cxn>
                <a:cxn ang="0">
                  <a:pos x="616" y="85"/>
                </a:cxn>
                <a:cxn ang="0">
                  <a:pos x="704" y="101"/>
                </a:cxn>
                <a:cxn ang="0">
                  <a:pos x="788" y="69"/>
                </a:cxn>
                <a:cxn ang="0">
                  <a:pos x="816" y="133"/>
                </a:cxn>
                <a:cxn ang="0">
                  <a:pos x="880" y="117"/>
                </a:cxn>
                <a:cxn ang="0">
                  <a:pos x="980" y="69"/>
                </a:cxn>
                <a:cxn ang="0">
                  <a:pos x="932" y="165"/>
                </a:cxn>
                <a:cxn ang="0">
                  <a:pos x="1008" y="189"/>
                </a:cxn>
                <a:cxn ang="0">
                  <a:pos x="1076" y="165"/>
                </a:cxn>
                <a:cxn ang="0">
                  <a:pos x="1032" y="221"/>
                </a:cxn>
                <a:cxn ang="0">
                  <a:pos x="1048" y="261"/>
                </a:cxn>
                <a:cxn ang="0">
                  <a:pos x="1112" y="285"/>
                </a:cxn>
                <a:cxn ang="0">
                  <a:pos x="1220" y="261"/>
                </a:cxn>
                <a:cxn ang="0">
                  <a:pos x="1160" y="325"/>
                </a:cxn>
                <a:cxn ang="0">
                  <a:pos x="1172" y="357"/>
                </a:cxn>
                <a:cxn ang="0">
                  <a:pos x="1220" y="405"/>
                </a:cxn>
                <a:cxn ang="0">
                  <a:pos x="1184" y="421"/>
                </a:cxn>
                <a:cxn ang="0">
                  <a:pos x="1268" y="501"/>
                </a:cxn>
                <a:cxn ang="0">
                  <a:pos x="1192" y="485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425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92" y="8"/>
                </a:cxn>
                <a:cxn ang="0">
                  <a:pos x="288" y="56"/>
                </a:cxn>
                <a:cxn ang="0">
                  <a:pos x="356" y="136"/>
                </a:cxn>
                <a:cxn ang="0">
                  <a:pos x="372" y="232"/>
                </a:cxn>
                <a:cxn ang="0">
                  <a:pos x="396" y="360"/>
                </a:cxn>
                <a:cxn ang="0">
                  <a:pos x="356" y="480"/>
                </a:cxn>
                <a:cxn ang="0">
                  <a:pos x="316" y="568"/>
                </a:cxn>
                <a:cxn ang="0">
                  <a:pos x="240" y="632"/>
                </a:cxn>
                <a:cxn ang="0">
                  <a:pos x="180" y="664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426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6" y="29"/>
                </a:cxn>
                <a:cxn ang="0">
                  <a:pos x="128" y="181"/>
                </a:cxn>
                <a:cxn ang="0">
                  <a:pos x="88" y="317"/>
                </a:cxn>
                <a:cxn ang="0">
                  <a:pos x="0" y="397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Oval 1427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1428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Freeform 1429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"/>
                </a:cxn>
                <a:cxn ang="0">
                  <a:pos x="48" y="48"/>
                </a:cxn>
                <a:cxn ang="0">
                  <a:pos x="124" y="72"/>
                </a:cxn>
                <a:cxn ang="0">
                  <a:pos x="212" y="88"/>
                </a:cxn>
                <a:cxn ang="0">
                  <a:pos x="268" y="120"/>
                </a:cxn>
                <a:cxn ang="0">
                  <a:pos x="348" y="120"/>
                </a:cxn>
                <a:cxn ang="0">
                  <a:pos x="364" y="88"/>
                </a:cxn>
                <a:cxn ang="0">
                  <a:pos x="336" y="48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1430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/>
              <a:ahLst/>
              <a:cxnLst>
                <a:cxn ang="0">
                  <a:pos x="250" y="96"/>
                </a:cxn>
                <a:cxn ang="0">
                  <a:pos x="202" y="96"/>
                </a:cxn>
                <a:cxn ang="0">
                  <a:pos x="134" y="112"/>
                </a:cxn>
                <a:cxn ang="0">
                  <a:pos x="70" y="112"/>
                </a:cxn>
                <a:cxn ang="0">
                  <a:pos x="10" y="96"/>
                </a:cxn>
                <a:cxn ang="0">
                  <a:pos x="10" y="48"/>
                </a:cxn>
                <a:cxn ang="0">
                  <a:pos x="58" y="0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1431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8"/>
                </a:cxn>
                <a:cxn ang="0">
                  <a:pos x="168" y="88"/>
                </a:cxn>
                <a:cxn ang="0">
                  <a:pos x="184" y="128"/>
                </a:cxn>
                <a:cxn ang="0">
                  <a:pos x="224" y="152"/>
                </a:cxn>
                <a:cxn ang="0">
                  <a:pos x="208" y="80"/>
                </a:cxn>
                <a:cxn ang="0">
                  <a:pos x="176" y="48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1432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/>
              <a:ahLst/>
              <a:cxnLst>
                <a:cxn ang="0">
                  <a:pos x="36" y="73"/>
                </a:cxn>
                <a:cxn ang="0">
                  <a:pos x="28" y="73"/>
                </a:cxn>
                <a:cxn ang="0">
                  <a:pos x="48" y="105"/>
                </a:cxn>
                <a:cxn ang="0">
                  <a:pos x="44" y="65"/>
                </a:cxn>
                <a:cxn ang="0">
                  <a:pos x="240" y="9"/>
                </a:cxn>
                <a:cxn ang="0">
                  <a:pos x="384" y="9"/>
                </a:cxn>
                <a:cxn ang="0">
                  <a:pos x="432" y="57"/>
                </a:cxn>
                <a:cxn ang="0">
                  <a:pos x="384" y="153"/>
                </a:cxn>
                <a:cxn ang="0">
                  <a:pos x="276" y="265"/>
                </a:cxn>
                <a:cxn ang="0">
                  <a:pos x="192" y="249"/>
                </a:cxn>
                <a:cxn ang="0">
                  <a:pos x="48" y="249"/>
                </a:cxn>
                <a:cxn ang="0">
                  <a:pos x="0" y="249"/>
                </a:cxn>
                <a:cxn ang="0">
                  <a:pos x="48" y="201"/>
                </a:cxn>
                <a:cxn ang="0">
                  <a:pos x="48" y="105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1433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1434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72" y="48"/>
                </a:cxn>
                <a:cxn ang="0">
                  <a:pos x="60" y="88"/>
                </a:cxn>
                <a:cxn ang="0">
                  <a:pos x="32" y="136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1435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Freeform 1436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Freeform 1437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56"/>
                </a:cxn>
                <a:cxn ang="0">
                  <a:pos x="68" y="96"/>
                </a:cxn>
                <a:cxn ang="0">
                  <a:pos x="52" y="144"/>
                </a:cxn>
                <a:cxn ang="0">
                  <a:pos x="0" y="176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Freeform 1438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Freeform 1439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Freeform 1440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Freeform 1441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Freeform 1442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Freeform 1443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1444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Freeform 1445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Freeform 1446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Freeform 1447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Freeform 1448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Freeform 1449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Freeform 1450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Freeform 1451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Freeform 1452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Freeform 1453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6"/>
                </a:cxn>
                <a:cxn ang="0">
                  <a:pos x="48" y="48"/>
                </a:cxn>
                <a:cxn ang="0">
                  <a:pos x="48" y="96"/>
                </a:cxn>
                <a:cxn ang="0">
                  <a:pos x="8" y="144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9" name="Group 1454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1199" name="Freeform 1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0" name="Freeform 1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" name="Group 1457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1197" name="Freeform 145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" name="Freeform 145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1" name="Group 1460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1195" name="Freeform 146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6" name="Freeform 146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2" name="Group 1463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1193" name="Freeform 146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4" name="Freeform 146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3" name="Group 1466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1191" name="Freeform 146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2" name="Freeform 146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4" name="Group 1469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1189" name="Freeform 147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" name="Freeform 147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5" name="Group 1472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1187" name="Freeform 147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" name="Freeform 147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6" name="Group 1475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1185" name="Freeform 147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6" name="Freeform 147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" name="Group 1478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1183" name="Freeform 147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4" name="Freeform 148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2" name="Group 1481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1181" name="Freeform 148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2" name="Freeform 148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3" name="Group 1484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1179" name="Freeform 148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0" name="Freeform 148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4" name="Group 1487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1177" name="Freeform 148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" name="Freeform 148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9" name="Freeform 1490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Freeform 1491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Freeform 1492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Freeform 1493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5" name="Group 1494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1175" name="Freeform 149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6" name="Freeform 149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6" name="Group 1497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1173" name="Freeform 149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4" name="Freeform 149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7" name="Group 1500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1171" name="Freeform 150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2" name="Freeform 150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8" name="Group 1503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1169" name="Freeform 150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0" name="Freeform 150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7" name="Freeform 1506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6" y="8"/>
                </a:cxn>
                <a:cxn ang="0">
                  <a:pos x="64" y="48"/>
                </a:cxn>
                <a:cxn ang="0">
                  <a:pos x="48" y="96"/>
                </a:cxn>
                <a:cxn ang="0">
                  <a:pos x="0" y="112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9" name="Group 1507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1167" name="Freeform 150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8" name="Freeform 150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0" name="Group 1510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1165" name="Freeform 151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6" name="Freeform 151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1" name="Group 1513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1163" name="Freeform 151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4" name="Freeform 151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2" name="Group 1516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1161" name="Freeform 151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2" name="Freeform 151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7" name="Group 1519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1159" name="Freeform 152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0" name="Freeform 152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8" name="Group 1522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1157" name="Freeform 152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8" name="Freeform 152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9" name="Group 1525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1155" name="Freeform 152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6" name="Freeform 152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0" name="Group 1528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1153" name="Freeform 152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" name="Freeform 153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" name="Group 1531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1151" name="Freeform 153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2" name="Freeform 153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" name="Group 1534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1149" name="Freeform 153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0" name="Freeform 153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" name="Group 1537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1147" name="Freeform 153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" name="Freeform 153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" name="Group 1540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1145" name="Freeform 154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" name="Freeform 154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6" name="Group 1543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1143" name="Freeform 154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4" name="Freeform 154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" name="Group 1546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1141" name="Freeform 154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" name="Freeform 154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" name="Group 1549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1139" name="Freeform 155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" name="Freeform 155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3" name="Freeform 1552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Freeform 1553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1554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9" name="Group 1555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1137" name="Freeform 155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" name="Freeform 155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6"/>
                  </a:cxn>
                  <a:cxn ang="0">
                    <a:pos x="48" y="48"/>
                  </a:cxn>
                  <a:cxn ang="0">
                    <a:pos x="48" y="96"/>
                  </a:cxn>
                  <a:cxn ang="0">
                    <a:pos x="8" y="144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7" name="Freeform 1558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Freeform 1559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Freeform 1560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Freeform 1561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6" y="16"/>
                </a:cxn>
                <a:cxn ang="0">
                  <a:pos x="64" y="56"/>
                </a:cxn>
                <a:cxn ang="0">
                  <a:pos x="48" y="104"/>
                </a:cxn>
                <a:cxn ang="0">
                  <a:pos x="0" y="120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Freeform 1562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48" y="56"/>
                </a:cxn>
                <a:cxn ang="0">
                  <a:pos x="48" y="152"/>
                </a:cxn>
                <a:cxn ang="0">
                  <a:pos x="48" y="200"/>
                </a:cxn>
                <a:cxn ang="0">
                  <a:pos x="96" y="296"/>
                </a:cxn>
                <a:cxn ang="0">
                  <a:pos x="48" y="344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Freeform 1563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240"/>
                </a:cxn>
                <a:cxn ang="0">
                  <a:pos x="672" y="48"/>
                </a:cxn>
                <a:cxn ang="0">
                  <a:pos x="48" y="288"/>
                </a:cxn>
                <a:cxn ang="0">
                  <a:pos x="624" y="192"/>
                </a:cxn>
                <a:cxn ang="0">
                  <a:pos x="572" y="240"/>
                </a:cxn>
                <a:cxn ang="0">
                  <a:pos x="48" y="288"/>
                </a:cxn>
                <a:cxn ang="0">
                  <a:pos x="432" y="336"/>
                </a:cxn>
                <a:cxn ang="0">
                  <a:pos x="0" y="384"/>
                </a:cxn>
                <a:cxn ang="0">
                  <a:pos x="384" y="384"/>
                </a:cxn>
                <a:cxn ang="0">
                  <a:pos x="76" y="408"/>
                </a:cxn>
                <a:cxn ang="0">
                  <a:pos x="420" y="424"/>
                </a:cxn>
                <a:cxn ang="0">
                  <a:pos x="432" y="432"/>
                </a:cxn>
                <a:cxn ang="0">
                  <a:pos x="96" y="432"/>
                </a:cxn>
                <a:cxn ang="0">
                  <a:pos x="528" y="576"/>
                </a:cxn>
                <a:cxn ang="0">
                  <a:pos x="48" y="480"/>
                </a:cxn>
                <a:cxn ang="0">
                  <a:pos x="624" y="720"/>
                </a:cxn>
                <a:cxn ang="0">
                  <a:pos x="96" y="528"/>
                </a:cxn>
                <a:cxn ang="0">
                  <a:pos x="480" y="816"/>
                </a:cxn>
                <a:cxn ang="0">
                  <a:pos x="48" y="576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Freeform 1564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92"/>
                </a:cxn>
                <a:cxn ang="0">
                  <a:pos x="288" y="0"/>
                </a:cxn>
                <a:cxn ang="0">
                  <a:pos x="144" y="192"/>
                </a:cxn>
                <a:cxn ang="0">
                  <a:pos x="384" y="48"/>
                </a:cxn>
                <a:cxn ang="0">
                  <a:pos x="192" y="240"/>
                </a:cxn>
                <a:cxn ang="0">
                  <a:pos x="432" y="96"/>
                </a:cxn>
                <a:cxn ang="0">
                  <a:pos x="288" y="288"/>
                </a:cxn>
                <a:cxn ang="0">
                  <a:pos x="528" y="144"/>
                </a:cxn>
                <a:cxn ang="0">
                  <a:pos x="288" y="336"/>
                </a:cxn>
                <a:cxn ang="0">
                  <a:pos x="624" y="192"/>
                </a:cxn>
                <a:cxn ang="0">
                  <a:pos x="384" y="384"/>
                </a:cxn>
                <a:cxn ang="0">
                  <a:pos x="672" y="240"/>
                </a:cxn>
                <a:cxn ang="0">
                  <a:pos x="432" y="384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4" name="Freeform 1565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480" y="144"/>
                </a:cxn>
                <a:cxn ang="0">
                  <a:pos x="192" y="0"/>
                </a:cxn>
                <a:cxn ang="0">
                  <a:pos x="432" y="192"/>
                </a:cxn>
                <a:cxn ang="0">
                  <a:pos x="144" y="48"/>
                </a:cxn>
                <a:cxn ang="0">
                  <a:pos x="288" y="192"/>
                </a:cxn>
                <a:cxn ang="0">
                  <a:pos x="96" y="48"/>
                </a:cxn>
                <a:cxn ang="0">
                  <a:pos x="192" y="192"/>
                </a:cxn>
                <a:cxn ang="0">
                  <a:pos x="0" y="96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5" name="Freeform 1566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80" y="240"/>
                </a:cxn>
                <a:cxn ang="0">
                  <a:pos x="336" y="96"/>
                </a:cxn>
                <a:cxn ang="0">
                  <a:pos x="288" y="0"/>
                </a:cxn>
                <a:cxn ang="0">
                  <a:pos x="288" y="96"/>
                </a:cxn>
                <a:cxn ang="0">
                  <a:pos x="384" y="288"/>
                </a:cxn>
                <a:cxn ang="0">
                  <a:pos x="240" y="96"/>
                </a:cxn>
                <a:cxn ang="0">
                  <a:pos x="192" y="0"/>
                </a:cxn>
                <a:cxn ang="0">
                  <a:pos x="288" y="240"/>
                </a:cxn>
                <a:cxn ang="0">
                  <a:pos x="144" y="0"/>
                </a:cxn>
                <a:cxn ang="0">
                  <a:pos x="192" y="192"/>
                </a:cxn>
                <a:cxn ang="0">
                  <a:pos x="96" y="0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48" y="48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" name="Freeform 1567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/>
              <a:ahLst/>
              <a:cxnLst>
                <a:cxn ang="0">
                  <a:pos x="48" y="264"/>
                </a:cxn>
                <a:cxn ang="0">
                  <a:pos x="0" y="504"/>
                </a:cxn>
                <a:cxn ang="0">
                  <a:pos x="8" y="560"/>
                </a:cxn>
                <a:cxn ang="0">
                  <a:pos x="48" y="552"/>
                </a:cxn>
                <a:cxn ang="0">
                  <a:pos x="96" y="456"/>
                </a:cxn>
                <a:cxn ang="0">
                  <a:pos x="240" y="120"/>
                </a:cxn>
                <a:cxn ang="0">
                  <a:pos x="152" y="544"/>
                </a:cxn>
                <a:cxn ang="0">
                  <a:pos x="240" y="456"/>
                </a:cxn>
                <a:cxn ang="0">
                  <a:pos x="224" y="456"/>
                </a:cxn>
                <a:cxn ang="0">
                  <a:pos x="384" y="72"/>
                </a:cxn>
                <a:cxn ang="0">
                  <a:pos x="264" y="520"/>
                </a:cxn>
                <a:cxn ang="0">
                  <a:pos x="336" y="472"/>
                </a:cxn>
                <a:cxn ang="0">
                  <a:pos x="568" y="0"/>
                </a:cxn>
                <a:cxn ang="0">
                  <a:pos x="384" y="504"/>
                </a:cxn>
                <a:cxn ang="0">
                  <a:pos x="480" y="456"/>
                </a:cxn>
                <a:cxn ang="0">
                  <a:pos x="720" y="24"/>
                </a:cxn>
                <a:cxn ang="0">
                  <a:pos x="568" y="472"/>
                </a:cxn>
                <a:cxn ang="0">
                  <a:pos x="664" y="440"/>
                </a:cxn>
                <a:cxn ang="0">
                  <a:pos x="912" y="72"/>
                </a:cxn>
                <a:cxn ang="0">
                  <a:pos x="720" y="456"/>
                </a:cxn>
                <a:cxn ang="0">
                  <a:pos x="768" y="456"/>
                </a:cxn>
                <a:cxn ang="0">
                  <a:pos x="960" y="168"/>
                </a:cxn>
                <a:cxn ang="0">
                  <a:pos x="816" y="456"/>
                </a:cxn>
                <a:cxn ang="0">
                  <a:pos x="928" y="448"/>
                </a:cxn>
                <a:cxn ang="0">
                  <a:pos x="960" y="408"/>
                </a:cxn>
                <a:cxn ang="0">
                  <a:pos x="1104" y="264"/>
                </a:cxn>
                <a:cxn ang="0">
                  <a:pos x="1008" y="456"/>
                </a:cxn>
                <a:cxn ang="0">
                  <a:pos x="1056" y="456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02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578"/>
            <a:ext cx="786992" cy="1214422"/>
          </a:xfrm>
          <a:prstGeom prst="rect">
            <a:avLst/>
          </a:prstGeom>
          <a:noFill/>
        </p:spPr>
      </p:pic>
      <p:pic>
        <p:nvPicPr>
          <p:cNvPr id="1204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1205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3578"/>
            <a:ext cx="786992" cy="1214422"/>
          </a:xfrm>
          <a:prstGeom prst="rect">
            <a:avLst/>
          </a:prstGeom>
          <a:noFill/>
        </p:spPr>
      </p:pic>
      <p:pic>
        <p:nvPicPr>
          <p:cNvPr id="1206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1207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1208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1209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1210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1211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1212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1214" name="TextBox 1213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рыбок?</a:t>
            </a:r>
            <a:endParaRPr lang="ru-RU" sz="2800" dirty="0"/>
          </a:p>
        </p:txBody>
      </p:sp>
      <p:pic>
        <p:nvPicPr>
          <p:cNvPr id="15362" name="Picture 2" descr="D:\МГПИ\методика ФЭМП\игра 2\Карта 5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428736"/>
            <a:ext cx="1730375" cy="2670175"/>
          </a:xfrm>
          <a:prstGeom prst="rect">
            <a:avLst/>
          </a:prstGeom>
          <a:noFill/>
        </p:spPr>
      </p:pic>
      <p:pic>
        <p:nvPicPr>
          <p:cNvPr id="5122" name="Picture 2" descr="D:\МГПИ\методика ФЭМП\игра 2\Карта 5к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8992" y="5643578"/>
            <a:ext cx="786992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46"/>
          <p:cNvGrpSpPr>
            <a:grpSpLocks/>
          </p:cNvGrpSpPr>
          <p:nvPr/>
        </p:nvGrpSpPr>
        <p:grpSpPr bwMode="auto">
          <a:xfrm>
            <a:off x="428596" y="2214554"/>
            <a:ext cx="3587722" cy="2214578"/>
            <a:chOff x="3312" y="1392"/>
            <a:chExt cx="2332" cy="1376"/>
          </a:xfrm>
        </p:grpSpPr>
        <p:grpSp>
          <p:nvGrpSpPr>
            <p:cNvPr id="5" name="Group 1147"/>
            <p:cNvGrpSpPr>
              <a:grpSpLocks/>
            </p:cNvGrpSpPr>
            <p:nvPr/>
          </p:nvGrpSpPr>
          <p:grpSpPr bwMode="auto">
            <a:xfrm>
              <a:off x="3360" y="1632"/>
              <a:ext cx="2152" cy="1136"/>
              <a:chOff x="3120" y="2848"/>
              <a:chExt cx="2344" cy="1088"/>
            </a:xfrm>
          </p:grpSpPr>
          <p:sp>
            <p:nvSpPr>
              <p:cNvPr id="228" name="Freeform 1148"/>
              <p:cNvSpPr>
                <a:spLocks/>
              </p:cNvSpPr>
              <p:nvPr/>
            </p:nvSpPr>
            <p:spPr bwMode="auto">
              <a:xfrm>
                <a:off x="3120" y="3189"/>
                <a:ext cx="2344" cy="74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72" y="392"/>
                  </a:cxn>
                  <a:cxn ang="0">
                    <a:pos x="792" y="640"/>
                  </a:cxn>
                  <a:cxn ang="0">
                    <a:pos x="1640" y="632"/>
                  </a:cxn>
                  <a:cxn ang="0">
                    <a:pos x="2080" y="392"/>
                  </a:cxn>
                  <a:cxn ang="0">
                    <a:pos x="2344" y="0"/>
                  </a:cxn>
                </a:cxnLst>
                <a:rect l="0" t="0" r="r" b="b"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33CC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Oval 1149"/>
              <p:cNvSpPr>
                <a:spLocks noChangeArrowheads="1"/>
              </p:cNvSpPr>
              <p:nvPr/>
            </p:nvSpPr>
            <p:spPr bwMode="auto">
              <a:xfrm>
                <a:off x="3120" y="2848"/>
                <a:ext cx="2344" cy="70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0" name="Picture 1150" descr="uz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68" y="3626"/>
                <a:ext cx="1496" cy="252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1151"/>
            <p:cNvGrpSpPr>
              <a:grpSpLocks/>
            </p:cNvGrpSpPr>
            <p:nvPr/>
          </p:nvGrpSpPr>
          <p:grpSpPr bwMode="auto">
            <a:xfrm rot="19835724" flipH="1">
              <a:off x="4368" y="1389"/>
              <a:ext cx="1131" cy="542"/>
              <a:chOff x="580" y="1584"/>
              <a:chExt cx="1580" cy="767"/>
            </a:xfrm>
          </p:grpSpPr>
          <p:sp>
            <p:nvSpPr>
              <p:cNvPr id="192" name="Freeform 1152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3" name="Group 1153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226" name="Freeform 1154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Freeform 1155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4" name="Freeform 1156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1157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158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159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160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161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162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163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164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165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166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167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168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169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170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171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172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173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1174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1175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1176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177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178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179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180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181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182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183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184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185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186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187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188"/>
            <p:cNvGrpSpPr>
              <a:grpSpLocks/>
            </p:cNvGrpSpPr>
            <p:nvPr/>
          </p:nvGrpSpPr>
          <p:grpSpPr bwMode="auto">
            <a:xfrm rot="21015800" flipH="1">
              <a:off x="4513" y="1678"/>
              <a:ext cx="1131" cy="542"/>
              <a:chOff x="580" y="1584"/>
              <a:chExt cx="1580" cy="767"/>
            </a:xfrm>
          </p:grpSpPr>
          <p:sp>
            <p:nvSpPr>
              <p:cNvPr id="156" name="Freeform 1189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7" name="Group 1190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190" name="Freeform 1191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Freeform 1192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8" name="Freeform 1193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194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195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1196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197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198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199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1200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1201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202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203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204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205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206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207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208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209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210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1211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212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213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214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215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216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217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218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219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220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221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222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223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224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225"/>
            <p:cNvGrpSpPr>
              <a:grpSpLocks/>
            </p:cNvGrpSpPr>
            <p:nvPr/>
          </p:nvGrpSpPr>
          <p:grpSpPr bwMode="auto">
            <a:xfrm rot="21015800" flipH="1">
              <a:off x="4177" y="1822"/>
              <a:ext cx="1131" cy="542"/>
              <a:chOff x="580" y="1584"/>
              <a:chExt cx="1580" cy="767"/>
            </a:xfrm>
          </p:grpSpPr>
          <p:sp>
            <p:nvSpPr>
              <p:cNvPr id="120" name="Freeform 1226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1" name="Group 1227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154" name="Freeform 1228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1229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2" name="Freeform 1230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231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232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233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234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235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236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237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238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239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240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241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242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243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244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245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246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247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248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249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250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1251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252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253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254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255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256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257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258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259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260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261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262"/>
            <p:cNvGrpSpPr>
              <a:grpSpLocks/>
            </p:cNvGrpSpPr>
            <p:nvPr/>
          </p:nvGrpSpPr>
          <p:grpSpPr bwMode="auto">
            <a:xfrm rot="1399853">
              <a:off x="3361" y="1438"/>
              <a:ext cx="1131" cy="542"/>
              <a:chOff x="580" y="1584"/>
              <a:chExt cx="1580" cy="767"/>
            </a:xfrm>
          </p:grpSpPr>
          <p:sp>
            <p:nvSpPr>
              <p:cNvPr id="84" name="Freeform 1263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5" name="Group 1264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118" name="Freeform 1265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1266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6" name="Freeform 1267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1268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1269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1270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1271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272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273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274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275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276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277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1278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279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1280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1281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1282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283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1284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285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1286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1287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288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289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290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1291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292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293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1294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295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296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1297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298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299"/>
            <p:cNvGrpSpPr>
              <a:grpSpLocks/>
            </p:cNvGrpSpPr>
            <p:nvPr/>
          </p:nvGrpSpPr>
          <p:grpSpPr bwMode="auto">
            <a:xfrm rot="1071039">
              <a:off x="3313" y="1774"/>
              <a:ext cx="1131" cy="542"/>
              <a:chOff x="580" y="1584"/>
              <a:chExt cx="1580" cy="767"/>
            </a:xfrm>
          </p:grpSpPr>
          <p:sp>
            <p:nvSpPr>
              <p:cNvPr id="48" name="Freeform 1300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9" name="Group 1301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82" name="Freeform 1302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Freeform 1303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0" name="Freeform 1304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305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306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307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308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309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310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311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312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313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314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315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1316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317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318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319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320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321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322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323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324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325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326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327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328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329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330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331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332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333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334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335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336"/>
            <p:cNvGrpSpPr>
              <a:grpSpLocks/>
            </p:cNvGrpSpPr>
            <p:nvPr/>
          </p:nvGrpSpPr>
          <p:grpSpPr bwMode="auto">
            <a:xfrm rot="-274513">
              <a:off x="3840" y="1807"/>
              <a:ext cx="1131" cy="542"/>
              <a:chOff x="580" y="1584"/>
              <a:chExt cx="1580" cy="767"/>
            </a:xfrm>
          </p:grpSpPr>
          <p:sp>
            <p:nvSpPr>
              <p:cNvPr id="12" name="Freeform 1337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" name="Group 1338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46" name="Freeform 1339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Freeform 1340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" name="Freeform 1341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342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43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344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345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346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347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348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349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350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351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1352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353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1354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355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356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357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358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359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360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361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362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63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364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365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366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367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368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369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370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1371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372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33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235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236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5390"/>
            <a:ext cx="785818" cy="1212610"/>
          </a:xfrm>
          <a:prstGeom prst="rect">
            <a:avLst/>
          </a:prstGeom>
          <a:noFill/>
        </p:spPr>
      </p:pic>
      <p:pic>
        <p:nvPicPr>
          <p:cNvPr id="237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238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239" name="Picture 4" descr="D:\МГПИ\методика ФЭМП\игра 2\Карта 6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240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241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242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243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244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1285860"/>
            <a:ext cx="1730375" cy="2670175"/>
          </a:xfrm>
          <a:prstGeom prst="rect">
            <a:avLst/>
          </a:prstGeom>
          <a:noFill/>
        </p:spPr>
      </p:pic>
      <p:sp>
        <p:nvSpPr>
          <p:cNvPr id="245" name="TextBox 244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кусочков арбуза?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6"/>
          <p:cNvGrpSpPr>
            <a:grpSpLocks/>
          </p:cNvGrpSpPr>
          <p:nvPr/>
        </p:nvGrpSpPr>
        <p:grpSpPr bwMode="auto">
          <a:xfrm>
            <a:off x="428596" y="2214554"/>
            <a:ext cx="3587722" cy="2214578"/>
            <a:chOff x="3312" y="1392"/>
            <a:chExt cx="2332" cy="1376"/>
          </a:xfrm>
        </p:grpSpPr>
        <p:grpSp>
          <p:nvGrpSpPr>
            <p:cNvPr id="3" name="Group 1147"/>
            <p:cNvGrpSpPr>
              <a:grpSpLocks/>
            </p:cNvGrpSpPr>
            <p:nvPr/>
          </p:nvGrpSpPr>
          <p:grpSpPr bwMode="auto">
            <a:xfrm>
              <a:off x="3360" y="1632"/>
              <a:ext cx="2152" cy="1136"/>
              <a:chOff x="3120" y="2848"/>
              <a:chExt cx="2344" cy="1088"/>
            </a:xfrm>
          </p:grpSpPr>
          <p:sp>
            <p:nvSpPr>
              <p:cNvPr id="228" name="Freeform 1148"/>
              <p:cNvSpPr>
                <a:spLocks/>
              </p:cNvSpPr>
              <p:nvPr/>
            </p:nvSpPr>
            <p:spPr bwMode="auto">
              <a:xfrm>
                <a:off x="3120" y="3189"/>
                <a:ext cx="2344" cy="74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72" y="392"/>
                  </a:cxn>
                  <a:cxn ang="0">
                    <a:pos x="792" y="640"/>
                  </a:cxn>
                  <a:cxn ang="0">
                    <a:pos x="1640" y="632"/>
                  </a:cxn>
                  <a:cxn ang="0">
                    <a:pos x="2080" y="392"/>
                  </a:cxn>
                  <a:cxn ang="0">
                    <a:pos x="2344" y="0"/>
                  </a:cxn>
                </a:cxnLst>
                <a:rect l="0" t="0" r="r" b="b"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33CC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Oval 1149"/>
              <p:cNvSpPr>
                <a:spLocks noChangeArrowheads="1"/>
              </p:cNvSpPr>
              <p:nvPr/>
            </p:nvSpPr>
            <p:spPr bwMode="auto">
              <a:xfrm>
                <a:off x="3120" y="2848"/>
                <a:ext cx="2344" cy="70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0" name="Picture 1150" descr="uz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68" y="3626"/>
                <a:ext cx="1496" cy="252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151"/>
            <p:cNvGrpSpPr>
              <a:grpSpLocks/>
            </p:cNvGrpSpPr>
            <p:nvPr/>
          </p:nvGrpSpPr>
          <p:grpSpPr bwMode="auto">
            <a:xfrm rot="19835724" flipH="1">
              <a:off x="4368" y="1389"/>
              <a:ext cx="1131" cy="542"/>
              <a:chOff x="580" y="1584"/>
              <a:chExt cx="1580" cy="767"/>
            </a:xfrm>
          </p:grpSpPr>
          <p:sp>
            <p:nvSpPr>
              <p:cNvPr id="192" name="Freeform 1152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153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226" name="Freeform 1154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Freeform 1155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4" name="Freeform 1156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1157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158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159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160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161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162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163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164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165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166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167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168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169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170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171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172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173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1174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1175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1176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177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178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179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180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181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182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183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184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185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186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187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188"/>
            <p:cNvGrpSpPr>
              <a:grpSpLocks/>
            </p:cNvGrpSpPr>
            <p:nvPr/>
          </p:nvGrpSpPr>
          <p:grpSpPr bwMode="auto">
            <a:xfrm rot="21015800" flipH="1">
              <a:off x="4513" y="1678"/>
              <a:ext cx="1131" cy="542"/>
              <a:chOff x="580" y="1584"/>
              <a:chExt cx="1580" cy="767"/>
            </a:xfrm>
          </p:grpSpPr>
          <p:sp>
            <p:nvSpPr>
              <p:cNvPr id="156" name="Freeform 1189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1190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190" name="Freeform 1191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Freeform 1192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8" name="Freeform 1193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194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195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1196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197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198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199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1200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1201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202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203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204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205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206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207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208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209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210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1211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212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213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214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215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216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217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218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219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220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221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222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223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224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225"/>
            <p:cNvGrpSpPr>
              <a:grpSpLocks/>
            </p:cNvGrpSpPr>
            <p:nvPr/>
          </p:nvGrpSpPr>
          <p:grpSpPr bwMode="auto">
            <a:xfrm rot="21015800" flipH="1">
              <a:off x="4177" y="1822"/>
              <a:ext cx="1131" cy="542"/>
              <a:chOff x="580" y="1584"/>
              <a:chExt cx="1580" cy="767"/>
            </a:xfrm>
          </p:grpSpPr>
          <p:sp>
            <p:nvSpPr>
              <p:cNvPr id="120" name="Freeform 1226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1227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154" name="Freeform 1228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1229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2" name="Freeform 1230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231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232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233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234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235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236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237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238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239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240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241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242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243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244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245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246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247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248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249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250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1251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252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253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254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255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256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257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258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259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260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261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262"/>
            <p:cNvGrpSpPr>
              <a:grpSpLocks/>
            </p:cNvGrpSpPr>
            <p:nvPr/>
          </p:nvGrpSpPr>
          <p:grpSpPr bwMode="auto">
            <a:xfrm rot="1399853">
              <a:off x="3361" y="1438"/>
              <a:ext cx="1131" cy="542"/>
              <a:chOff x="580" y="1584"/>
              <a:chExt cx="1580" cy="767"/>
            </a:xfrm>
          </p:grpSpPr>
          <p:sp>
            <p:nvSpPr>
              <p:cNvPr id="84" name="Freeform 1263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" name="Group 1264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118" name="Freeform 1265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1266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6" name="Freeform 1267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1268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1269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1270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1271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272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273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274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275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276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277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1278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279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1280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1281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1282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283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1284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285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1286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1287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288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289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290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1291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292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293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1294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295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296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1297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298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299"/>
            <p:cNvGrpSpPr>
              <a:grpSpLocks/>
            </p:cNvGrpSpPr>
            <p:nvPr/>
          </p:nvGrpSpPr>
          <p:grpSpPr bwMode="auto">
            <a:xfrm rot="1071039">
              <a:off x="3313" y="1774"/>
              <a:ext cx="1131" cy="542"/>
              <a:chOff x="580" y="1584"/>
              <a:chExt cx="1580" cy="767"/>
            </a:xfrm>
          </p:grpSpPr>
          <p:sp>
            <p:nvSpPr>
              <p:cNvPr id="48" name="Freeform 1300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1" name="Group 1301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82" name="Freeform 1302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Freeform 1303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0" name="Freeform 1304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305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306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307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308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309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310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311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312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313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314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315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1316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317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318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319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320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321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322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323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324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325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326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327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328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329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330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331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332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333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334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335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2" name="Group 1336"/>
            <p:cNvGrpSpPr>
              <a:grpSpLocks/>
            </p:cNvGrpSpPr>
            <p:nvPr/>
          </p:nvGrpSpPr>
          <p:grpSpPr bwMode="auto">
            <a:xfrm rot="-274513">
              <a:off x="3840" y="1807"/>
              <a:ext cx="1131" cy="542"/>
              <a:chOff x="580" y="1584"/>
              <a:chExt cx="1580" cy="767"/>
            </a:xfrm>
          </p:grpSpPr>
          <p:sp>
            <p:nvSpPr>
              <p:cNvPr id="12" name="Freeform 1337"/>
              <p:cNvSpPr>
                <a:spLocks/>
              </p:cNvSpPr>
              <p:nvPr/>
            </p:nvSpPr>
            <p:spPr bwMode="auto">
              <a:xfrm>
                <a:off x="580" y="1808"/>
                <a:ext cx="940" cy="54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36" y="376"/>
                  </a:cxn>
                  <a:cxn ang="0">
                    <a:pos x="332" y="520"/>
                  </a:cxn>
                  <a:cxn ang="0">
                    <a:pos x="940" y="512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4" name="Group 1338"/>
              <p:cNvGrpSpPr>
                <a:grpSpLocks/>
              </p:cNvGrpSpPr>
              <p:nvPr/>
            </p:nvGrpSpPr>
            <p:grpSpPr bwMode="auto">
              <a:xfrm>
                <a:off x="704" y="1584"/>
                <a:ext cx="1456" cy="756"/>
                <a:chOff x="704" y="1584"/>
                <a:chExt cx="1456" cy="756"/>
              </a:xfrm>
            </p:grpSpPr>
            <p:sp>
              <p:nvSpPr>
                <p:cNvPr id="46" name="Freeform 1339"/>
                <p:cNvSpPr>
                  <a:spLocks/>
                </p:cNvSpPr>
                <p:nvPr/>
              </p:nvSpPr>
              <p:spPr bwMode="auto">
                <a:xfrm>
                  <a:off x="704" y="1632"/>
                  <a:ext cx="1440" cy="708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360" y="608"/>
                    </a:cxn>
                    <a:cxn ang="0">
                      <a:pos x="848" y="680"/>
                    </a:cxn>
                    <a:cxn ang="0">
                      <a:pos x="1272" y="440"/>
                    </a:cxn>
                    <a:cxn ang="0">
                      <a:pos x="1440" y="0"/>
                    </a:cxn>
                  </a:cxnLst>
                  <a:rect l="0" t="0" r="r" b="b"/>
                  <a:pathLst>
                    <a:path w="1440" h="708">
                      <a:moveTo>
                        <a:pt x="0" y="176"/>
                      </a:moveTo>
                      <a:cubicBezTo>
                        <a:pt x="57" y="248"/>
                        <a:pt x="219" y="524"/>
                        <a:pt x="360" y="608"/>
                      </a:cubicBezTo>
                      <a:cubicBezTo>
                        <a:pt x="501" y="692"/>
                        <a:pt x="696" y="708"/>
                        <a:pt x="848" y="680"/>
                      </a:cubicBezTo>
                      <a:cubicBezTo>
                        <a:pt x="1000" y="652"/>
                        <a:pt x="1173" y="553"/>
                        <a:pt x="1272" y="440"/>
                      </a:cubicBezTo>
                      <a:cubicBezTo>
                        <a:pt x="1371" y="327"/>
                        <a:pt x="1405" y="92"/>
                        <a:pt x="144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Freeform 1340"/>
                <p:cNvSpPr>
                  <a:spLocks/>
                </p:cNvSpPr>
                <p:nvPr/>
              </p:nvSpPr>
              <p:spPr bwMode="auto">
                <a:xfrm>
                  <a:off x="712" y="1584"/>
                  <a:ext cx="1448" cy="216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424" y="120"/>
                    </a:cxn>
                    <a:cxn ang="0">
                      <a:pos x="816" y="40"/>
                    </a:cxn>
                    <a:cxn ang="0">
                      <a:pos x="880" y="96"/>
                    </a:cxn>
                    <a:cxn ang="0">
                      <a:pos x="952" y="0"/>
                    </a:cxn>
                    <a:cxn ang="0">
                      <a:pos x="1448" y="48"/>
                    </a:cxn>
                  </a:cxnLst>
                  <a:rect l="0" t="0" r="r" b="b"/>
                  <a:pathLst>
                    <a:path w="1448" h="216">
                      <a:moveTo>
                        <a:pt x="0" y="216"/>
                      </a:moveTo>
                      <a:lnTo>
                        <a:pt x="424" y="120"/>
                      </a:lnTo>
                      <a:lnTo>
                        <a:pt x="816" y="40"/>
                      </a:lnTo>
                      <a:lnTo>
                        <a:pt x="880" y="96"/>
                      </a:lnTo>
                      <a:lnTo>
                        <a:pt x="952" y="0"/>
                      </a:lnTo>
                      <a:lnTo>
                        <a:pt x="1448" y="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99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" name="Freeform 1341"/>
              <p:cNvSpPr>
                <a:spLocks/>
              </p:cNvSpPr>
              <p:nvPr/>
            </p:nvSpPr>
            <p:spPr bwMode="auto">
              <a:xfrm>
                <a:off x="665" y="1799"/>
                <a:ext cx="341" cy="53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80"/>
                  </a:cxn>
                  <a:cxn ang="0">
                    <a:pos x="10" y="382"/>
                  </a:cxn>
                  <a:cxn ang="0">
                    <a:pos x="34" y="466"/>
                  </a:cxn>
                  <a:cxn ang="0">
                    <a:pos x="217" y="514"/>
                  </a:cxn>
                  <a:cxn ang="0">
                    <a:pos x="340" y="517"/>
                  </a:cxn>
                  <a:cxn ang="0">
                    <a:pos x="223" y="409"/>
                  </a:cxn>
                  <a:cxn ang="0">
                    <a:pos x="178" y="307"/>
                  </a:cxn>
                  <a:cxn ang="0">
                    <a:pos x="124" y="214"/>
                  </a:cxn>
                  <a:cxn ang="0">
                    <a:pos x="88" y="136"/>
                  </a:cxn>
                  <a:cxn ang="0">
                    <a:pos x="49" y="43"/>
                  </a:cxn>
                  <a:cxn ang="0">
                    <a:pos x="106" y="295"/>
                  </a:cxn>
                  <a:cxn ang="0">
                    <a:pos x="142" y="379"/>
                  </a:cxn>
                  <a:cxn ang="0">
                    <a:pos x="151" y="496"/>
                  </a:cxn>
                  <a:cxn ang="0">
                    <a:pos x="61" y="475"/>
                  </a:cxn>
                  <a:cxn ang="0">
                    <a:pos x="49" y="451"/>
                  </a:cxn>
                  <a:cxn ang="0">
                    <a:pos x="58" y="406"/>
                  </a:cxn>
                  <a:cxn ang="0">
                    <a:pos x="37" y="304"/>
                  </a:cxn>
                  <a:cxn ang="0">
                    <a:pos x="73" y="244"/>
                  </a:cxn>
                  <a:cxn ang="0">
                    <a:pos x="61" y="136"/>
                  </a:cxn>
                  <a:cxn ang="0">
                    <a:pos x="40" y="7"/>
                  </a:cxn>
                </a:cxnLst>
                <a:rect l="0" t="0" r="r" b="b"/>
                <a:pathLst>
                  <a:path w="341" h="534">
                    <a:moveTo>
                      <a:pt x="40" y="7"/>
                    </a:moveTo>
                    <a:cubicBezTo>
                      <a:pt x="35" y="14"/>
                      <a:pt x="36" y="118"/>
                      <a:pt x="31" y="180"/>
                    </a:cubicBezTo>
                    <a:cubicBezTo>
                      <a:pt x="26" y="242"/>
                      <a:pt x="9" y="334"/>
                      <a:pt x="10" y="382"/>
                    </a:cubicBezTo>
                    <a:cubicBezTo>
                      <a:pt x="11" y="430"/>
                      <a:pt x="0" y="444"/>
                      <a:pt x="34" y="466"/>
                    </a:cubicBezTo>
                    <a:cubicBezTo>
                      <a:pt x="68" y="488"/>
                      <a:pt x="166" y="505"/>
                      <a:pt x="217" y="514"/>
                    </a:cubicBezTo>
                    <a:cubicBezTo>
                      <a:pt x="268" y="523"/>
                      <a:pt x="339" y="534"/>
                      <a:pt x="340" y="517"/>
                    </a:cubicBezTo>
                    <a:cubicBezTo>
                      <a:pt x="341" y="500"/>
                      <a:pt x="250" y="444"/>
                      <a:pt x="223" y="409"/>
                    </a:cubicBezTo>
                    <a:cubicBezTo>
                      <a:pt x="196" y="374"/>
                      <a:pt x="194" y="339"/>
                      <a:pt x="178" y="307"/>
                    </a:cubicBezTo>
                    <a:cubicBezTo>
                      <a:pt x="162" y="275"/>
                      <a:pt x="139" y="243"/>
                      <a:pt x="124" y="214"/>
                    </a:cubicBezTo>
                    <a:cubicBezTo>
                      <a:pt x="109" y="185"/>
                      <a:pt x="100" y="164"/>
                      <a:pt x="88" y="136"/>
                    </a:cubicBezTo>
                    <a:cubicBezTo>
                      <a:pt x="76" y="108"/>
                      <a:pt x="46" y="17"/>
                      <a:pt x="49" y="43"/>
                    </a:cubicBezTo>
                    <a:cubicBezTo>
                      <a:pt x="52" y="69"/>
                      <a:pt x="91" y="239"/>
                      <a:pt x="106" y="295"/>
                    </a:cubicBezTo>
                    <a:cubicBezTo>
                      <a:pt x="121" y="351"/>
                      <a:pt x="135" y="346"/>
                      <a:pt x="142" y="379"/>
                    </a:cubicBezTo>
                    <a:cubicBezTo>
                      <a:pt x="149" y="412"/>
                      <a:pt x="164" y="480"/>
                      <a:pt x="151" y="496"/>
                    </a:cubicBezTo>
                    <a:cubicBezTo>
                      <a:pt x="138" y="512"/>
                      <a:pt x="78" y="482"/>
                      <a:pt x="61" y="475"/>
                    </a:cubicBezTo>
                    <a:cubicBezTo>
                      <a:pt x="44" y="468"/>
                      <a:pt x="49" y="462"/>
                      <a:pt x="49" y="451"/>
                    </a:cubicBezTo>
                    <a:cubicBezTo>
                      <a:pt x="49" y="440"/>
                      <a:pt x="60" y="430"/>
                      <a:pt x="58" y="406"/>
                    </a:cubicBezTo>
                    <a:cubicBezTo>
                      <a:pt x="56" y="382"/>
                      <a:pt x="35" y="331"/>
                      <a:pt x="37" y="304"/>
                    </a:cubicBezTo>
                    <a:cubicBezTo>
                      <a:pt x="39" y="277"/>
                      <a:pt x="69" y="272"/>
                      <a:pt x="73" y="244"/>
                    </a:cubicBezTo>
                    <a:cubicBezTo>
                      <a:pt x="77" y="216"/>
                      <a:pt x="66" y="175"/>
                      <a:pt x="61" y="136"/>
                    </a:cubicBezTo>
                    <a:cubicBezTo>
                      <a:pt x="56" y="97"/>
                      <a:pt x="45" y="0"/>
                      <a:pt x="4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50000">
                    <a:srgbClr val="FFFF00"/>
                  </a:gs>
                  <a:gs pos="100000">
                    <a:srgbClr val="FFFF66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342"/>
              <p:cNvSpPr>
                <a:spLocks/>
              </p:cNvSpPr>
              <p:nvPr/>
            </p:nvSpPr>
            <p:spPr bwMode="auto">
              <a:xfrm>
                <a:off x="962" y="1824"/>
                <a:ext cx="33" cy="10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43"/>
              <p:cNvSpPr>
                <a:spLocks/>
              </p:cNvSpPr>
              <p:nvPr/>
            </p:nvSpPr>
            <p:spPr bwMode="auto">
              <a:xfrm rot="1073818">
                <a:off x="1040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344"/>
              <p:cNvSpPr>
                <a:spLocks/>
              </p:cNvSpPr>
              <p:nvPr/>
            </p:nvSpPr>
            <p:spPr bwMode="auto">
              <a:xfrm rot="-365830">
                <a:off x="1124" y="181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345"/>
              <p:cNvSpPr>
                <a:spLocks/>
              </p:cNvSpPr>
              <p:nvPr/>
            </p:nvSpPr>
            <p:spPr bwMode="auto">
              <a:xfrm rot="-365830">
                <a:off x="1100" y="196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346"/>
              <p:cNvSpPr>
                <a:spLocks/>
              </p:cNvSpPr>
              <p:nvPr/>
            </p:nvSpPr>
            <p:spPr bwMode="auto">
              <a:xfrm flipH="1">
                <a:off x="1168" y="1956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347"/>
              <p:cNvSpPr>
                <a:spLocks/>
              </p:cNvSpPr>
              <p:nvPr/>
            </p:nvSpPr>
            <p:spPr bwMode="auto">
              <a:xfrm rot="560819">
                <a:off x="1196" y="1815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348"/>
              <p:cNvSpPr>
                <a:spLocks/>
              </p:cNvSpPr>
              <p:nvPr/>
            </p:nvSpPr>
            <p:spPr bwMode="auto">
              <a:xfrm>
                <a:off x="714" y="1587"/>
                <a:ext cx="1302" cy="234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16" y="42"/>
                  </a:cxn>
                  <a:cxn ang="0">
                    <a:pos x="873" y="108"/>
                  </a:cxn>
                  <a:cxn ang="0">
                    <a:pos x="951" y="0"/>
                  </a:cxn>
                  <a:cxn ang="0">
                    <a:pos x="1237" y="27"/>
                  </a:cxn>
                  <a:cxn ang="0">
                    <a:pos x="1302" y="90"/>
                  </a:cxn>
                  <a:cxn ang="0">
                    <a:pos x="6" y="234"/>
                  </a:cxn>
                </a:cxnLst>
                <a:rect l="0" t="0" r="r" b="b"/>
                <a:pathLst>
                  <a:path w="1302" h="234">
                    <a:moveTo>
                      <a:pt x="0" y="213"/>
                    </a:moveTo>
                    <a:lnTo>
                      <a:pt x="816" y="42"/>
                    </a:lnTo>
                    <a:lnTo>
                      <a:pt x="873" y="108"/>
                    </a:lnTo>
                    <a:lnTo>
                      <a:pt x="951" y="0"/>
                    </a:lnTo>
                    <a:lnTo>
                      <a:pt x="1237" y="27"/>
                    </a:lnTo>
                    <a:lnTo>
                      <a:pt x="1302" y="90"/>
                    </a:lnTo>
                    <a:lnTo>
                      <a:pt x="6" y="234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349"/>
              <p:cNvSpPr>
                <a:spLocks/>
              </p:cNvSpPr>
              <p:nvPr/>
            </p:nvSpPr>
            <p:spPr bwMode="auto">
              <a:xfrm rot="-1149410">
                <a:off x="1817" y="175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350"/>
              <p:cNvSpPr>
                <a:spLocks/>
              </p:cNvSpPr>
              <p:nvPr/>
            </p:nvSpPr>
            <p:spPr bwMode="auto">
              <a:xfrm rot="20450590" flipH="1">
                <a:off x="1846" y="164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351"/>
              <p:cNvSpPr>
                <a:spLocks/>
              </p:cNvSpPr>
              <p:nvPr/>
            </p:nvSpPr>
            <p:spPr bwMode="auto">
              <a:xfrm rot="-1149410">
                <a:off x="1724" y="173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1352"/>
              <p:cNvSpPr>
                <a:spLocks/>
              </p:cNvSpPr>
              <p:nvPr/>
            </p:nvSpPr>
            <p:spPr bwMode="auto">
              <a:xfrm rot="-1149410">
                <a:off x="1835" y="1926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353"/>
              <p:cNvSpPr>
                <a:spLocks/>
              </p:cNvSpPr>
              <p:nvPr/>
            </p:nvSpPr>
            <p:spPr bwMode="auto">
              <a:xfrm rot="-1149410">
                <a:off x="1760" y="195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1354"/>
              <p:cNvSpPr>
                <a:spLocks/>
              </p:cNvSpPr>
              <p:nvPr/>
            </p:nvSpPr>
            <p:spPr bwMode="auto">
              <a:xfrm rot="-1149410">
                <a:off x="1679" y="1989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355"/>
              <p:cNvSpPr>
                <a:spLocks/>
              </p:cNvSpPr>
              <p:nvPr/>
            </p:nvSpPr>
            <p:spPr bwMode="auto">
              <a:xfrm rot="-1149410">
                <a:off x="1601" y="2028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356"/>
              <p:cNvSpPr>
                <a:spLocks/>
              </p:cNvSpPr>
              <p:nvPr/>
            </p:nvSpPr>
            <p:spPr bwMode="auto">
              <a:xfrm rot="-1149410">
                <a:off x="1532" y="204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357"/>
              <p:cNvSpPr>
                <a:spLocks/>
              </p:cNvSpPr>
              <p:nvPr/>
            </p:nvSpPr>
            <p:spPr bwMode="auto">
              <a:xfrm flipH="1">
                <a:off x="1228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358"/>
              <p:cNvSpPr>
                <a:spLocks/>
              </p:cNvSpPr>
              <p:nvPr/>
            </p:nvSpPr>
            <p:spPr bwMode="auto">
              <a:xfrm flipH="1">
                <a:off x="1306" y="2064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359"/>
              <p:cNvSpPr>
                <a:spLocks/>
              </p:cNvSpPr>
              <p:nvPr/>
            </p:nvSpPr>
            <p:spPr bwMode="auto">
              <a:xfrm flipH="1">
                <a:off x="1411" y="2061"/>
                <a:ext cx="28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360"/>
              <p:cNvSpPr>
                <a:spLocks/>
              </p:cNvSpPr>
              <p:nvPr/>
            </p:nvSpPr>
            <p:spPr bwMode="auto">
              <a:xfrm flipH="1">
                <a:off x="1549" y="2169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361"/>
              <p:cNvSpPr>
                <a:spLocks/>
              </p:cNvSpPr>
              <p:nvPr/>
            </p:nvSpPr>
            <p:spPr bwMode="auto">
              <a:xfrm flipH="1">
                <a:off x="1246" y="1845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362"/>
              <p:cNvSpPr>
                <a:spLocks/>
              </p:cNvSpPr>
              <p:nvPr/>
            </p:nvSpPr>
            <p:spPr bwMode="auto">
              <a:xfrm rot="891977">
                <a:off x="1310" y="1872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63"/>
              <p:cNvSpPr>
                <a:spLocks/>
              </p:cNvSpPr>
              <p:nvPr/>
            </p:nvSpPr>
            <p:spPr bwMode="auto">
              <a:xfrm rot="-365830">
                <a:off x="1361" y="1884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364"/>
              <p:cNvSpPr>
                <a:spLocks/>
              </p:cNvSpPr>
              <p:nvPr/>
            </p:nvSpPr>
            <p:spPr bwMode="auto">
              <a:xfrm rot="-365830">
                <a:off x="1610" y="186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365"/>
              <p:cNvSpPr>
                <a:spLocks/>
              </p:cNvSpPr>
              <p:nvPr/>
            </p:nvSpPr>
            <p:spPr bwMode="auto">
              <a:xfrm rot="-1149410">
                <a:off x="1676" y="186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366"/>
              <p:cNvSpPr>
                <a:spLocks/>
              </p:cNvSpPr>
              <p:nvPr/>
            </p:nvSpPr>
            <p:spPr bwMode="auto">
              <a:xfrm rot="-365830">
                <a:off x="1418" y="188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367"/>
              <p:cNvSpPr>
                <a:spLocks/>
              </p:cNvSpPr>
              <p:nvPr/>
            </p:nvSpPr>
            <p:spPr bwMode="auto">
              <a:xfrm rot="891977">
                <a:off x="1466" y="189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368"/>
              <p:cNvSpPr>
                <a:spLocks/>
              </p:cNvSpPr>
              <p:nvPr/>
            </p:nvSpPr>
            <p:spPr bwMode="auto">
              <a:xfrm rot="-365830">
                <a:off x="1514" y="1893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369"/>
              <p:cNvSpPr>
                <a:spLocks/>
              </p:cNvSpPr>
              <p:nvPr/>
            </p:nvSpPr>
            <p:spPr bwMode="auto">
              <a:xfrm rot="-365830">
                <a:off x="1556" y="1881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370"/>
              <p:cNvSpPr>
                <a:spLocks/>
              </p:cNvSpPr>
              <p:nvPr/>
            </p:nvSpPr>
            <p:spPr bwMode="auto">
              <a:xfrm rot="-1149410">
                <a:off x="1691" y="1797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1371"/>
              <p:cNvSpPr>
                <a:spLocks/>
              </p:cNvSpPr>
              <p:nvPr/>
            </p:nvSpPr>
            <p:spPr bwMode="auto">
              <a:xfrm rot="-1149410">
                <a:off x="1919" y="1800"/>
                <a:ext cx="27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372"/>
              <p:cNvSpPr>
                <a:spLocks/>
              </p:cNvSpPr>
              <p:nvPr/>
            </p:nvSpPr>
            <p:spPr bwMode="auto">
              <a:xfrm flipH="1">
                <a:off x="1468" y="2061"/>
                <a:ext cx="40" cy="9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" y="48"/>
                  </a:cxn>
                  <a:cxn ang="0">
                    <a:pos x="10" y="102"/>
                  </a:cxn>
                  <a:cxn ang="0">
                    <a:pos x="31" y="81"/>
                  </a:cxn>
                  <a:cxn ang="0">
                    <a:pos x="16" y="6"/>
                  </a:cxn>
                </a:cxnLst>
                <a:rect l="0" t="0" r="r" b="b"/>
                <a:pathLst>
                  <a:path w="33" h="108">
                    <a:moveTo>
                      <a:pt x="16" y="6"/>
                    </a:moveTo>
                    <a:cubicBezTo>
                      <a:pt x="11" y="0"/>
                      <a:pt x="2" y="32"/>
                      <a:pt x="1" y="48"/>
                    </a:cubicBezTo>
                    <a:cubicBezTo>
                      <a:pt x="0" y="64"/>
                      <a:pt x="5" y="96"/>
                      <a:pt x="10" y="102"/>
                    </a:cubicBezTo>
                    <a:cubicBezTo>
                      <a:pt x="15" y="108"/>
                      <a:pt x="29" y="97"/>
                      <a:pt x="31" y="81"/>
                    </a:cubicBezTo>
                    <a:cubicBezTo>
                      <a:pt x="33" y="65"/>
                      <a:pt x="21" y="12"/>
                      <a:pt x="16" y="6"/>
                    </a:cubicBezTo>
                    <a:close/>
                  </a:path>
                </a:pathLst>
              </a:custGeom>
              <a:solidFill>
                <a:srgbClr val="800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33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235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236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5390"/>
            <a:ext cx="785818" cy="1212610"/>
          </a:xfrm>
          <a:prstGeom prst="rect">
            <a:avLst/>
          </a:prstGeom>
          <a:noFill/>
        </p:spPr>
      </p:pic>
      <p:pic>
        <p:nvPicPr>
          <p:cNvPr id="237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238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239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240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241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242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243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245" name="TextBox 244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кусочков арбуза?</a:t>
            </a:r>
            <a:endParaRPr lang="ru-RU" sz="2800" dirty="0"/>
          </a:p>
        </p:txBody>
      </p:sp>
      <p:pic>
        <p:nvPicPr>
          <p:cNvPr id="16386" name="Picture 2" descr="D:\МГПИ\методика ФЭМП\игра 2\Карта 6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1357298"/>
            <a:ext cx="1730375" cy="2670175"/>
          </a:xfrm>
          <a:prstGeom prst="rect">
            <a:avLst/>
          </a:prstGeom>
          <a:noFill/>
        </p:spPr>
      </p:pic>
      <p:pic>
        <p:nvPicPr>
          <p:cNvPr id="6146" name="Picture 2" descr="D:\МГПИ\методика ФЭМП\игра 2\Карта 6к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249" y="5645389"/>
            <a:ext cx="785818" cy="12126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3962400" cy="5214938"/>
            <a:chOff x="2640" y="816"/>
            <a:chExt cx="2496" cy="328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784" y="1008"/>
              <a:ext cx="766" cy="762"/>
              <a:chOff x="4665" y="2710"/>
              <a:chExt cx="766" cy="762"/>
            </a:xfrm>
          </p:grpSpPr>
          <p:sp>
            <p:nvSpPr>
              <p:cNvPr id="471" name="Freeform 4"/>
              <p:cNvSpPr>
                <a:spLocks/>
              </p:cNvSpPr>
              <p:nvPr/>
            </p:nvSpPr>
            <p:spPr bwMode="auto">
              <a:xfrm rot="20053737" flipH="1">
                <a:off x="4665" y="2710"/>
                <a:ext cx="766" cy="762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" name="Freeform 5"/>
              <p:cNvSpPr>
                <a:spLocks/>
              </p:cNvSpPr>
              <p:nvPr/>
            </p:nvSpPr>
            <p:spPr bwMode="auto">
              <a:xfrm rot="20053737" flipH="1">
                <a:off x="5187" y="2755"/>
                <a:ext cx="80" cy="123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3" name="Freeform 6"/>
              <p:cNvSpPr>
                <a:spLocks/>
              </p:cNvSpPr>
              <p:nvPr/>
            </p:nvSpPr>
            <p:spPr bwMode="auto">
              <a:xfrm rot="20053737" flipH="1">
                <a:off x="5044" y="2744"/>
                <a:ext cx="119" cy="14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" name="Freeform 7"/>
              <p:cNvSpPr>
                <a:spLocks/>
              </p:cNvSpPr>
              <p:nvPr/>
            </p:nvSpPr>
            <p:spPr bwMode="auto">
              <a:xfrm rot="20053737" flipH="1">
                <a:off x="5132" y="2857"/>
                <a:ext cx="121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Freeform 8"/>
              <p:cNvSpPr>
                <a:spLocks/>
              </p:cNvSpPr>
              <p:nvPr/>
            </p:nvSpPr>
            <p:spPr bwMode="auto">
              <a:xfrm rot="20053737" flipH="1">
                <a:off x="5217" y="2992"/>
                <a:ext cx="3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6" name="Freeform 9"/>
              <p:cNvSpPr>
                <a:spLocks/>
              </p:cNvSpPr>
              <p:nvPr/>
            </p:nvSpPr>
            <p:spPr bwMode="auto">
              <a:xfrm rot="20053737" flipH="1">
                <a:off x="5204" y="2949"/>
                <a:ext cx="223" cy="187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7" name="Freeform 10"/>
              <p:cNvSpPr>
                <a:spLocks/>
              </p:cNvSpPr>
              <p:nvPr/>
            </p:nvSpPr>
            <p:spPr bwMode="auto">
              <a:xfrm rot="20053737" flipH="1">
                <a:off x="5045" y="3081"/>
                <a:ext cx="18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8" name="Freeform 11"/>
              <p:cNvSpPr>
                <a:spLocks/>
              </p:cNvSpPr>
              <p:nvPr/>
            </p:nvSpPr>
            <p:spPr bwMode="auto">
              <a:xfrm rot="20053737" flipH="1">
                <a:off x="4980" y="2882"/>
                <a:ext cx="15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9" name="Freeform 12"/>
              <p:cNvSpPr>
                <a:spLocks/>
              </p:cNvSpPr>
              <p:nvPr/>
            </p:nvSpPr>
            <p:spPr bwMode="auto">
              <a:xfrm rot="20053737" flipH="1">
                <a:off x="4873" y="3054"/>
                <a:ext cx="293" cy="2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0" name="Freeform 13"/>
              <p:cNvSpPr>
                <a:spLocks/>
              </p:cNvSpPr>
              <p:nvPr/>
            </p:nvSpPr>
            <p:spPr bwMode="auto">
              <a:xfrm rot="20053737" flipH="1">
                <a:off x="5061" y="2793"/>
                <a:ext cx="22" cy="10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" name="Freeform 14"/>
              <p:cNvSpPr>
                <a:spLocks/>
              </p:cNvSpPr>
              <p:nvPr/>
            </p:nvSpPr>
            <p:spPr bwMode="auto">
              <a:xfrm rot="20053737" flipH="1">
                <a:off x="4988" y="2881"/>
                <a:ext cx="105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" name="Freeform 15"/>
              <p:cNvSpPr>
                <a:spLocks/>
              </p:cNvSpPr>
              <p:nvPr/>
            </p:nvSpPr>
            <p:spPr bwMode="auto">
              <a:xfrm rot="20053737" flipH="1">
                <a:off x="4886" y="2951"/>
                <a:ext cx="118" cy="9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3" name="Freeform 16"/>
              <p:cNvSpPr>
                <a:spLocks/>
              </p:cNvSpPr>
              <p:nvPr/>
            </p:nvSpPr>
            <p:spPr bwMode="auto">
              <a:xfrm rot="20053737" flipH="1">
                <a:off x="4795" y="2940"/>
                <a:ext cx="80" cy="16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4" name="Freeform 17"/>
              <p:cNvSpPr>
                <a:spLocks/>
              </p:cNvSpPr>
              <p:nvPr/>
            </p:nvSpPr>
            <p:spPr bwMode="auto">
              <a:xfrm rot="20053737" flipH="1">
                <a:off x="4963" y="2786"/>
                <a:ext cx="122" cy="132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5" name="Freeform 18"/>
              <p:cNvSpPr>
                <a:spLocks/>
              </p:cNvSpPr>
              <p:nvPr/>
            </p:nvSpPr>
            <p:spPr bwMode="auto">
              <a:xfrm rot="20053737" flipH="1">
                <a:off x="4802" y="3017"/>
                <a:ext cx="182" cy="193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6" name="Freeform 19"/>
              <p:cNvSpPr>
                <a:spLocks/>
              </p:cNvSpPr>
              <p:nvPr/>
            </p:nvSpPr>
            <p:spPr bwMode="auto">
              <a:xfrm rot="20053737" flipH="1">
                <a:off x="4834" y="3154"/>
                <a:ext cx="323" cy="135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" name="Freeform 20"/>
              <p:cNvSpPr>
                <a:spLocks/>
              </p:cNvSpPr>
              <p:nvPr/>
            </p:nvSpPr>
            <p:spPr bwMode="auto">
              <a:xfrm rot="20053737" flipH="1">
                <a:off x="4718" y="3088"/>
                <a:ext cx="246" cy="3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" name="Freeform 21"/>
              <p:cNvSpPr>
                <a:spLocks/>
              </p:cNvSpPr>
              <p:nvPr/>
            </p:nvSpPr>
            <p:spPr bwMode="auto">
              <a:xfrm rot="20053737" flipH="1">
                <a:off x="4702" y="2812"/>
                <a:ext cx="223" cy="23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9" name="Freeform 22"/>
              <p:cNvSpPr>
                <a:spLocks/>
              </p:cNvSpPr>
              <p:nvPr/>
            </p:nvSpPr>
            <p:spPr bwMode="auto">
              <a:xfrm rot="20053737" flipH="1">
                <a:off x="4902" y="2865"/>
                <a:ext cx="66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0" name="Freeform 23"/>
              <p:cNvSpPr>
                <a:spLocks/>
              </p:cNvSpPr>
              <p:nvPr/>
            </p:nvSpPr>
            <p:spPr bwMode="auto">
              <a:xfrm rot="20053737" flipH="1">
                <a:off x="4867" y="2802"/>
                <a:ext cx="104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" name="Freeform 24"/>
              <p:cNvSpPr>
                <a:spLocks/>
              </p:cNvSpPr>
              <p:nvPr/>
            </p:nvSpPr>
            <p:spPr bwMode="auto">
              <a:xfrm rot="20053737" flipH="1">
                <a:off x="4818" y="2827"/>
                <a:ext cx="130" cy="2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" name="Freeform 25"/>
              <p:cNvSpPr>
                <a:spLocks/>
              </p:cNvSpPr>
              <p:nvPr/>
            </p:nvSpPr>
            <p:spPr bwMode="auto">
              <a:xfrm rot="20053737" flipH="1">
                <a:off x="4925" y="2917"/>
                <a:ext cx="13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" name="Freeform 26"/>
              <p:cNvSpPr>
                <a:spLocks/>
              </p:cNvSpPr>
              <p:nvPr/>
            </p:nvSpPr>
            <p:spPr bwMode="auto">
              <a:xfrm rot="20053737" flipH="1">
                <a:off x="5004" y="2839"/>
                <a:ext cx="56" cy="4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" name="Freeform 27"/>
              <p:cNvSpPr>
                <a:spLocks/>
              </p:cNvSpPr>
              <p:nvPr/>
            </p:nvSpPr>
            <p:spPr bwMode="auto">
              <a:xfrm rot="20053737" flipH="1">
                <a:off x="4939" y="2894"/>
                <a:ext cx="34" cy="2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5" name="Freeform 28"/>
              <p:cNvSpPr>
                <a:spLocks/>
              </p:cNvSpPr>
              <p:nvPr/>
            </p:nvSpPr>
            <p:spPr bwMode="auto">
              <a:xfrm rot="20053737" flipH="1">
                <a:off x="4968" y="2892"/>
                <a:ext cx="28" cy="2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6" name="Freeform 29"/>
              <p:cNvSpPr>
                <a:spLocks/>
              </p:cNvSpPr>
              <p:nvPr/>
            </p:nvSpPr>
            <p:spPr bwMode="auto">
              <a:xfrm rot="20053737" flipH="1">
                <a:off x="4966" y="2918"/>
                <a:ext cx="32" cy="1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7" name="Freeform 30"/>
              <p:cNvSpPr>
                <a:spLocks/>
              </p:cNvSpPr>
              <p:nvPr/>
            </p:nvSpPr>
            <p:spPr bwMode="auto">
              <a:xfrm rot="20053737" flipH="1">
                <a:off x="4881" y="2747"/>
                <a:ext cx="96" cy="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" name="Freeform 31"/>
              <p:cNvSpPr>
                <a:spLocks/>
              </p:cNvSpPr>
              <p:nvPr/>
            </p:nvSpPr>
            <p:spPr bwMode="auto">
              <a:xfrm rot="20053737" flipH="1">
                <a:off x="5034" y="3246"/>
                <a:ext cx="328" cy="18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9" name="Freeform 32"/>
              <p:cNvSpPr>
                <a:spLocks/>
              </p:cNvSpPr>
              <p:nvPr/>
            </p:nvSpPr>
            <p:spPr bwMode="auto">
              <a:xfrm rot="20053737" flipH="1">
                <a:off x="4824" y="2970"/>
                <a:ext cx="130" cy="220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0" name="Freeform 33"/>
              <p:cNvSpPr>
                <a:spLocks/>
              </p:cNvSpPr>
              <p:nvPr/>
            </p:nvSpPr>
            <p:spPr bwMode="auto">
              <a:xfrm rot="20053737" flipH="1">
                <a:off x="4913" y="2865"/>
                <a:ext cx="64" cy="7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" name="Freeform 34"/>
              <p:cNvSpPr>
                <a:spLocks/>
              </p:cNvSpPr>
              <p:nvPr/>
            </p:nvSpPr>
            <p:spPr bwMode="auto">
              <a:xfrm rot="20053737" flipH="1">
                <a:off x="4945" y="2920"/>
                <a:ext cx="30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" name="Freeform 35"/>
              <p:cNvSpPr>
                <a:spLocks/>
              </p:cNvSpPr>
              <p:nvPr/>
            </p:nvSpPr>
            <p:spPr bwMode="auto">
              <a:xfrm rot="20053737" flipH="1">
                <a:off x="4877" y="2815"/>
                <a:ext cx="8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" name="Freeform 36"/>
              <p:cNvSpPr>
                <a:spLocks/>
              </p:cNvSpPr>
              <p:nvPr/>
            </p:nvSpPr>
            <p:spPr bwMode="auto">
              <a:xfrm rot="20053737" flipH="1">
                <a:off x="4839" y="2839"/>
                <a:ext cx="108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" name="Freeform 37"/>
              <p:cNvSpPr>
                <a:spLocks/>
              </p:cNvSpPr>
              <p:nvPr/>
            </p:nvSpPr>
            <p:spPr bwMode="auto">
              <a:xfrm rot="20053737" flipH="1">
                <a:off x="4889" y="2983"/>
                <a:ext cx="36" cy="113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" name="Freeform 38"/>
              <p:cNvSpPr>
                <a:spLocks/>
              </p:cNvSpPr>
              <p:nvPr/>
            </p:nvSpPr>
            <p:spPr bwMode="auto">
              <a:xfrm rot="20053737" flipH="1">
                <a:off x="5000" y="2893"/>
                <a:ext cx="30" cy="2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6" name="Freeform 39"/>
              <p:cNvSpPr>
                <a:spLocks/>
              </p:cNvSpPr>
              <p:nvPr/>
            </p:nvSpPr>
            <p:spPr bwMode="auto">
              <a:xfrm rot="20053737" flipH="1">
                <a:off x="5107" y="2811"/>
                <a:ext cx="64" cy="196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 rot="20053737" flipH="1">
                <a:off x="5088" y="3047"/>
                <a:ext cx="99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 rot="20053737" flipH="1">
                <a:off x="5093" y="2903"/>
                <a:ext cx="251" cy="207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 rot="20053737" flipH="1">
                <a:off x="4977" y="3172"/>
                <a:ext cx="89" cy="6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 rot="20053737" flipH="1">
                <a:off x="4983" y="3204"/>
                <a:ext cx="335" cy="116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 rot="20053737" flipH="1">
                <a:off x="4962" y="3078"/>
                <a:ext cx="192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" name="Freeform 45"/>
              <p:cNvSpPr>
                <a:spLocks/>
              </p:cNvSpPr>
              <p:nvPr/>
            </p:nvSpPr>
            <p:spPr bwMode="auto">
              <a:xfrm rot="20053737" flipH="1">
                <a:off x="5000" y="2907"/>
                <a:ext cx="142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" name="Freeform 46"/>
              <p:cNvSpPr>
                <a:spLocks/>
              </p:cNvSpPr>
              <p:nvPr/>
            </p:nvSpPr>
            <p:spPr bwMode="auto">
              <a:xfrm rot="20053737" flipH="1">
                <a:off x="4905" y="2970"/>
                <a:ext cx="107" cy="10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" name="Freeform 47"/>
              <p:cNvSpPr>
                <a:spLocks/>
              </p:cNvSpPr>
              <p:nvPr/>
            </p:nvSpPr>
            <p:spPr bwMode="auto">
              <a:xfrm rot="20053737" flipH="1">
                <a:off x="4768" y="3133"/>
                <a:ext cx="110" cy="113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" name="Freeform 48"/>
              <p:cNvSpPr>
                <a:spLocks/>
              </p:cNvSpPr>
              <p:nvPr/>
            </p:nvSpPr>
            <p:spPr bwMode="auto">
              <a:xfrm rot="20053737" flipH="1">
                <a:off x="4860" y="2888"/>
                <a:ext cx="31" cy="10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" name="Freeform 49"/>
              <p:cNvSpPr>
                <a:spLocks/>
              </p:cNvSpPr>
              <p:nvPr/>
            </p:nvSpPr>
            <p:spPr bwMode="auto">
              <a:xfrm rot="20053737" flipH="1">
                <a:off x="4946" y="2928"/>
                <a:ext cx="121" cy="78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" name="Freeform 50"/>
              <p:cNvSpPr>
                <a:spLocks/>
              </p:cNvSpPr>
              <p:nvPr/>
            </p:nvSpPr>
            <p:spPr bwMode="auto">
              <a:xfrm rot="20053737" flipH="1">
                <a:off x="4941" y="2840"/>
                <a:ext cx="95" cy="7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" name="Freeform 51"/>
              <p:cNvSpPr>
                <a:spLocks/>
              </p:cNvSpPr>
              <p:nvPr/>
            </p:nvSpPr>
            <p:spPr bwMode="auto">
              <a:xfrm rot="20053737" flipH="1">
                <a:off x="5211" y="2839"/>
                <a:ext cx="67" cy="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" name="Freeform 52"/>
              <p:cNvSpPr>
                <a:spLocks/>
              </p:cNvSpPr>
              <p:nvPr/>
            </p:nvSpPr>
            <p:spPr bwMode="auto">
              <a:xfrm rot="20053737" flipH="1">
                <a:off x="4928" y="3195"/>
                <a:ext cx="77" cy="5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" name="Freeform 53"/>
              <p:cNvSpPr>
                <a:spLocks/>
              </p:cNvSpPr>
              <p:nvPr/>
            </p:nvSpPr>
            <p:spPr bwMode="auto">
              <a:xfrm rot="20053737" flipH="1">
                <a:off x="5029" y="3169"/>
                <a:ext cx="258" cy="57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" name="Freeform 54"/>
              <p:cNvSpPr>
                <a:spLocks/>
              </p:cNvSpPr>
              <p:nvPr/>
            </p:nvSpPr>
            <p:spPr bwMode="auto">
              <a:xfrm rot="20053737" flipH="1">
                <a:off x="5094" y="2907"/>
                <a:ext cx="44" cy="10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" name="Freeform 55"/>
              <p:cNvSpPr>
                <a:spLocks/>
              </p:cNvSpPr>
              <p:nvPr/>
            </p:nvSpPr>
            <p:spPr bwMode="auto">
              <a:xfrm rot="20053737" flipH="1">
                <a:off x="4948" y="2909"/>
                <a:ext cx="20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" name="Freeform 56"/>
              <p:cNvSpPr>
                <a:spLocks/>
              </p:cNvSpPr>
              <p:nvPr/>
            </p:nvSpPr>
            <p:spPr bwMode="auto">
              <a:xfrm rot="20053737" flipH="1">
                <a:off x="4878" y="2900"/>
                <a:ext cx="16" cy="9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" name="Freeform 57"/>
              <p:cNvSpPr>
                <a:spLocks/>
              </p:cNvSpPr>
              <p:nvPr/>
            </p:nvSpPr>
            <p:spPr bwMode="auto">
              <a:xfrm rot="20053737" flipH="1">
                <a:off x="4980" y="2877"/>
                <a:ext cx="47" cy="46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" name="Freeform 58"/>
              <p:cNvSpPr>
                <a:spLocks/>
              </p:cNvSpPr>
              <p:nvPr/>
            </p:nvSpPr>
            <p:spPr bwMode="auto">
              <a:xfrm rot="20053737" flipH="1">
                <a:off x="5163" y="2779"/>
                <a:ext cx="25" cy="7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" name="Freeform 59"/>
              <p:cNvSpPr>
                <a:spLocks/>
              </p:cNvSpPr>
              <p:nvPr/>
            </p:nvSpPr>
            <p:spPr bwMode="auto">
              <a:xfrm rot="20053737" flipH="1">
                <a:off x="4843" y="3016"/>
                <a:ext cx="49" cy="107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" name="Freeform 60"/>
              <p:cNvSpPr>
                <a:spLocks/>
              </p:cNvSpPr>
              <p:nvPr/>
            </p:nvSpPr>
            <p:spPr bwMode="auto">
              <a:xfrm rot="20053737" flipH="1">
                <a:off x="5089" y="3019"/>
                <a:ext cx="94" cy="79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" name="Freeform 61"/>
              <p:cNvSpPr>
                <a:spLocks/>
              </p:cNvSpPr>
              <p:nvPr/>
            </p:nvSpPr>
            <p:spPr bwMode="auto">
              <a:xfrm rot="20053737" flipH="1">
                <a:off x="4913" y="3095"/>
                <a:ext cx="144" cy="99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" name="Freeform 62"/>
              <p:cNvSpPr>
                <a:spLocks/>
              </p:cNvSpPr>
              <p:nvPr/>
            </p:nvSpPr>
            <p:spPr bwMode="auto">
              <a:xfrm rot="20053737" flipH="1">
                <a:off x="5121" y="2930"/>
                <a:ext cx="214" cy="18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0" name="Freeform 63"/>
              <p:cNvSpPr>
                <a:spLocks/>
              </p:cNvSpPr>
              <p:nvPr/>
            </p:nvSpPr>
            <p:spPr bwMode="auto">
              <a:xfrm rot="20053737" flipH="1">
                <a:off x="5298" y="3072"/>
                <a:ext cx="85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1" name="Freeform 64"/>
              <p:cNvSpPr>
                <a:spLocks/>
              </p:cNvSpPr>
              <p:nvPr/>
            </p:nvSpPr>
            <p:spPr bwMode="auto">
              <a:xfrm rot="20053737" flipH="1">
                <a:off x="4928" y="2897"/>
                <a:ext cx="41" cy="42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" name="Freeform 65"/>
              <p:cNvSpPr>
                <a:spLocks/>
              </p:cNvSpPr>
              <p:nvPr/>
            </p:nvSpPr>
            <p:spPr bwMode="auto">
              <a:xfrm rot="20053737" flipH="1">
                <a:off x="4983" y="2854"/>
                <a:ext cx="39" cy="3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" name="Freeform 66"/>
              <p:cNvSpPr>
                <a:spLocks/>
              </p:cNvSpPr>
              <p:nvPr/>
            </p:nvSpPr>
            <p:spPr bwMode="auto">
              <a:xfrm rot="20053737" flipH="1">
                <a:off x="4916" y="2850"/>
                <a:ext cx="68" cy="3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" name="Freeform 67"/>
              <p:cNvSpPr>
                <a:spLocks/>
              </p:cNvSpPr>
              <p:nvPr/>
            </p:nvSpPr>
            <p:spPr bwMode="auto">
              <a:xfrm rot="20053737" flipH="1">
                <a:off x="4934" y="2811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5" name="Freeform 68"/>
              <p:cNvSpPr>
                <a:spLocks/>
              </p:cNvSpPr>
              <p:nvPr/>
            </p:nvSpPr>
            <p:spPr bwMode="auto">
              <a:xfrm rot="20053737" flipH="1">
                <a:off x="4929" y="2975"/>
                <a:ext cx="3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6" name="Freeform 69"/>
              <p:cNvSpPr>
                <a:spLocks/>
              </p:cNvSpPr>
              <p:nvPr/>
            </p:nvSpPr>
            <p:spPr bwMode="auto">
              <a:xfrm rot="20053737" flipH="1">
                <a:off x="4977" y="2946"/>
                <a:ext cx="7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70"/>
            <p:cNvGrpSpPr>
              <a:grpSpLocks/>
            </p:cNvGrpSpPr>
            <p:nvPr/>
          </p:nvGrpSpPr>
          <p:grpSpPr bwMode="auto">
            <a:xfrm>
              <a:off x="3402" y="2304"/>
              <a:ext cx="858" cy="1797"/>
              <a:chOff x="3329" y="2160"/>
              <a:chExt cx="858" cy="1797"/>
            </a:xfrm>
          </p:grpSpPr>
          <p:grpSp>
            <p:nvGrpSpPr>
              <p:cNvPr id="460" name="Group 71"/>
              <p:cNvGrpSpPr>
                <a:grpSpLocks/>
              </p:cNvGrpSpPr>
              <p:nvPr/>
            </p:nvGrpSpPr>
            <p:grpSpPr bwMode="auto">
              <a:xfrm>
                <a:off x="3329" y="2208"/>
                <a:ext cx="858" cy="1749"/>
                <a:chOff x="1056" y="1056"/>
                <a:chExt cx="1056" cy="2205"/>
              </a:xfrm>
            </p:grpSpPr>
            <p:grpSp>
              <p:nvGrpSpPr>
                <p:cNvPr id="462" name="Group 72"/>
                <p:cNvGrpSpPr>
                  <a:grpSpLocks/>
                </p:cNvGrpSpPr>
                <p:nvPr/>
              </p:nvGrpSpPr>
              <p:grpSpPr bwMode="auto">
                <a:xfrm>
                  <a:off x="1056" y="1056"/>
                  <a:ext cx="1056" cy="2205"/>
                  <a:chOff x="1056" y="1056"/>
                  <a:chExt cx="1056" cy="2205"/>
                </a:xfrm>
              </p:grpSpPr>
              <p:sp>
                <p:nvSpPr>
                  <p:cNvPr id="469" name="Freeform 73"/>
                  <p:cNvSpPr>
                    <a:spLocks/>
                  </p:cNvSpPr>
                  <p:nvPr/>
                </p:nvSpPr>
                <p:spPr bwMode="auto">
                  <a:xfrm>
                    <a:off x="1056" y="1096"/>
                    <a:ext cx="1056" cy="2165"/>
                  </a:xfrm>
                  <a:custGeom>
                    <a:avLst/>
                    <a:gdLst/>
                    <a:ahLst/>
                    <a:cxnLst>
                      <a:cxn ang="0">
                        <a:pos x="227" y="8"/>
                      </a:cxn>
                      <a:cxn ang="0">
                        <a:pos x="179" y="184"/>
                      </a:cxn>
                      <a:cxn ang="0">
                        <a:pos x="347" y="728"/>
                      </a:cxn>
                      <a:cxn ang="0">
                        <a:pos x="307" y="1448"/>
                      </a:cxn>
                      <a:cxn ang="0">
                        <a:pos x="19" y="2168"/>
                      </a:cxn>
                      <a:cxn ang="0">
                        <a:pos x="195" y="2328"/>
                      </a:cxn>
                      <a:cxn ang="0">
                        <a:pos x="531" y="2376"/>
                      </a:cxn>
                      <a:cxn ang="0">
                        <a:pos x="851" y="2360"/>
                      </a:cxn>
                      <a:cxn ang="0">
                        <a:pos x="1043" y="2296"/>
                      </a:cxn>
                      <a:cxn ang="0">
                        <a:pos x="1139" y="2136"/>
                      </a:cxn>
                      <a:cxn ang="0">
                        <a:pos x="899" y="1448"/>
                      </a:cxn>
                      <a:cxn ang="0">
                        <a:pos x="835" y="696"/>
                      </a:cxn>
                      <a:cxn ang="0">
                        <a:pos x="1059" y="168"/>
                      </a:cxn>
                      <a:cxn ang="0">
                        <a:pos x="995" y="40"/>
                      </a:cxn>
                      <a:cxn ang="0">
                        <a:pos x="683" y="104"/>
                      </a:cxn>
                      <a:cxn ang="0">
                        <a:pos x="227" y="8"/>
                      </a:cxn>
                    </a:cxnLst>
                    <a:rect l="0" t="0" r="r" b="b"/>
                    <a:pathLst>
                      <a:path w="1163" h="2381">
                        <a:moveTo>
                          <a:pt x="227" y="8"/>
                        </a:moveTo>
                        <a:cubicBezTo>
                          <a:pt x="143" y="21"/>
                          <a:pt x="159" y="64"/>
                          <a:pt x="179" y="184"/>
                        </a:cubicBezTo>
                        <a:cubicBezTo>
                          <a:pt x="199" y="304"/>
                          <a:pt x="326" y="517"/>
                          <a:pt x="347" y="728"/>
                        </a:cubicBezTo>
                        <a:cubicBezTo>
                          <a:pt x="368" y="939"/>
                          <a:pt x="362" y="1208"/>
                          <a:pt x="307" y="1448"/>
                        </a:cubicBezTo>
                        <a:cubicBezTo>
                          <a:pt x="252" y="1688"/>
                          <a:pt x="38" y="2021"/>
                          <a:pt x="19" y="2168"/>
                        </a:cubicBezTo>
                        <a:cubicBezTo>
                          <a:pt x="0" y="2315"/>
                          <a:pt x="110" y="2293"/>
                          <a:pt x="195" y="2328"/>
                        </a:cubicBezTo>
                        <a:cubicBezTo>
                          <a:pt x="280" y="2363"/>
                          <a:pt x="422" y="2371"/>
                          <a:pt x="531" y="2376"/>
                        </a:cubicBezTo>
                        <a:cubicBezTo>
                          <a:pt x="640" y="2381"/>
                          <a:pt x="766" y="2373"/>
                          <a:pt x="851" y="2360"/>
                        </a:cubicBezTo>
                        <a:cubicBezTo>
                          <a:pt x="936" y="2347"/>
                          <a:pt x="995" y="2333"/>
                          <a:pt x="1043" y="2296"/>
                        </a:cubicBezTo>
                        <a:cubicBezTo>
                          <a:pt x="1091" y="2259"/>
                          <a:pt x="1163" y="2277"/>
                          <a:pt x="1139" y="2136"/>
                        </a:cubicBezTo>
                        <a:cubicBezTo>
                          <a:pt x="1115" y="1995"/>
                          <a:pt x="950" y="1688"/>
                          <a:pt x="899" y="1448"/>
                        </a:cubicBezTo>
                        <a:cubicBezTo>
                          <a:pt x="848" y="1208"/>
                          <a:pt x="808" y="909"/>
                          <a:pt x="835" y="696"/>
                        </a:cubicBezTo>
                        <a:cubicBezTo>
                          <a:pt x="862" y="483"/>
                          <a:pt x="1032" y="277"/>
                          <a:pt x="1059" y="168"/>
                        </a:cubicBezTo>
                        <a:cubicBezTo>
                          <a:pt x="1086" y="59"/>
                          <a:pt x="1058" y="51"/>
                          <a:pt x="995" y="40"/>
                        </a:cubicBezTo>
                        <a:cubicBezTo>
                          <a:pt x="932" y="29"/>
                          <a:pt x="811" y="109"/>
                          <a:pt x="683" y="104"/>
                        </a:cubicBezTo>
                        <a:cubicBezTo>
                          <a:pt x="555" y="99"/>
                          <a:pt x="304" y="0"/>
                          <a:pt x="227" y="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FFFF"/>
                      </a:gs>
                      <a:gs pos="50000">
                        <a:schemeClr val="bg1"/>
                      </a:gs>
                      <a:gs pos="100000">
                        <a:srgbClr val="CCFFFF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056"/>
                    <a:ext cx="816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68" name="Picture 77" descr="var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9829158" flipH="1">
                  <a:off x="1486" y="3181"/>
                  <a:ext cx="576" cy="3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64" name="Group 78"/>
                <p:cNvGrpSpPr>
                  <a:grpSpLocks/>
                </p:cNvGrpSpPr>
                <p:nvPr/>
              </p:nvGrpSpPr>
              <p:grpSpPr bwMode="auto">
                <a:xfrm>
                  <a:off x="1199" y="1200"/>
                  <a:ext cx="815" cy="240"/>
                  <a:chOff x="1049" y="3167"/>
                  <a:chExt cx="1063" cy="249"/>
                </a:xfrm>
              </p:grpSpPr>
              <p:pic>
                <p:nvPicPr>
                  <p:cNvPr id="465" name="Picture 79" descr="var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 rot="1434724">
                    <a:off x="1049" y="3167"/>
                    <a:ext cx="528" cy="22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6" name="Picture 80" descr="var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 rot="19829158" flipH="1">
                    <a:off x="1536" y="3168"/>
                    <a:ext cx="576" cy="248"/>
                  </a:xfrm>
                  <a:prstGeom prst="rect">
                    <a:avLst/>
                  </a:prstGeom>
                  <a:noFill/>
                </p:spPr>
              </p:pic>
            </p:grpSp>
          </p:grpSp>
          <p:sp>
            <p:nvSpPr>
              <p:cNvPr id="461" name="Freeform 81" descr="Орех"/>
              <p:cNvSpPr>
                <a:spLocks/>
              </p:cNvSpPr>
              <p:nvPr/>
            </p:nvSpPr>
            <p:spPr bwMode="auto">
              <a:xfrm rot="16200000">
                <a:off x="3673" y="2195"/>
                <a:ext cx="201" cy="132"/>
              </a:xfrm>
              <a:custGeom>
                <a:avLst/>
                <a:gdLst/>
                <a:ahLst/>
                <a:cxnLst>
                  <a:cxn ang="0">
                    <a:pos x="4" y="121"/>
                  </a:cxn>
                  <a:cxn ang="0">
                    <a:pos x="64" y="121"/>
                  </a:cxn>
                  <a:cxn ang="0">
                    <a:pos x="165" y="122"/>
                  </a:cxn>
                  <a:cxn ang="0">
                    <a:pos x="200" y="125"/>
                  </a:cxn>
                  <a:cxn ang="0">
                    <a:pos x="172" y="81"/>
                  </a:cxn>
                  <a:cxn ang="0">
                    <a:pos x="160" y="37"/>
                  </a:cxn>
                  <a:cxn ang="0">
                    <a:pos x="152" y="5"/>
                  </a:cxn>
                  <a:cxn ang="0">
                    <a:pos x="85" y="9"/>
                  </a:cxn>
                  <a:cxn ang="0">
                    <a:pos x="0" y="1"/>
                  </a:cxn>
                </a:cxnLst>
                <a:rect l="0" t="0" r="r" b="b"/>
                <a:pathLst>
                  <a:path w="201" h="132">
                    <a:moveTo>
                      <a:pt x="4" y="121"/>
                    </a:moveTo>
                    <a:cubicBezTo>
                      <a:pt x="14" y="121"/>
                      <a:pt x="37" y="121"/>
                      <a:pt x="64" y="121"/>
                    </a:cubicBezTo>
                    <a:cubicBezTo>
                      <a:pt x="91" y="121"/>
                      <a:pt x="142" y="121"/>
                      <a:pt x="165" y="122"/>
                    </a:cubicBezTo>
                    <a:cubicBezTo>
                      <a:pt x="188" y="123"/>
                      <a:pt x="199" y="132"/>
                      <a:pt x="200" y="125"/>
                    </a:cubicBezTo>
                    <a:cubicBezTo>
                      <a:pt x="201" y="118"/>
                      <a:pt x="179" y="96"/>
                      <a:pt x="172" y="81"/>
                    </a:cubicBezTo>
                    <a:cubicBezTo>
                      <a:pt x="165" y="66"/>
                      <a:pt x="163" y="50"/>
                      <a:pt x="160" y="37"/>
                    </a:cubicBezTo>
                    <a:cubicBezTo>
                      <a:pt x="157" y="24"/>
                      <a:pt x="164" y="10"/>
                      <a:pt x="152" y="5"/>
                    </a:cubicBezTo>
                    <a:cubicBezTo>
                      <a:pt x="140" y="0"/>
                      <a:pt x="110" y="10"/>
                      <a:pt x="85" y="9"/>
                    </a:cubicBezTo>
                    <a:cubicBezTo>
                      <a:pt x="60" y="8"/>
                      <a:pt x="18" y="3"/>
                      <a:pt x="0" y="1"/>
                    </a:cubicBezTo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2640" y="1344"/>
              <a:ext cx="1344" cy="1295"/>
              <a:chOff x="432" y="1872"/>
              <a:chExt cx="1776" cy="1679"/>
            </a:xfrm>
          </p:grpSpPr>
          <p:sp>
            <p:nvSpPr>
              <p:cNvPr id="302" name="AutoShape 83"/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872"/>
                <a:ext cx="1776" cy="1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84"/>
              <p:cNvSpPr>
                <a:spLocks/>
              </p:cNvSpPr>
              <p:nvPr/>
            </p:nvSpPr>
            <p:spPr bwMode="auto">
              <a:xfrm>
                <a:off x="1201" y="2826"/>
                <a:ext cx="527" cy="278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2" y="265"/>
                  </a:cxn>
                  <a:cxn ang="0">
                    <a:pos x="24" y="219"/>
                  </a:cxn>
                  <a:cxn ang="0">
                    <a:pos x="39" y="176"/>
                  </a:cxn>
                  <a:cxn ang="0">
                    <a:pos x="55" y="142"/>
                  </a:cxn>
                  <a:cxn ang="0">
                    <a:pos x="71" y="112"/>
                  </a:cxn>
                  <a:cxn ang="0">
                    <a:pos x="90" y="87"/>
                  </a:cxn>
                  <a:cxn ang="0">
                    <a:pos x="112" y="67"/>
                  </a:cxn>
                  <a:cxn ang="0">
                    <a:pos x="135" y="51"/>
                  </a:cxn>
                  <a:cxn ang="0">
                    <a:pos x="161" y="39"/>
                  </a:cxn>
                  <a:cxn ang="0">
                    <a:pos x="190" y="28"/>
                  </a:cxn>
                  <a:cxn ang="0">
                    <a:pos x="222" y="21"/>
                  </a:cxn>
                  <a:cxn ang="0">
                    <a:pos x="259" y="16"/>
                  </a:cxn>
                  <a:cxn ang="0">
                    <a:pos x="300" y="10"/>
                  </a:cxn>
                  <a:cxn ang="0">
                    <a:pos x="345" y="7"/>
                  </a:cxn>
                  <a:cxn ang="0">
                    <a:pos x="395" y="3"/>
                  </a:cxn>
                  <a:cxn ang="0">
                    <a:pos x="448" y="0"/>
                  </a:cxn>
                  <a:cxn ang="0">
                    <a:pos x="686" y="98"/>
                  </a:cxn>
                  <a:cxn ang="0">
                    <a:pos x="1053" y="199"/>
                  </a:cxn>
                  <a:cxn ang="0">
                    <a:pos x="816" y="423"/>
                  </a:cxn>
                  <a:cxn ang="0">
                    <a:pos x="423" y="557"/>
                  </a:cxn>
                  <a:cxn ang="0">
                    <a:pos x="370" y="551"/>
                  </a:cxn>
                  <a:cxn ang="0">
                    <a:pos x="323" y="550"/>
                  </a:cxn>
                  <a:cxn ang="0">
                    <a:pos x="282" y="546"/>
                  </a:cxn>
                  <a:cxn ang="0">
                    <a:pos x="247" y="544"/>
                  </a:cxn>
                  <a:cxn ang="0">
                    <a:pos x="215" y="542"/>
                  </a:cxn>
                  <a:cxn ang="0">
                    <a:pos x="186" y="541"/>
                  </a:cxn>
                  <a:cxn ang="0">
                    <a:pos x="163" y="535"/>
                  </a:cxn>
                  <a:cxn ang="0">
                    <a:pos x="142" y="528"/>
                  </a:cxn>
                  <a:cxn ang="0">
                    <a:pos x="122" y="519"/>
                  </a:cxn>
                  <a:cxn ang="0">
                    <a:pos x="105" y="505"/>
                  </a:cxn>
                  <a:cxn ang="0">
                    <a:pos x="89" y="489"/>
                  </a:cxn>
                  <a:cxn ang="0">
                    <a:pos x="71" y="468"/>
                  </a:cxn>
                  <a:cxn ang="0">
                    <a:pos x="55" y="439"/>
                  </a:cxn>
                  <a:cxn ang="0">
                    <a:pos x="39" y="407"/>
                  </a:cxn>
                  <a:cxn ang="0">
                    <a:pos x="19" y="366"/>
                  </a:cxn>
                  <a:cxn ang="0">
                    <a:pos x="0" y="320"/>
                  </a:cxn>
                </a:cxnLst>
                <a:rect l="0" t="0" r="r" b="b"/>
                <a:pathLst>
                  <a:path w="1053" h="557">
                    <a:moveTo>
                      <a:pt x="0" y="320"/>
                    </a:moveTo>
                    <a:lnTo>
                      <a:pt x="12" y="265"/>
                    </a:lnTo>
                    <a:lnTo>
                      <a:pt x="24" y="219"/>
                    </a:lnTo>
                    <a:lnTo>
                      <a:pt x="39" y="176"/>
                    </a:lnTo>
                    <a:lnTo>
                      <a:pt x="55" y="142"/>
                    </a:lnTo>
                    <a:lnTo>
                      <a:pt x="71" y="112"/>
                    </a:lnTo>
                    <a:lnTo>
                      <a:pt x="90" y="87"/>
                    </a:lnTo>
                    <a:lnTo>
                      <a:pt x="112" y="67"/>
                    </a:lnTo>
                    <a:lnTo>
                      <a:pt x="135" y="51"/>
                    </a:lnTo>
                    <a:lnTo>
                      <a:pt x="161" y="39"/>
                    </a:lnTo>
                    <a:lnTo>
                      <a:pt x="190" y="28"/>
                    </a:lnTo>
                    <a:lnTo>
                      <a:pt x="222" y="21"/>
                    </a:lnTo>
                    <a:lnTo>
                      <a:pt x="259" y="16"/>
                    </a:lnTo>
                    <a:lnTo>
                      <a:pt x="300" y="10"/>
                    </a:lnTo>
                    <a:lnTo>
                      <a:pt x="345" y="7"/>
                    </a:lnTo>
                    <a:lnTo>
                      <a:pt x="395" y="3"/>
                    </a:lnTo>
                    <a:lnTo>
                      <a:pt x="448" y="0"/>
                    </a:lnTo>
                    <a:lnTo>
                      <a:pt x="686" y="98"/>
                    </a:lnTo>
                    <a:lnTo>
                      <a:pt x="1053" y="199"/>
                    </a:lnTo>
                    <a:lnTo>
                      <a:pt x="816" y="423"/>
                    </a:lnTo>
                    <a:lnTo>
                      <a:pt x="423" y="557"/>
                    </a:lnTo>
                    <a:lnTo>
                      <a:pt x="370" y="551"/>
                    </a:lnTo>
                    <a:lnTo>
                      <a:pt x="323" y="550"/>
                    </a:lnTo>
                    <a:lnTo>
                      <a:pt x="282" y="546"/>
                    </a:lnTo>
                    <a:lnTo>
                      <a:pt x="247" y="544"/>
                    </a:lnTo>
                    <a:lnTo>
                      <a:pt x="215" y="542"/>
                    </a:lnTo>
                    <a:lnTo>
                      <a:pt x="186" y="541"/>
                    </a:lnTo>
                    <a:lnTo>
                      <a:pt x="163" y="535"/>
                    </a:lnTo>
                    <a:lnTo>
                      <a:pt x="142" y="528"/>
                    </a:lnTo>
                    <a:lnTo>
                      <a:pt x="122" y="519"/>
                    </a:lnTo>
                    <a:lnTo>
                      <a:pt x="105" y="505"/>
                    </a:lnTo>
                    <a:lnTo>
                      <a:pt x="89" y="489"/>
                    </a:lnTo>
                    <a:lnTo>
                      <a:pt x="71" y="468"/>
                    </a:lnTo>
                    <a:lnTo>
                      <a:pt x="55" y="439"/>
                    </a:lnTo>
                    <a:lnTo>
                      <a:pt x="39" y="407"/>
                    </a:lnTo>
                    <a:lnTo>
                      <a:pt x="19" y="366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85"/>
              <p:cNvSpPr>
                <a:spLocks/>
              </p:cNvSpPr>
              <p:nvPr/>
            </p:nvSpPr>
            <p:spPr bwMode="auto">
              <a:xfrm>
                <a:off x="1155" y="3351"/>
                <a:ext cx="408" cy="199"/>
              </a:xfrm>
              <a:custGeom>
                <a:avLst/>
                <a:gdLst/>
                <a:ahLst/>
                <a:cxnLst>
                  <a:cxn ang="0">
                    <a:pos x="5" y="181"/>
                  </a:cxn>
                  <a:cxn ang="0">
                    <a:pos x="41" y="137"/>
                  </a:cxn>
                  <a:cxn ang="0">
                    <a:pos x="73" y="99"/>
                  </a:cxn>
                  <a:cxn ang="0">
                    <a:pos x="105" y="69"/>
                  </a:cxn>
                  <a:cxn ang="0">
                    <a:pos x="133" y="44"/>
                  </a:cxn>
                  <a:cxn ang="0">
                    <a:pos x="162" y="26"/>
                  </a:cxn>
                  <a:cxn ang="0">
                    <a:pos x="189" y="12"/>
                  </a:cxn>
                  <a:cxn ang="0">
                    <a:pos x="217" y="3"/>
                  </a:cxn>
                  <a:cxn ang="0">
                    <a:pos x="246" y="0"/>
                  </a:cxn>
                  <a:cxn ang="0">
                    <a:pos x="274" y="0"/>
                  </a:cxn>
                  <a:cxn ang="0">
                    <a:pos x="306" y="3"/>
                  </a:cxn>
                  <a:cxn ang="0">
                    <a:pos x="338" y="12"/>
                  </a:cxn>
                  <a:cxn ang="0">
                    <a:pos x="374" y="23"/>
                  </a:cxn>
                  <a:cxn ang="0">
                    <a:pos x="411" y="37"/>
                  </a:cxn>
                  <a:cxn ang="0">
                    <a:pos x="452" y="53"/>
                  </a:cxn>
                  <a:cxn ang="0">
                    <a:pos x="498" y="71"/>
                  </a:cxn>
                  <a:cxn ang="0">
                    <a:pos x="548" y="92"/>
                  </a:cxn>
                  <a:cxn ang="0">
                    <a:pos x="817" y="386"/>
                  </a:cxn>
                  <a:cxn ang="0">
                    <a:pos x="265" y="398"/>
                  </a:cxn>
                  <a:cxn ang="0">
                    <a:pos x="247" y="388"/>
                  </a:cxn>
                  <a:cxn ang="0">
                    <a:pos x="231" y="379"/>
                  </a:cxn>
                  <a:cxn ang="0">
                    <a:pos x="215" y="372"/>
                  </a:cxn>
                  <a:cxn ang="0">
                    <a:pos x="199" y="364"/>
                  </a:cxn>
                  <a:cxn ang="0">
                    <a:pos x="185" y="361"/>
                  </a:cxn>
                  <a:cxn ang="0">
                    <a:pos x="171" y="356"/>
                  </a:cxn>
                  <a:cxn ang="0">
                    <a:pos x="157" y="352"/>
                  </a:cxn>
                  <a:cxn ang="0">
                    <a:pos x="144" y="348"/>
                  </a:cxn>
                  <a:cxn ang="0">
                    <a:pos x="96" y="334"/>
                  </a:cxn>
                  <a:cxn ang="0">
                    <a:pos x="61" y="316"/>
                  </a:cxn>
                  <a:cxn ang="0">
                    <a:pos x="34" y="299"/>
                  </a:cxn>
                  <a:cxn ang="0">
                    <a:pos x="14" y="277"/>
                  </a:cxn>
                  <a:cxn ang="0">
                    <a:pos x="4" y="256"/>
                  </a:cxn>
                  <a:cxn ang="0">
                    <a:pos x="0" y="233"/>
                  </a:cxn>
                  <a:cxn ang="0">
                    <a:pos x="0" y="208"/>
                  </a:cxn>
                  <a:cxn ang="0">
                    <a:pos x="5" y="181"/>
                  </a:cxn>
                </a:cxnLst>
                <a:rect l="0" t="0" r="r" b="b"/>
                <a:pathLst>
                  <a:path w="817" h="398">
                    <a:moveTo>
                      <a:pt x="5" y="181"/>
                    </a:moveTo>
                    <a:lnTo>
                      <a:pt x="41" y="137"/>
                    </a:lnTo>
                    <a:lnTo>
                      <a:pt x="73" y="99"/>
                    </a:lnTo>
                    <a:lnTo>
                      <a:pt x="105" y="69"/>
                    </a:lnTo>
                    <a:lnTo>
                      <a:pt x="133" y="44"/>
                    </a:lnTo>
                    <a:lnTo>
                      <a:pt x="162" y="26"/>
                    </a:lnTo>
                    <a:lnTo>
                      <a:pt x="189" y="12"/>
                    </a:lnTo>
                    <a:lnTo>
                      <a:pt x="217" y="3"/>
                    </a:lnTo>
                    <a:lnTo>
                      <a:pt x="246" y="0"/>
                    </a:lnTo>
                    <a:lnTo>
                      <a:pt x="274" y="0"/>
                    </a:lnTo>
                    <a:lnTo>
                      <a:pt x="306" y="3"/>
                    </a:lnTo>
                    <a:lnTo>
                      <a:pt x="338" y="12"/>
                    </a:lnTo>
                    <a:lnTo>
                      <a:pt x="374" y="23"/>
                    </a:lnTo>
                    <a:lnTo>
                      <a:pt x="411" y="37"/>
                    </a:lnTo>
                    <a:lnTo>
                      <a:pt x="452" y="53"/>
                    </a:lnTo>
                    <a:lnTo>
                      <a:pt x="498" y="71"/>
                    </a:lnTo>
                    <a:lnTo>
                      <a:pt x="548" y="92"/>
                    </a:lnTo>
                    <a:lnTo>
                      <a:pt x="817" y="386"/>
                    </a:lnTo>
                    <a:lnTo>
                      <a:pt x="265" y="398"/>
                    </a:lnTo>
                    <a:lnTo>
                      <a:pt x="247" y="388"/>
                    </a:lnTo>
                    <a:lnTo>
                      <a:pt x="231" y="379"/>
                    </a:lnTo>
                    <a:lnTo>
                      <a:pt x="215" y="372"/>
                    </a:lnTo>
                    <a:lnTo>
                      <a:pt x="199" y="364"/>
                    </a:lnTo>
                    <a:lnTo>
                      <a:pt x="185" y="361"/>
                    </a:lnTo>
                    <a:lnTo>
                      <a:pt x="171" y="356"/>
                    </a:lnTo>
                    <a:lnTo>
                      <a:pt x="157" y="352"/>
                    </a:lnTo>
                    <a:lnTo>
                      <a:pt x="144" y="348"/>
                    </a:lnTo>
                    <a:lnTo>
                      <a:pt x="96" y="334"/>
                    </a:lnTo>
                    <a:lnTo>
                      <a:pt x="61" y="316"/>
                    </a:lnTo>
                    <a:lnTo>
                      <a:pt x="34" y="299"/>
                    </a:lnTo>
                    <a:lnTo>
                      <a:pt x="14" y="277"/>
                    </a:lnTo>
                    <a:lnTo>
                      <a:pt x="4" y="256"/>
                    </a:lnTo>
                    <a:lnTo>
                      <a:pt x="0" y="233"/>
                    </a:lnTo>
                    <a:lnTo>
                      <a:pt x="0" y="208"/>
                    </a:lnTo>
                    <a:lnTo>
                      <a:pt x="5" y="18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86"/>
              <p:cNvSpPr>
                <a:spLocks/>
              </p:cNvSpPr>
              <p:nvPr/>
            </p:nvSpPr>
            <p:spPr bwMode="auto">
              <a:xfrm>
                <a:off x="633" y="3007"/>
                <a:ext cx="231" cy="306"/>
              </a:xfrm>
              <a:custGeom>
                <a:avLst/>
                <a:gdLst/>
                <a:ahLst/>
                <a:cxnLst>
                  <a:cxn ang="0">
                    <a:pos x="377" y="17"/>
                  </a:cxn>
                  <a:cxn ang="0">
                    <a:pos x="342" y="9"/>
                  </a:cxn>
                  <a:cxn ang="0">
                    <a:pos x="310" y="3"/>
                  </a:cxn>
                  <a:cxn ang="0">
                    <a:pos x="281" y="0"/>
                  </a:cxn>
                  <a:cxn ang="0">
                    <a:pos x="256" y="0"/>
                  </a:cxn>
                  <a:cxn ang="0">
                    <a:pos x="233" y="1"/>
                  </a:cxn>
                  <a:cxn ang="0">
                    <a:pos x="214" y="5"/>
                  </a:cxn>
                  <a:cxn ang="0">
                    <a:pos x="196" y="12"/>
                  </a:cxn>
                  <a:cxn ang="0">
                    <a:pos x="180" y="21"/>
                  </a:cxn>
                  <a:cxn ang="0">
                    <a:pos x="164" y="34"/>
                  </a:cxn>
                  <a:cxn ang="0">
                    <a:pos x="150" y="48"/>
                  </a:cxn>
                  <a:cxn ang="0">
                    <a:pos x="135" y="66"/>
                  </a:cxn>
                  <a:cxn ang="0">
                    <a:pos x="121" y="85"/>
                  </a:cxn>
                  <a:cxn ang="0">
                    <a:pos x="107" y="108"/>
                  </a:cxn>
                  <a:cxn ang="0">
                    <a:pos x="91" y="133"/>
                  </a:cxn>
                  <a:cxn ang="0">
                    <a:pos x="75" y="162"/>
                  </a:cxn>
                  <a:cxn ang="0">
                    <a:pos x="57" y="194"/>
                  </a:cxn>
                  <a:cxn ang="0">
                    <a:pos x="46" y="365"/>
                  </a:cxn>
                  <a:cxn ang="0">
                    <a:pos x="0" y="610"/>
                  </a:cxn>
                  <a:cxn ang="0">
                    <a:pos x="203" y="535"/>
                  </a:cxn>
                  <a:cxn ang="0">
                    <a:pos x="395" y="340"/>
                  </a:cxn>
                  <a:cxn ang="0">
                    <a:pos x="420" y="277"/>
                  </a:cxn>
                  <a:cxn ang="0">
                    <a:pos x="440" y="231"/>
                  </a:cxn>
                  <a:cxn ang="0">
                    <a:pos x="454" y="194"/>
                  </a:cxn>
                  <a:cxn ang="0">
                    <a:pos x="461" y="163"/>
                  </a:cxn>
                  <a:cxn ang="0">
                    <a:pos x="458" y="135"/>
                  </a:cxn>
                  <a:cxn ang="0">
                    <a:pos x="443" y="105"/>
                  </a:cxn>
                  <a:cxn ang="0">
                    <a:pos x="418" y="66"/>
                  </a:cxn>
                  <a:cxn ang="0">
                    <a:pos x="377" y="17"/>
                  </a:cxn>
                </a:cxnLst>
                <a:rect l="0" t="0" r="r" b="b"/>
                <a:pathLst>
                  <a:path w="461" h="610">
                    <a:moveTo>
                      <a:pt x="377" y="17"/>
                    </a:moveTo>
                    <a:lnTo>
                      <a:pt x="342" y="9"/>
                    </a:lnTo>
                    <a:lnTo>
                      <a:pt x="310" y="3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33" y="1"/>
                    </a:lnTo>
                    <a:lnTo>
                      <a:pt x="214" y="5"/>
                    </a:lnTo>
                    <a:lnTo>
                      <a:pt x="196" y="12"/>
                    </a:lnTo>
                    <a:lnTo>
                      <a:pt x="180" y="21"/>
                    </a:lnTo>
                    <a:lnTo>
                      <a:pt x="164" y="34"/>
                    </a:lnTo>
                    <a:lnTo>
                      <a:pt x="150" y="48"/>
                    </a:lnTo>
                    <a:lnTo>
                      <a:pt x="135" y="66"/>
                    </a:lnTo>
                    <a:lnTo>
                      <a:pt x="121" y="85"/>
                    </a:lnTo>
                    <a:lnTo>
                      <a:pt x="107" y="108"/>
                    </a:lnTo>
                    <a:lnTo>
                      <a:pt x="91" y="133"/>
                    </a:lnTo>
                    <a:lnTo>
                      <a:pt x="75" y="162"/>
                    </a:lnTo>
                    <a:lnTo>
                      <a:pt x="57" y="194"/>
                    </a:lnTo>
                    <a:lnTo>
                      <a:pt x="46" y="365"/>
                    </a:lnTo>
                    <a:lnTo>
                      <a:pt x="0" y="610"/>
                    </a:lnTo>
                    <a:lnTo>
                      <a:pt x="203" y="535"/>
                    </a:lnTo>
                    <a:lnTo>
                      <a:pt x="395" y="340"/>
                    </a:lnTo>
                    <a:lnTo>
                      <a:pt x="420" y="277"/>
                    </a:lnTo>
                    <a:lnTo>
                      <a:pt x="440" y="231"/>
                    </a:lnTo>
                    <a:lnTo>
                      <a:pt x="454" y="194"/>
                    </a:lnTo>
                    <a:lnTo>
                      <a:pt x="461" y="163"/>
                    </a:lnTo>
                    <a:lnTo>
                      <a:pt x="458" y="135"/>
                    </a:lnTo>
                    <a:lnTo>
                      <a:pt x="443" y="105"/>
                    </a:lnTo>
                    <a:lnTo>
                      <a:pt x="418" y="66"/>
                    </a:lnTo>
                    <a:lnTo>
                      <a:pt x="377" y="17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87"/>
              <p:cNvSpPr>
                <a:spLocks/>
              </p:cNvSpPr>
              <p:nvPr/>
            </p:nvSpPr>
            <p:spPr bwMode="auto">
              <a:xfrm>
                <a:off x="1873" y="2789"/>
                <a:ext cx="335" cy="201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21" y="101"/>
                  </a:cxn>
                  <a:cxn ang="0">
                    <a:pos x="41" y="74"/>
                  </a:cxn>
                  <a:cxn ang="0">
                    <a:pos x="61" y="53"/>
                  </a:cxn>
                  <a:cxn ang="0">
                    <a:pos x="78" y="35"/>
                  </a:cxn>
                  <a:cxn ang="0">
                    <a:pos x="98" y="23"/>
                  </a:cxn>
                  <a:cxn ang="0">
                    <a:pos x="116" y="12"/>
                  </a:cxn>
                  <a:cxn ang="0">
                    <a:pos x="134" y="5"/>
                  </a:cxn>
                  <a:cxn ang="0">
                    <a:pos x="151" y="1"/>
                  </a:cxn>
                  <a:cxn ang="0">
                    <a:pos x="171" y="0"/>
                  </a:cxn>
                  <a:cxn ang="0">
                    <a:pos x="191" y="1"/>
                  </a:cxn>
                  <a:cxn ang="0">
                    <a:pos x="214" y="5"/>
                  </a:cxn>
                  <a:cxn ang="0">
                    <a:pos x="237" y="10"/>
                  </a:cxn>
                  <a:cxn ang="0">
                    <a:pos x="263" y="18"/>
                  </a:cxn>
                  <a:cxn ang="0">
                    <a:pos x="290" y="28"/>
                  </a:cxn>
                  <a:cxn ang="0">
                    <a:pos x="322" y="39"/>
                  </a:cxn>
                  <a:cxn ang="0">
                    <a:pos x="356" y="50"/>
                  </a:cxn>
                  <a:cxn ang="0">
                    <a:pos x="475" y="171"/>
                  </a:cxn>
                  <a:cxn ang="0">
                    <a:pos x="671" y="325"/>
                  </a:cxn>
                  <a:cxn ang="0">
                    <a:pos x="473" y="402"/>
                  </a:cxn>
                  <a:cxn ang="0">
                    <a:pos x="199" y="382"/>
                  </a:cxn>
                  <a:cxn ang="0">
                    <a:pos x="141" y="352"/>
                  </a:cxn>
                  <a:cxn ang="0">
                    <a:pos x="94" y="331"/>
                  </a:cxn>
                  <a:cxn ang="0">
                    <a:pos x="59" y="313"/>
                  </a:cxn>
                  <a:cxn ang="0">
                    <a:pos x="34" y="293"/>
                  </a:cxn>
                  <a:cxn ang="0">
                    <a:pos x="18" y="272"/>
                  </a:cxn>
                  <a:cxn ang="0">
                    <a:pos x="7" y="240"/>
                  </a:cxn>
                  <a:cxn ang="0">
                    <a:pos x="2" y="194"/>
                  </a:cxn>
                  <a:cxn ang="0">
                    <a:pos x="0" y="131"/>
                  </a:cxn>
                </a:cxnLst>
                <a:rect l="0" t="0" r="r" b="b"/>
                <a:pathLst>
                  <a:path w="671" h="402">
                    <a:moveTo>
                      <a:pt x="0" y="131"/>
                    </a:moveTo>
                    <a:lnTo>
                      <a:pt x="21" y="101"/>
                    </a:lnTo>
                    <a:lnTo>
                      <a:pt x="41" y="74"/>
                    </a:lnTo>
                    <a:lnTo>
                      <a:pt x="61" y="53"/>
                    </a:lnTo>
                    <a:lnTo>
                      <a:pt x="78" y="35"/>
                    </a:lnTo>
                    <a:lnTo>
                      <a:pt x="98" y="23"/>
                    </a:lnTo>
                    <a:lnTo>
                      <a:pt x="116" y="12"/>
                    </a:lnTo>
                    <a:lnTo>
                      <a:pt x="134" y="5"/>
                    </a:lnTo>
                    <a:lnTo>
                      <a:pt x="151" y="1"/>
                    </a:lnTo>
                    <a:lnTo>
                      <a:pt x="171" y="0"/>
                    </a:lnTo>
                    <a:lnTo>
                      <a:pt x="191" y="1"/>
                    </a:lnTo>
                    <a:lnTo>
                      <a:pt x="214" y="5"/>
                    </a:lnTo>
                    <a:lnTo>
                      <a:pt x="237" y="10"/>
                    </a:lnTo>
                    <a:lnTo>
                      <a:pt x="263" y="18"/>
                    </a:lnTo>
                    <a:lnTo>
                      <a:pt x="290" y="28"/>
                    </a:lnTo>
                    <a:lnTo>
                      <a:pt x="322" y="39"/>
                    </a:lnTo>
                    <a:lnTo>
                      <a:pt x="356" y="50"/>
                    </a:lnTo>
                    <a:lnTo>
                      <a:pt x="475" y="171"/>
                    </a:lnTo>
                    <a:lnTo>
                      <a:pt x="671" y="325"/>
                    </a:lnTo>
                    <a:lnTo>
                      <a:pt x="473" y="402"/>
                    </a:lnTo>
                    <a:lnTo>
                      <a:pt x="199" y="382"/>
                    </a:lnTo>
                    <a:lnTo>
                      <a:pt x="141" y="352"/>
                    </a:lnTo>
                    <a:lnTo>
                      <a:pt x="94" y="331"/>
                    </a:lnTo>
                    <a:lnTo>
                      <a:pt x="59" y="313"/>
                    </a:lnTo>
                    <a:lnTo>
                      <a:pt x="34" y="293"/>
                    </a:lnTo>
                    <a:lnTo>
                      <a:pt x="18" y="272"/>
                    </a:lnTo>
                    <a:lnTo>
                      <a:pt x="7" y="240"/>
                    </a:lnTo>
                    <a:lnTo>
                      <a:pt x="2" y="19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88"/>
              <p:cNvSpPr>
                <a:spLocks/>
              </p:cNvSpPr>
              <p:nvPr/>
            </p:nvSpPr>
            <p:spPr bwMode="auto">
              <a:xfrm>
                <a:off x="1405" y="2012"/>
                <a:ext cx="292" cy="236"/>
              </a:xfrm>
              <a:custGeom>
                <a:avLst/>
                <a:gdLst/>
                <a:ahLst/>
                <a:cxnLst>
                  <a:cxn ang="0">
                    <a:pos x="584" y="196"/>
                  </a:cxn>
                  <a:cxn ang="0">
                    <a:pos x="359" y="0"/>
                  </a:cxn>
                  <a:cxn ang="0">
                    <a:pos x="162" y="0"/>
                  </a:cxn>
                  <a:cxn ang="0">
                    <a:pos x="0" y="98"/>
                  </a:cxn>
                  <a:cxn ang="0">
                    <a:pos x="146" y="310"/>
                  </a:cxn>
                  <a:cxn ang="0">
                    <a:pos x="325" y="474"/>
                  </a:cxn>
                  <a:cxn ang="0">
                    <a:pos x="535" y="474"/>
                  </a:cxn>
                  <a:cxn ang="0">
                    <a:pos x="584" y="196"/>
                  </a:cxn>
                </a:cxnLst>
                <a:rect l="0" t="0" r="r" b="b"/>
                <a:pathLst>
                  <a:path w="584" h="474">
                    <a:moveTo>
                      <a:pt x="584" y="196"/>
                    </a:moveTo>
                    <a:lnTo>
                      <a:pt x="359" y="0"/>
                    </a:lnTo>
                    <a:lnTo>
                      <a:pt x="162" y="0"/>
                    </a:lnTo>
                    <a:lnTo>
                      <a:pt x="0" y="98"/>
                    </a:lnTo>
                    <a:lnTo>
                      <a:pt x="146" y="310"/>
                    </a:lnTo>
                    <a:lnTo>
                      <a:pt x="325" y="474"/>
                    </a:lnTo>
                    <a:lnTo>
                      <a:pt x="535" y="474"/>
                    </a:lnTo>
                    <a:lnTo>
                      <a:pt x="584" y="196"/>
                    </a:lnTo>
                    <a:close/>
                  </a:path>
                </a:pathLst>
              </a:custGeom>
              <a:solidFill>
                <a:srgbClr val="004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89"/>
              <p:cNvSpPr>
                <a:spLocks/>
              </p:cNvSpPr>
              <p:nvPr/>
            </p:nvSpPr>
            <p:spPr bwMode="auto">
              <a:xfrm>
                <a:off x="1649" y="1880"/>
                <a:ext cx="200" cy="1204"/>
              </a:xfrm>
              <a:custGeom>
                <a:avLst/>
                <a:gdLst/>
                <a:ahLst/>
                <a:cxnLst>
                  <a:cxn ang="0">
                    <a:pos x="97" y="2146"/>
                  </a:cxn>
                  <a:cxn ang="0">
                    <a:pos x="194" y="1803"/>
                  </a:cxn>
                  <a:cxn ang="0">
                    <a:pos x="308" y="1014"/>
                  </a:cxn>
                  <a:cxn ang="0">
                    <a:pos x="305" y="927"/>
                  </a:cxn>
                  <a:cxn ang="0">
                    <a:pos x="301" y="847"/>
                  </a:cxn>
                  <a:cxn ang="0">
                    <a:pos x="299" y="772"/>
                  </a:cxn>
                  <a:cxn ang="0">
                    <a:pos x="299" y="706"/>
                  </a:cxn>
                  <a:cxn ang="0">
                    <a:pos x="298" y="644"/>
                  </a:cxn>
                  <a:cxn ang="0">
                    <a:pos x="294" y="585"/>
                  </a:cxn>
                  <a:cxn ang="0">
                    <a:pos x="289" y="532"/>
                  </a:cxn>
                  <a:cxn ang="0">
                    <a:pos x="280" y="480"/>
                  </a:cxn>
                  <a:cxn ang="0">
                    <a:pos x="267" y="432"/>
                  </a:cxn>
                  <a:cxn ang="0">
                    <a:pos x="250" y="384"/>
                  </a:cxn>
                  <a:cxn ang="0">
                    <a:pos x="226" y="336"/>
                  </a:cxn>
                  <a:cxn ang="0">
                    <a:pos x="196" y="290"/>
                  </a:cxn>
                  <a:cxn ang="0">
                    <a:pos x="161" y="240"/>
                  </a:cxn>
                  <a:cxn ang="0">
                    <a:pos x="116" y="190"/>
                  </a:cxn>
                  <a:cxn ang="0">
                    <a:pos x="63" y="139"/>
                  </a:cxn>
                  <a:cxn ang="0">
                    <a:pos x="0" y="82"/>
                  </a:cxn>
                  <a:cxn ang="0">
                    <a:pos x="0" y="0"/>
                  </a:cxn>
                  <a:cxn ang="0">
                    <a:pos x="100" y="91"/>
                  </a:cxn>
                  <a:cxn ang="0">
                    <a:pos x="184" y="182"/>
                  </a:cxn>
                  <a:cxn ang="0">
                    <a:pos x="251" y="271"/>
                  </a:cxn>
                  <a:cxn ang="0">
                    <a:pos x="303" y="358"/>
                  </a:cxn>
                  <a:cxn ang="0">
                    <a:pos x="342" y="445"/>
                  </a:cxn>
                  <a:cxn ang="0">
                    <a:pos x="371" y="530"/>
                  </a:cxn>
                  <a:cxn ang="0">
                    <a:pos x="388" y="618"/>
                  </a:cxn>
                  <a:cxn ang="0">
                    <a:pos x="397" y="705"/>
                  </a:cxn>
                  <a:cxn ang="0">
                    <a:pos x="399" y="792"/>
                  </a:cxn>
                  <a:cxn ang="0">
                    <a:pos x="394" y="881"/>
                  </a:cxn>
                  <a:cxn ang="0">
                    <a:pos x="383" y="972"/>
                  </a:cxn>
                  <a:cxn ang="0">
                    <a:pos x="371" y="1064"/>
                  </a:cxn>
                  <a:cxn ang="0">
                    <a:pos x="355" y="1158"/>
                  </a:cxn>
                  <a:cxn ang="0">
                    <a:pos x="339" y="1255"/>
                  </a:cxn>
                  <a:cxn ang="0">
                    <a:pos x="323" y="1354"/>
                  </a:cxn>
                  <a:cxn ang="0">
                    <a:pos x="308" y="1457"/>
                  </a:cxn>
                  <a:cxn ang="0">
                    <a:pos x="114" y="2310"/>
                  </a:cxn>
                  <a:cxn ang="0">
                    <a:pos x="32" y="2408"/>
                  </a:cxn>
                  <a:cxn ang="0">
                    <a:pos x="0" y="2310"/>
                  </a:cxn>
                  <a:cxn ang="0">
                    <a:pos x="97" y="2146"/>
                  </a:cxn>
                </a:cxnLst>
                <a:rect l="0" t="0" r="r" b="b"/>
                <a:pathLst>
                  <a:path w="399" h="2408">
                    <a:moveTo>
                      <a:pt x="97" y="2146"/>
                    </a:moveTo>
                    <a:lnTo>
                      <a:pt x="194" y="1803"/>
                    </a:lnTo>
                    <a:lnTo>
                      <a:pt x="308" y="1014"/>
                    </a:lnTo>
                    <a:lnTo>
                      <a:pt x="305" y="927"/>
                    </a:lnTo>
                    <a:lnTo>
                      <a:pt x="301" y="847"/>
                    </a:lnTo>
                    <a:lnTo>
                      <a:pt x="299" y="772"/>
                    </a:lnTo>
                    <a:lnTo>
                      <a:pt x="299" y="706"/>
                    </a:lnTo>
                    <a:lnTo>
                      <a:pt x="298" y="644"/>
                    </a:lnTo>
                    <a:lnTo>
                      <a:pt x="294" y="585"/>
                    </a:lnTo>
                    <a:lnTo>
                      <a:pt x="289" y="532"/>
                    </a:lnTo>
                    <a:lnTo>
                      <a:pt x="280" y="480"/>
                    </a:lnTo>
                    <a:lnTo>
                      <a:pt x="267" y="432"/>
                    </a:lnTo>
                    <a:lnTo>
                      <a:pt x="250" y="384"/>
                    </a:lnTo>
                    <a:lnTo>
                      <a:pt x="226" y="336"/>
                    </a:lnTo>
                    <a:lnTo>
                      <a:pt x="196" y="290"/>
                    </a:lnTo>
                    <a:lnTo>
                      <a:pt x="161" y="240"/>
                    </a:lnTo>
                    <a:lnTo>
                      <a:pt x="116" y="190"/>
                    </a:lnTo>
                    <a:lnTo>
                      <a:pt x="63" y="139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100" y="91"/>
                    </a:lnTo>
                    <a:lnTo>
                      <a:pt x="184" y="182"/>
                    </a:lnTo>
                    <a:lnTo>
                      <a:pt x="251" y="271"/>
                    </a:lnTo>
                    <a:lnTo>
                      <a:pt x="303" y="358"/>
                    </a:lnTo>
                    <a:lnTo>
                      <a:pt x="342" y="445"/>
                    </a:lnTo>
                    <a:lnTo>
                      <a:pt x="371" y="530"/>
                    </a:lnTo>
                    <a:lnTo>
                      <a:pt x="388" y="618"/>
                    </a:lnTo>
                    <a:lnTo>
                      <a:pt x="397" y="705"/>
                    </a:lnTo>
                    <a:lnTo>
                      <a:pt x="399" y="792"/>
                    </a:lnTo>
                    <a:lnTo>
                      <a:pt x="394" y="881"/>
                    </a:lnTo>
                    <a:lnTo>
                      <a:pt x="383" y="972"/>
                    </a:lnTo>
                    <a:lnTo>
                      <a:pt x="371" y="1064"/>
                    </a:lnTo>
                    <a:lnTo>
                      <a:pt x="355" y="1158"/>
                    </a:lnTo>
                    <a:lnTo>
                      <a:pt x="339" y="1255"/>
                    </a:lnTo>
                    <a:lnTo>
                      <a:pt x="323" y="1354"/>
                    </a:lnTo>
                    <a:lnTo>
                      <a:pt x="308" y="1457"/>
                    </a:lnTo>
                    <a:lnTo>
                      <a:pt x="114" y="2310"/>
                    </a:lnTo>
                    <a:lnTo>
                      <a:pt x="32" y="2408"/>
                    </a:lnTo>
                    <a:lnTo>
                      <a:pt x="0" y="2310"/>
                    </a:lnTo>
                    <a:lnTo>
                      <a:pt x="97" y="2146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90"/>
              <p:cNvSpPr>
                <a:spLocks/>
              </p:cNvSpPr>
              <p:nvPr/>
            </p:nvSpPr>
            <p:spPr bwMode="auto">
              <a:xfrm>
                <a:off x="732" y="2159"/>
                <a:ext cx="900" cy="1391"/>
              </a:xfrm>
              <a:custGeom>
                <a:avLst/>
                <a:gdLst/>
                <a:ahLst/>
                <a:cxnLst>
                  <a:cxn ang="0">
                    <a:pos x="779" y="164"/>
                  </a:cxn>
                  <a:cxn ang="0">
                    <a:pos x="747" y="66"/>
                  </a:cxn>
                  <a:cxn ang="0">
                    <a:pos x="455" y="16"/>
                  </a:cxn>
                  <a:cxn ang="0">
                    <a:pos x="373" y="50"/>
                  </a:cxn>
                  <a:cxn ang="0">
                    <a:pos x="535" y="573"/>
                  </a:cxn>
                  <a:cxn ang="0">
                    <a:pos x="585" y="2294"/>
                  </a:cxn>
                  <a:cxn ang="0">
                    <a:pos x="455" y="2490"/>
                  </a:cxn>
                  <a:cxn ang="0">
                    <a:pos x="18" y="2342"/>
                  </a:cxn>
                  <a:cxn ang="0">
                    <a:pos x="195" y="2539"/>
                  </a:cxn>
                  <a:cxn ang="0">
                    <a:pos x="617" y="2539"/>
                  </a:cxn>
                  <a:cxn ang="0">
                    <a:pos x="669" y="2598"/>
                  </a:cxn>
                  <a:cxn ang="0">
                    <a:pos x="699" y="2650"/>
                  </a:cxn>
                  <a:cxn ang="0">
                    <a:pos x="722" y="2708"/>
                  </a:cxn>
                  <a:cxn ang="0">
                    <a:pos x="747" y="2783"/>
                  </a:cxn>
                  <a:cxn ang="0">
                    <a:pos x="934" y="2728"/>
                  </a:cxn>
                  <a:cxn ang="0">
                    <a:pos x="879" y="2620"/>
                  </a:cxn>
                  <a:cxn ang="0">
                    <a:pos x="840" y="2507"/>
                  </a:cxn>
                  <a:cxn ang="0">
                    <a:pos x="802" y="2390"/>
                  </a:cxn>
                  <a:cxn ang="0">
                    <a:pos x="841" y="2280"/>
                  </a:cxn>
                  <a:cxn ang="0">
                    <a:pos x="945" y="2207"/>
                  </a:cxn>
                  <a:cxn ang="0">
                    <a:pos x="1027" y="2155"/>
                  </a:cxn>
                  <a:cxn ang="0">
                    <a:pos x="1096" y="2118"/>
                  </a:cxn>
                  <a:cxn ang="0">
                    <a:pos x="1160" y="2089"/>
                  </a:cxn>
                  <a:cxn ang="0">
                    <a:pos x="1229" y="2063"/>
                  </a:cxn>
                  <a:cxn ang="0">
                    <a:pos x="1311" y="2032"/>
                  </a:cxn>
                  <a:cxn ang="0">
                    <a:pos x="1414" y="1991"/>
                  </a:cxn>
                  <a:cxn ang="0">
                    <a:pos x="1639" y="2014"/>
                  </a:cxn>
                  <a:cxn ang="0">
                    <a:pos x="1639" y="1965"/>
                  </a:cxn>
                  <a:cxn ang="0">
                    <a:pos x="1801" y="1491"/>
                  </a:cxn>
                  <a:cxn ang="0">
                    <a:pos x="1607" y="1655"/>
                  </a:cxn>
                  <a:cxn ang="0">
                    <a:pos x="1425" y="1824"/>
                  </a:cxn>
                  <a:cxn ang="0">
                    <a:pos x="1325" y="1870"/>
                  </a:cxn>
                  <a:cxn ang="0">
                    <a:pos x="1226" y="1913"/>
                  </a:cxn>
                  <a:cxn ang="0">
                    <a:pos x="1128" y="1958"/>
                  </a:cxn>
                  <a:cxn ang="0">
                    <a:pos x="1032" y="2000"/>
                  </a:cxn>
                  <a:cxn ang="0">
                    <a:pos x="934" y="2046"/>
                  </a:cxn>
                  <a:cxn ang="0">
                    <a:pos x="834" y="2096"/>
                  </a:cxn>
                  <a:cxn ang="0">
                    <a:pos x="733" y="2150"/>
                  </a:cxn>
                  <a:cxn ang="0">
                    <a:pos x="617" y="1441"/>
                  </a:cxn>
                  <a:cxn ang="0">
                    <a:pos x="697" y="425"/>
                  </a:cxn>
                </a:cxnLst>
                <a:rect l="0" t="0" r="r" b="b"/>
                <a:pathLst>
                  <a:path w="1801" h="2783">
                    <a:moveTo>
                      <a:pt x="697" y="425"/>
                    </a:moveTo>
                    <a:lnTo>
                      <a:pt x="779" y="164"/>
                    </a:lnTo>
                    <a:lnTo>
                      <a:pt x="779" y="16"/>
                    </a:lnTo>
                    <a:lnTo>
                      <a:pt x="747" y="66"/>
                    </a:lnTo>
                    <a:lnTo>
                      <a:pt x="633" y="66"/>
                    </a:lnTo>
                    <a:lnTo>
                      <a:pt x="455" y="16"/>
                    </a:lnTo>
                    <a:lnTo>
                      <a:pt x="260" y="0"/>
                    </a:lnTo>
                    <a:lnTo>
                      <a:pt x="373" y="50"/>
                    </a:lnTo>
                    <a:lnTo>
                      <a:pt x="715" y="116"/>
                    </a:lnTo>
                    <a:lnTo>
                      <a:pt x="535" y="573"/>
                    </a:lnTo>
                    <a:lnTo>
                      <a:pt x="551" y="2064"/>
                    </a:lnTo>
                    <a:lnTo>
                      <a:pt x="585" y="2294"/>
                    </a:lnTo>
                    <a:lnTo>
                      <a:pt x="617" y="2474"/>
                    </a:lnTo>
                    <a:lnTo>
                      <a:pt x="455" y="2490"/>
                    </a:lnTo>
                    <a:lnTo>
                      <a:pt x="244" y="2490"/>
                    </a:lnTo>
                    <a:lnTo>
                      <a:pt x="18" y="2342"/>
                    </a:lnTo>
                    <a:lnTo>
                      <a:pt x="0" y="2424"/>
                    </a:lnTo>
                    <a:lnTo>
                      <a:pt x="195" y="2539"/>
                    </a:lnTo>
                    <a:lnTo>
                      <a:pt x="455" y="2539"/>
                    </a:lnTo>
                    <a:lnTo>
                      <a:pt x="617" y="2539"/>
                    </a:lnTo>
                    <a:lnTo>
                      <a:pt x="646" y="2570"/>
                    </a:lnTo>
                    <a:lnTo>
                      <a:pt x="669" y="2598"/>
                    </a:lnTo>
                    <a:lnTo>
                      <a:pt x="685" y="2623"/>
                    </a:lnTo>
                    <a:lnTo>
                      <a:pt x="699" y="2650"/>
                    </a:lnTo>
                    <a:lnTo>
                      <a:pt x="712" y="2678"/>
                    </a:lnTo>
                    <a:lnTo>
                      <a:pt x="722" y="2708"/>
                    </a:lnTo>
                    <a:lnTo>
                      <a:pt x="735" y="2742"/>
                    </a:lnTo>
                    <a:lnTo>
                      <a:pt x="747" y="2783"/>
                    </a:lnTo>
                    <a:lnTo>
                      <a:pt x="973" y="2783"/>
                    </a:lnTo>
                    <a:lnTo>
                      <a:pt x="934" y="2728"/>
                    </a:lnTo>
                    <a:lnTo>
                      <a:pt x="904" y="2675"/>
                    </a:lnTo>
                    <a:lnTo>
                      <a:pt x="879" y="2620"/>
                    </a:lnTo>
                    <a:lnTo>
                      <a:pt x="859" y="2564"/>
                    </a:lnTo>
                    <a:lnTo>
                      <a:pt x="840" y="2507"/>
                    </a:lnTo>
                    <a:lnTo>
                      <a:pt x="822" y="2450"/>
                    </a:lnTo>
                    <a:lnTo>
                      <a:pt x="802" y="2390"/>
                    </a:lnTo>
                    <a:lnTo>
                      <a:pt x="779" y="2326"/>
                    </a:lnTo>
                    <a:lnTo>
                      <a:pt x="841" y="2280"/>
                    </a:lnTo>
                    <a:lnTo>
                      <a:pt x="897" y="2240"/>
                    </a:lnTo>
                    <a:lnTo>
                      <a:pt x="945" y="2207"/>
                    </a:lnTo>
                    <a:lnTo>
                      <a:pt x="987" y="2180"/>
                    </a:lnTo>
                    <a:lnTo>
                      <a:pt x="1027" y="2155"/>
                    </a:lnTo>
                    <a:lnTo>
                      <a:pt x="1062" y="2135"/>
                    </a:lnTo>
                    <a:lnTo>
                      <a:pt x="1096" y="2118"/>
                    </a:lnTo>
                    <a:lnTo>
                      <a:pt x="1128" y="2103"/>
                    </a:lnTo>
                    <a:lnTo>
                      <a:pt x="1160" y="2089"/>
                    </a:lnTo>
                    <a:lnTo>
                      <a:pt x="1194" y="2077"/>
                    </a:lnTo>
                    <a:lnTo>
                      <a:pt x="1229" y="2063"/>
                    </a:lnTo>
                    <a:lnTo>
                      <a:pt x="1269" y="2048"/>
                    </a:lnTo>
                    <a:lnTo>
                      <a:pt x="1311" y="2032"/>
                    </a:lnTo>
                    <a:lnTo>
                      <a:pt x="1359" y="2013"/>
                    </a:lnTo>
                    <a:lnTo>
                      <a:pt x="1414" y="1991"/>
                    </a:lnTo>
                    <a:lnTo>
                      <a:pt x="1477" y="1965"/>
                    </a:lnTo>
                    <a:lnTo>
                      <a:pt x="1639" y="2014"/>
                    </a:lnTo>
                    <a:lnTo>
                      <a:pt x="1769" y="2014"/>
                    </a:lnTo>
                    <a:lnTo>
                      <a:pt x="1639" y="1965"/>
                    </a:lnTo>
                    <a:lnTo>
                      <a:pt x="1623" y="1785"/>
                    </a:lnTo>
                    <a:lnTo>
                      <a:pt x="1801" y="1491"/>
                    </a:lnTo>
                    <a:lnTo>
                      <a:pt x="1785" y="1294"/>
                    </a:lnTo>
                    <a:lnTo>
                      <a:pt x="1607" y="1655"/>
                    </a:lnTo>
                    <a:lnTo>
                      <a:pt x="1477" y="1801"/>
                    </a:lnTo>
                    <a:lnTo>
                      <a:pt x="1425" y="1824"/>
                    </a:lnTo>
                    <a:lnTo>
                      <a:pt x="1375" y="1847"/>
                    </a:lnTo>
                    <a:lnTo>
                      <a:pt x="1325" y="1870"/>
                    </a:lnTo>
                    <a:lnTo>
                      <a:pt x="1276" y="1892"/>
                    </a:lnTo>
                    <a:lnTo>
                      <a:pt x="1226" y="1913"/>
                    </a:lnTo>
                    <a:lnTo>
                      <a:pt x="1178" y="1936"/>
                    </a:lnTo>
                    <a:lnTo>
                      <a:pt x="1128" y="1958"/>
                    </a:lnTo>
                    <a:lnTo>
                      <a:pt x="1080" y="1979"/>
                    </a:lnTo>
                    <a:lnTo>
                      <a:pt x="1032" y="2000"/>
                    </a:lnTo>
                    <a:lnTo>
                      <a:pt x="982" y="2023"/>
                    </a:lnTo>
                    <a:lnTo>
                      <a:pt x="934" y="2046"/>
                    </a:lnTo>
                    <a:lnTo>
                      <a:pt x="884" y="2071"/>
                    </a:lnTo>
                    <a:lnTo>
                      <a:pt x="834" y="2096"/>
                    </a:lnTo>
                    <a:lnTo>
                      <a:pt x="784" y="2123"/>
                    </a:lnTo>
                    <a:lnTo>
                      <a:pt x="733" y="2150"/>
                    </a:lnTo>
                    <a:lnTo>
                      <a:pt x="681" y="2178"/>
                    </a:lnTo>
                    <a:lnTo>
                      <a:pt x="617" y="1441"/>
                    </a:lnTo>
                    <a:lnTo>
                      <a:pt x="617" y="671"/>
                    </a:lnTo>
                    <a:lnTo>
                      <a:pt x="697" y="425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91"/>
              <p:cNvSpPr>
                <a:spLocks/>
              </p:cNvSpPr>
              <p:nvPr/>
            </p:nvSpPr>
            <p:spPr bwMode="auto">
              <a:xfrm>
                <a:off x="1325" y="2072"/>
                <a:ext cx="865" cy="845"/>
              </a:xfrm>
              <a:custGeom>
                <a:avLst/>
                <a:gdLst/>
                <a:ahLst/>
                <a:cxnLst>
                  <a:cxn ang="0">
                    <a:pos x="946" y="102"/>
                  </a:cxn>
                  <a:cxn ang="0">
                    <a:pos x="1089" y="194"/>
                  </a:cxn>
                  <a:cxn ang="0">
                    <a:pos x="1155" y="185"/>
                  </a:cxn>
                  <a:cxn ang="0">
                    <a:pos x="1219" y="180"/>
                  </a:cxn>
                  <a:cxn ang="0">
                    <a:pos x="1283" y="173"/>
                  </a:cxn>
                  <a:cxn ang="0">
                    <a:pos x="1347" y="161"/>
                  </a:cxn>
                  <a:cxn ang="0">
                    <a:pos x="1413" y="337"/>
                  </a:cxn>
                  <a:cxn ang="0">
                    <a:pos x="1462" y="328"/>
                  </a:cxn>
                  <a:cxn ang="0">
                    <a:pos x="1505" y="326"/>
                  </a:cxn>
                  <a:cxn ang="0">
                    <a:pos x="1550" y="326"/>
                  </a:cxn>
                  <a:cxn ang="0">
                    <a:pos x="1596" y="321"/>
                  </a:cxn>
                  <a:cxn ang="0">
                    <a:pos x="1582" y="486"/>
                  </a:cxn>
                  <a:cxn ang="0">
                    <a:pos x="1596" y="639"/>
                  </a:cxn>
                  <a:cxn ang="0">
                    <a:pos x="1596" y="753"/>
                  </a:cxn>
                  <a:cxn ang="0">
                    <a:pos x="1640" y="819"/>
                  </a:cxn>
                  <a:cxn ang="0">
                    <a:pos x="1671" y="892"/>
                  </a:cxn>
                  <a:cxn ang="0">
                    <a:pos x="1704" y="970"/>
                  </a:cxn>
                  <a:cxn ang="0">
                    <a:pos x="1621" y="1059"/>
                  </a:cxn>
                  <a:cxn ang="0">
                    <a:pos x="1562" y="1159"/>
                  </a:cxn>
                  <a:cxn ang="0">
                    <a:pos x="1455" y="1227"/>
                  </a:cxn>
                  <a:cxn ang="0">
                    <a:pos x="1331" y="1251"/>
                  </a:cxn>
                  <a:cxn ang="0">
                    <a:pos x="1238" y="1572"/>
                  </a:cxn>
                  <a:cxn ang="0">
                    <a:pos x="1155" y="1630"/>
                  </a:cxn>
                  <a:cxn ang="0">
                    <a:pos x="932" y="1611"/>
                  </a:cxn>
                  <a:cxn ang="0">
                    <a:pos x="884" y="1622"/>
                  </a:cxn>
                  <a:cxn ang="0">
                    <a:pos x="836" y="1630"/>
                  </a:cxn>
                  <a:cxn ang="0">
                    <a:pos x="788" y="1641"/>
                  </a:cxn>
                  <a:cxn ang="0">
                    <a:pos x="740" y="1652"/>
                  </a:cxn>
                  <a:cxn ang="0">
                    <a:pos x="692" y="1662"/>
                  </a:cxn>
                  <a:cxn ang="0">
                    <a:pos x="644" y="1673"/>
                  </a:cxn>
                  <a:cxn ang="0">
                    <a:pos x="596" y="1684"/>
                  </a:cxn>
                  <a:cxn ang="0">
                    <a:pos x="573" y="1547"/>
                  </a:cxn>
                  <a:cxn ang="0">
                    <a:pos x="439" y="1396"/>
                  </a:cxn>
                  <a:cxn ang="0">
                    <a:pos x="156" y="1118"/>
                  </a:cxn>
                  <a:cxn ang="0">
                    <a:pos x="25" y="883"/>
                  </a:cxn>
                  <a:cxn ang="0">
                    <a:pos x="28" y="705"/>
                  </a:cxn>
                  <a:cxn ang="0">
                    <a:pos x="89" y="653"/>
                  </a:cxn>
                  <a:cxn ang="0">
                    <a:pos x="156" y="627"/>
                  </a:cxn>
                  <a:cxn ang="0">
                    <a:pos x="236" y="616"/>
                  </a:cxn>
                  <a:cxn ang="0">
                    <a:pos x="281" y="379"/>
                  </a:cxn>
                  <a:cxn ang="0">
                    <a:pos x="389" y="219"/>
                  </a:cxn>
                  <a:cxn ang="0">
                    <a:pos x="656" y="116"/>
                  </a:cxn>
                  <a:cxn ang="0">
                    <a:pos x="772" y="34"/>
                  </a:cxn>
                  <a:cxn ang="0">
                    <a:pos x="914" y="43"/>
                  </a:cxn>
                </a:cxnLst>
                <a:rect l="0" t="0" r="r" b="b"/>
                <a:pathLst>
                  <a:path w="1729" h="1689">
                    <a:moveTo>
                      <a:pt x="914" y="43"/>
                    </a:moveTo>
                    <a:lnTo>
                      <a:pt x="946" y="102"/>
                    </a:lnTo>
                    <a:lnTo>
                      <a:pt x="1039" y="143"/>
                    </a:lnTo>
                    <a:lnTo>
                      <a:pt x="1089" y="194"/>
                    </a:lnTo>
                    <a:lnTo>
                      <a:pt x="1121" y="189"/>
                    </a:lnTo>
                    <a:lnTo>
                      <a:pt x="1155" y="185"/>
                    </a:lnTo>
                    <a:lnTo>
                      <a:pt x="1187" y="182"/>
                    </a:lnTo>
                    <a:lnTo>
                      <a:pt x="1219" y="180"/>
                    </a:lnTo>
                    <a:lnTo>
                      <a:pt x="1251" y="177"/>
                    </a:lnTo>
                    <a:lnTo>
                      <a:pt x="1283" y="173"/>
                    </a:lnTo>
                    <a:lnTo>
                      <a:pt x="1315" y="168"/>
                    </a:lnTo>
                    <a:lnTo>
                      <a:pt x="1347" y="161"/>
                    </a:lnTo>
                    <a:lnTo>
                      <a:pt x="1363" y="269"/>
                    </a:lnTo>
                    <a:lnTo>
                      <a:pt x="1413" y="337"/>
                    </a:lnTo>
                    <a:lnTo>
                      <a:pt x="1438" y="331"/>
                    </a:lnTo>
                    <a:lnTo>
                      <a:pt x="1462" y="328"/>
                    </a:lnTo>
                    <a:lnTo>
                      <a:pt x="1484" y="328"/>
                    </a:lnTo>
                    <a:lnTo>
                      <a:pt x="1505" y="326"/>
                    </a:lnTo>
                    <a:lnTo>
                      <a:pt x="1527" y="326"/>
                    </a:lnTo>
                    <a:lnTo>
                      <a:pt x="1550" y="326"/>
                    </a:lnTo>
                    <a:lnTo>
                      <a:pt x="1571" y="324"/>
                    </a:lnTo>
                    <a:lnTo>
                      <a:pt x="1596" y="321"/>
                    </a:lnTo>
                    <a:lnTo>
                      <a:pt x="1591" y="401"/>
                    </a:lnTo>
                    <a:lnTo>
                      <a:pt x="1582" y="486"/>
                    </a:lnTo>
                    <a:lnTo>
                      <a:pt x="1580" y="570"/>
                    </a:lnTo>
                    <a:lnTo>
                      <a:pt x="1596" y="639"/>
                    </a:lnTo>
                    <a:lnTo>
                      <a:pt x="1562" y="723"/>
                    </a:lnTo>
                    <a:lnTo>
                      <a:pt x="1596" y="753"/>
                    </a:lnTo>
                    <a:lnTo>
                      <a:pt x="1621" y="785"/>
                    </a:lnTo>
                    <a:lnTo>
                      <a:pt x="1640" y="819"/>
                    </a:lnTo>
                    <a:lnTo>
                      <a:pt x="1656" y="855"/>
                    </a:lnTo>
                    <a:lnTo>
                      <a:pt x="1671" y="892"/>
                    </a:lnTo>
                    <a:lnTo>
                      <a:pt x="1687" y="931"/>
                    </a:lnTo>
                    <a:lnTo>
                      <a:pt x="1704" y="970"/>
                    </a:lnTo>
                    <a:lnTo>
                      <a:pt x="1729" y="1009"/>
                    </a:lnTo>
                    <a:lnTo>
                      <a:pt x="1621" y="1059"/>
                    </a:lnTo>
                    <a:lnTo>
                      <a:pt x="1546" y="1084"/>
                    </a:lnTo>
                    <a:lnTo>
                      <a:pt x="1562" y="1159"/>
                    </a:lnTo>
                    <a:lnTo>
                      <a:pt x="1562" y="1244"/>
                    </a:lnTo>
                    <a:lnTo>
                      <a:pt x="1455" y="1227"/>
                    </a:lnTo>
                    <a:lnTo>
                      <a:pt x="1356" y="1202"/>
                    </a:lnTo>
                    <a:lnTo>
                      <a:pt x="1331" y="1251"/>
                    </a:lnTo>
                    <a:lnTo>
                      <a:pt x="1299" y="1479"/>
                    </a:lnTo>
                    <a:lnTo>
                      <a:pt x="1238" y="1572"/>
                    </a:lnTo>
                    <a:lnTo>
                      <a:pt x="1238" y="1630"/>
                    </a:lnTo>
                    <a:lnTo>
                      <a:pt x="1155" y="1630"/>
                    </a:lnTo>
                    <a:lnTo>
                      <a:pt x="955" y="1606"/>
                    </a:lnTo>
                    <a:lnTo>
                      <a:pt x="932" y="1611"/>
                    </a:lnTo>
                    <a:lnTo>
                      <a:pt x="907" y="1616"/>
                    </a:lnTo>
                    <a:lnTo>
                      <a:pt x="884" y="1622"/>
                    </a:lnTo>
                    <a:lnTo>
                      <a:pt x="861" y="1625"/>
                    </a:lnTo>
                    <a:lnTo>
                      <a:pt x="836" y="1630"/>
                    </a:lnTo>
                    <a:lnTo>
                      <a:pt x="813" y="1636"/>
                    </a:lnTo>
                    <a:lnTo>
                      <a:pt x="788" y="1641"/>
                    </a:lnTo>
                    <a:lnTo>
                      <a:pt x="765" y="1646"/>
                    </a:lnTo>
                    <a:lnTo>
                      <a:pt x="740" y="1652"/>
                    </a:lnTo>
                    <a:lnTo>
                      <a:pt x="717" y="1657"/>
                    </a:lnTo>
                    <a:lnTo>
                      <a:pt x="692" y="1662"/>
                    </a:lnTo>
                    <a:lnTo>
                      <a:pt x="669" y="1668"/>
                    </a:lnTo>
                    <a:lnTo>
                      <a:pt x="644" y="1673"/>
                    </a:lnTo>
                    <a:lnTo>
                      <a:pt x="621" y="1679"/>
                    </a:lnTo>
                    <a:lnTo>
                      <a:pt x="596" y="1684"/>
                    </a:lnTo>
                    <a:lnTo>
                      <a:pt x="573" y="1689"/>
                    </a:lnTo>
                    <a:lnTo>
                      <a:pt x="573" y="1547"/>
                    </a:lnTo>
                    <a:lnTo>
                      <a:pt x="507" y="1319"/>
                    </a:lnTo>
                    <a:lnTo>
                      <a:pt x="439" y="1396"/>
                    </a:lnTo>
                    <a:lnTo>
                      <a:pt x="332" y="1260"/>
                    </a:lnTo>
                    <a:lnTo>
                      <a:pt x="156" y="1118"/>
                    </a:lnTo>
                    <a:lnTo>
                      <a:pt x="57" y="1017"/>
                    </a:lnTo>
                    <a:lnTo>
                      <a:pt x="25" y="883"/>
                    </a:lnTo>
                    <a:lnTo>
                      <a:pt x="0" y="741"/>
                    </a:lnTo>
                    <a:lnTo>
                      <a:pt x="28" y="705"/>
                    </a:lnTo>
                    <a:lnTo>
                      <a:pt x="58" y="677"/>
                    </a:lnTo>
                    <a:lnTo>
                      <a:pt x="89" y="653"/>
                    </a:lnTo>
                    <a:lnTo>
                      <a:pt x="122" y="637"/>
                    </a:lnTo>
                    <a:lnTo>
                      <a:pt x="156" y="627"/>
                    </a:lnTo>
                    <a:lnTo>
                      <a:pt x="195" y="620"/>
                    </a:lnTo>
                    <a:lnTo>
                      <a:pt x="236" y="616"/>
                    </a:lnTo>
                    <a:lnTo>
                      <a:pt x="281" y="614"/>
                    </a:lnTo>
                    <a:lnTo>
                      <a:pt x="281" y="379"/>
                    </a:lnTo>
                    <a:lnTo>
                      <a:pt x="281" y="244"/>
                    </a:lnTo>
                    <a:lnTo>
                      <a:pt x="389" y="219"/>
                    </a:lnTo>
                    <a:lnTo>
                      <a:pt x="573" y="177"/>
                    </a:lnTo>
                    <a:lnTo>
                      <a:pt x="656" y="116"/>
                    </a:lnTo>
                    <a:lnTo>
                      <a:pt x="690" y="0"/>
                    </a:lnTo>
                    <a:lnTo>
                      <a:pt x="772" y="34"/>
                    </a:lnTo>
                    <a:lnTo>
                      <a:pt x="815" y="84"/>
                    </a:lnTo>
                    <a:lnTo>
                      <a:pt x="914" y="43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92"/>
              <p:cNvSpPr>
                <a:spLocks/>
              </p:cNvSpPr>
              <p:nvPr/>
            </p:nvSpPr>
            <p:spPr bwMode="auto">
              <a:xfrm>
                <a:off x="2029" y="2239"/>
                <a:ext cx="90" cy="13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07" y="14"/>
                  </a:cxn>
                  <a:cxn ang="0">
                    <a:pos x="180" y="0"/>
                  </a:cxn>
                  <a:cxn ang="0">
                    <a:pos x="175" y="68"/>
                  </a:cxn>
                  <a:cxn ang="0">
                    <a:pos x="155" y="207"/>
                  </a:cxn>
                  <a:cxn ang="0">
                    <a:pos x="118" y="274"/>
                  </a:cxn>
                  <a:cxn ang="0">
                    <a:pos x="79" y="274"/>
                  </a:cxn>
                  <a:cxn ang="0">
                    <a:pos x="41" y="215"/>
                  </a:cxn>
                  <a:cxn ang="0">
                    <a:pos x="41" y="151"/>
                  </a:cxn>
                  <a:cxn ang="0">
                    <a:pos x="7" y="151"/>
                  </a:cxn>
                  <a:cxn ang="0">
                    <a:pos x="0" y="14"/>
                  </a:cxn>
                </a:cxnLst>
                <a:rect l="0" t="0" r="r" b="b"/>
                <a:pathLst>
                  <a:path w="180" h="274">
                    <a:moveTo>
                      <a:pt x="0" y="14"/>
                    </a:moveTo>
                    <a:lnTo>
                      <a:pt x="107" y="14"/>
                    </a:lnTo>
                    <a:lnTo>
                      <a:pt x="180" y="0"/>
                    </a:lnTo>
                    <a:lnTo>
                      <a:pt x="175" y="68"/>
                    </a:lnTo>
                    <a:lnTo>
                      <a:pt x="155" y="207"/>
                    </a:lnTo>
                    <a:lnTo>
                      <a:pt x="118" y="274"/>
                    </a:lnTo>
                    <a:lnTo>
                      <a:pt x="79" y="274"/>
                    </a:lnTo>
                    <a:lnTo>
                      <a:pt x="41" y="215"/>
                    </a:lnTo>
                    <a:lnTo>
                      <a:pt x="41" y="151"/>
                    </a:lnTo>
                    <a:lnTo>
                      <a:pt x="7" y="15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93"/>
              <p:cNvSpPr>
                <a:spLocks/>
              </p:cNvSpPr>
              <p:nvPr/>
            </p:nvSpPr>
            <p:spPr bwMode="auto">
              <a:xfrm>
                <a:off x="1881" y="2167"/>
                <a:ext cx="133" cy="162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17" y="96"/>
                  </a:cxn>
                  <a:cxn ang="0">
                    <a:pos x="265" y="246"/>
                  </a:cxn>
                  <a:cxn ang="0">
                    <a:pos x="265" y="295"/>
                  </a:cxn>
                  <a:cxn ang="0">
                    <a:pos x="237" y="295"/>
                  </a:cxn>
                  <a:cxn ang="0">
                    <a:pos x="197" y="326"/>
                  </a:cxn>
                  <a:cxn ang="0">
                    <a:pos x="165" y="240"/>
                  </a:cxn>
                  <a:cxn ang="0">
                    <a:pos x="103" y="173"/>
                  </a:cxn>
                  <a:cxn ang="0">
                    <a:pos x="64" y="139"/>
                  </a:cxn>
                  <a:cxn ang="0">
                    <a:pos x="60" y="85"/>
                  </a:cxn>
                  <a:cxn ang="0">
                    <a:pos x="0" y="14"/>
                  </a:cxn>
                  <a:cxn ang="0">
                    <a:pos x="60" y="0"/>
                  </a:cxn>
                  <a:cxn ang="0">
                    <a:pos x="212" y="0"/>
                  </a:cxn>
                </a:cxnLst>
                <a:rect l="0" t="0" r="r" b="b"/>
                <a:pathLst>
                  <a:path w="265" h="326">
                    <a:moveTo>
                      <a:pt x="212" y="0"/>
                    </a:moveTo>
                    <a:lnTo>
                      <a:pt x="217" y="96"/>
                    </a:lnTo>
                    <a:lnTo>
                      <a:pt x="265" y="246"/>
                    </a:lnTo>
                    <a:lnTo>
                      <a:pt x="265" y="295"/>
                    </a:lnTo>
                    <a:lnTo>
                      <a:pt x="237" y="295"/>
                    </a:lnTo>
                    <a:lnTo>
                      <a:pt x="197" y="326"/>
                    </a:lnTo>
                    <a:lnTo>
                      <a:pt x="165" y="240"/>
                    </a:lnTo>
                    <a:lnTo>
                      <a:pt x="103" y="173"/>
                    </a:lnTo>
                    <a:lnTo>
                      <a:pt x="64" y="139"/>
                    </a:lnTo>
                    <a:lnTo>
                      <a:pt x="60" y="85"/>
                    </a:lnTo>
                    <a:lnTo>
                      <a:pt x="0" y="14"/>
                    </a:lnTo>
                    <a:lnTo>
                      <a:pt x="60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94"/>
              <p:cNvSpPr>
                <a:spLocks/>
              </p:cNvSpPr>
              <p:nvPr/>
            </p:nvSpPr>
            <p:spPr bwMode="auto">
              <a:xfrm>
                <a:off x="1906" y="2320"/>
                <a:ext cx="137" cy="202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215" y="0"/>
                  </a:cxn>
                  <a:cxn ang="0">
                    <a:pos x="147" y="23"/>
                  </a:cxn>
                  <a:cxn ang="0">
                    <a:pos x="147" y="76"/>
                  </a:cxn>
                  <a:cxn ang="0">
                    <a:pos x="101" y="178"/>
                  </a:cxn>
                  <a:cxn ang="0">
                    <a:pos x="48" y="263"/>
                  </a:cxn>
                  <a:cxn ang="0">
                    <a:pos x="14" y="322"/>
                  </a:cxn>
                  <a:cxn ang="0">
                    <a:pos x="0" y="404"/>
                  </a:cxn>
                  <a:cxn ang="0">
                    <a:pos x="87" y="374"/>
                  </a:cxn>
                  <a:cxn ang="0">
                    <a:pos x="124" y="286"/>
                  </a:cxn>
                  <a:cxn ang="0">
                    <a:pos x="139" y="229"/>
                  </a:cxn>
                  <a:cxn ang="0">
                    <a:pos x="206" y="114"/>
                  </a:cxn>
                  <a:cxn ang="0">
                    <a:pos x="258" y="43"/>
                  </a:cxn>
                  <a:cxn ang="0">
                    <a:pos x="272" y="0"/>
                  </a:cxn>
                </a:cxnLst>
                <a:rect l="0" t="0" r="r" b="b"/>
                <a:pathLst>
                  <a:path w="272" h="404">
                    <a:moveTo>
                      <a:pt x="272" y="0"/>
                    </a:moveTo>
                    <a:lnTo>
                      <a:pt x="215" y="0"/>
                    </a:lnTo>
                    <a:lnTo>
                      <a:pt x="147" y="23"/>
                    </a:lnTo>
                    <a:lnTo>
                      <a:pt x="147" y="76"/>
                    </a:lnTo>
                    <a:lnTo>
                      <a:pt x="101" y="178"/>
                    </a:lnTo>
                    <a:lnTo>
                      <a:pt x="48" y="263"/>
                    </a:lnTo>
                    <a:lnTo>
                      <a:pt x="14" y="322"/>
                    </a:lnTo>
                    <a:lnTo>
                      <a:pt x="0" y="404"/>
                    </a:lnTo>
                    <a:lnTo>
                      <a:pt x="87" y="374"/>
                    </a:lnTo>
                    <a:lnTo>
                      <a:pt x="124" y="286"/>
                    </a:lnTo>
                    <a:lnTo>
                      <a:pt x="139" y="229"/>
                    </a:lnTo>
                    <a:lnTo>
                      <a:pt x="206" y="114"/>
                    </a:lnTo>
                    <a:lnTo>
                      <a:pt x="258" y="43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95"/>
              <p:cNvSpPr>
                <a:spLocks/>
              </p:cNvSpPr>
              <p:nvPr/>
            </p:nvSpPr>
            <p:spPr bwMode="auto">
              <a:xfrm>
                <a:off x="1969" y="2483"/>
                <a:ext cx="35" cy="24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9" y="5"/>
                  </a:cxn>
                  <a:cxn ang="0">
                    <a:pos x="0" y="48"/>
                  </a:cxn>
                  <a:cxn ang="0">
                    <a:pos x="38" y="48"/>
                  </a:cxn>
                  <a:cxn ang="0">
                    <a:pos x="71" y="0"/>
                  </a:cxn>
                </a:cxnLst>
                <a:rect l="0" t="0" r="r" b="b"/>
                <a:pathLst>
                  <a:path w="71" h="48">
                    <a:moveTo>
                      <a:pt x="71" y="0"/>
                    </a:moveTo>
                    <a:lnTo>
                      <a:pt x="9" y="5"/>
                    </a:lnTo>
                    <a:lnTo>
                      <a:pt x="0" y="48"/>
                    </a:lnTo>
                    <a:lnTo>
                      <a:pt x="38" y="4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96"/>
              <p:cNvSpPr>
                <a:spLocks/>
              </p:cNvSpPr>
              <p:nvPr/>
            </p:nvSpPr>
            <p:spPr bwMode="auto">
              <a:xfrm>
                <a:off x="1926" y="2471"/>
                <a:ext cx="253" cy="207"/>
              </a:xfrm>
              <a:custGeom>
                <a:avLst/>
                <a:gdLst/>
                <a:ahLst/>
                <a:cxnLst>
                  <a:cxn ang="0">
                    <a:pos x="324" y="1"/>
                  </a:cxn>
                  <a:cxn ang="0">
                    <a:pos x="281" y="78"/>
                  </a:cxn>
                  <a:cxn ang="0">
                    <a:pos x="261" y="135"/>
                  </a:cxn>
                  <a:cxn ang="0">
                    <a:pos x="313" y="135"/>
                  </a:cxn>
                  <a:cxn ang="0">
                    <a:pos x="347" y="151"/>
                  </a:cxn>
                  <a:cxn ang="0">
                    <a:pos x="281" y="151"/>
                  </a:cxn>
                  <a:cxn ang="0">
                    <a:pos x="228" y="199"/>
                  </a:cxn>
                  <a:cxn ang="0">
                    <a:pos x="213" y="265"/>
                  </a:cxn>
                  <a:cxn ang="0">
                    <a:pos x="176" y="318"/>
                  </a:cxn>
                  <a:cxn ang="0">
                    <a:pos x="119" y="318"/>
                  </a:cxn>
                  <a:cxn ang="0">
                    <a:pos x="91" y="357"/>
                  </a:cxn>
                  <a:cxn ang="0">
                    <a:pos x="0" y="372"/>
                  </a:cxn>
                  <a:cxn ang="0">
                    <a:pos x="76" y="414"/>
                  </a:cxn>
                  <a:cxn ang="0">
                    <a:pos x="135" y="372"/>
                  </a:cxn>
                  <a:cxn ang="0">
                    <a:pos x="238" y="284"/>
                  </a:cxn>
                  <a:cxn ang="0">
                    <a:pos x="320" y="227"/>
                  </a:cxn>
                  <a:cxn ang="0">
                    <a:pos x="418" y="206"/>
                  </a:cxn>
                  <a:cxn ang="0">
                    <a:pos x="505" y="199"/>
                  </a:cxn>
                  <a:cxn ang="0">
                    <a:pos x="452" y="140"/>
                  </a:cxn>
                  <a:cxn ang="0">
                    <a:pos x="438" y="98"/>
                  </a:cxn>
                  <a:cxn ang="0">
                    <a:pos x="431" y="65"/>
                  </a:cxn>
                  <a:cxn ang="0">
                    <a:pos x="425" y="41"/>
                  </a:cxn>
                  <a:cxn ang="0">
                    <a:pos x="420" y="21"/>
                  </a:cxn>
                  <a:cxn ang="0">
                    <a:pos x="409" y="9"/>
                  </a:cxn>
                  <a:cxn ang="0">
                    <a:pos x="393" y="3"/>
                  </a:cxn>
                  <a:cxn ang="0">
                    <a:pos x="365" y="0"/>
                  </a:cxn>
                  <a:cxn ang="0">
                    <a:pos x="324" y="1"/>
                  </a:cxn>
                </a:cxnLst>
                <a:rect l="0" t="0" r="r" b="b"/>
                <a:pathLst>
                  <a:path w="505" h="414">
                    <a:moveTo>
                      <a:pt x="324" y="1"/>
                    </a:moveTo>
                    <a:lnTo>
                      <a:pt x="281" y="78"/>
                    </a:lnTo>
                    <a:lnTo>
                      <a:pt x="261" y="135"/>
                    </a:lnTo>
                    <a:lnTo>
                      <a:pt x="313" y="135"/>
                    </a:lnTo>
                    <a:lnTo>
                      <a:pt x="347" y="151"/>
                    </a:lnTo>
                    <a:lnTo>
                      <a:pt x="281" y="151"/>
                    </a:lnTo>
                    <a:lnTo>
                      <a:pt x="228" y="199"/>
                    </a:lnTo>
                    <a:lnTo>
                      <a:pt x="213" y="265"/>
                    </a:lnTo>
                    <a:lnTo>
                      <a:pt x="176" y="318"/>
                    </a:lnTo>
                    <a:lnTo>
                      <a:pt x="119" y="318"/>
                    </a:lnTo>
                    <a:lnTo>
                      <a:pt x="91" y="357"/>
                    </a:lnTo>
                    <a:lnTo>
                      <a:pt x="0" y="372"/>
                    </a:lnTo>
                    <a:lnTo>
                      <a:pt x="76" y="414"/>
                    </a:lnTo>
                    <a:lnTo>
                      <a:pt x="135" y="372"/>
                    </a:lnTo>
                    <a:lnTo>
                      <a:pt x="238" y="284"/>
                    </a:lnTo>
                    <a:lnTo>
                      <a:pt x="320" y="227"/>
                    </a:lnTo>
                    <a:lnTo>
                      <a:pt x="418" y="206"/>
                    </a:lnTo>
                    <a:lnTo>
                      <a:pt x="505" y="199"/>
                    </a:lnTo>
                    <a:lnTo>
                      <a:pt x="452" y="140"/>
                    </a:lnTo>
                    <a:lnTo>
                      <a:pt x="438" y="98"/>
                    </a:lnTo>
                    <a:lnTo>
                      <a:pt x="431" y="65"/>
                    </a:lnTo>
                    <a:lnTo>
                      <a:pt x="425" y="41"/>
                    </a:lnTo>
                    <a:lnTo>
                      <a:pt x="420" y="21"/>
                    </a:lnTo>
                    <a:lnTo>
                      <a:pt x="409" y="9"/>
                    </a:lnTo>
                    <a:lnTo>
                      <a:pt x="393" y="3"/>
                    </a:lnTo>
                    <a:lnTo>
                      <a:pt x="365" y="0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97"/>
              <p:cNvSpPr>
                <a:spLocks/>
              </p:cNvSpPr>
              <p:nvPr/>
            </p:nvSpPr>
            <p:spPr bwMode="auto">
              <a:xfrm>
                <a:off x="1726" y="2522"/>
                <a:ext cx="211" cy="91"/>
              </a:xfrm>
              <a:custGeom>
                <a:avLst/>
                <a:gdLst/>
                <a:ahLst/>
                <a:cxnLst>
                  <a:cxn ang="0">
                    <a:pos x="422" y="0"/>
                  </a:cxn>
                  <a:cxn ang="0">
                    <a:pos x="333" y="23"/>
                  </a:cxn>
                  <a:cxn ang="0">
                    <a:pos x="157" y="76"/>
                  </a:cxn>
                  <a:cxn ang="0">
                    <a:pos x="29" y="103"/>
                  </a:cxn>
                  <a:cxn ang="0">
                    <a:pos x="0" y="153"/>
                  </a:cxn>
                  <a:cxn ang="0">
                    <a:pos x="0" y="181"/>
                  </a:cxn>
                  <a:cxn ang="0">
                    <a:pos x="38" y="181"/>
                  </a:cxn>
                  <a:cxn ang="0">
                    <a:pos x="127" y="167"/>
                  </a:cxn>
                  <a:cxn ang="0">
                    <a:pos x="273" y="119"/>
                  </a:cxn>
                  <a:cxn ang="0">
                    <a:pos x="372" y="66"/>
                  </a:cxn>
                  <a:cxn ang="0">
                    <a:pos x="410" y="37"/>
                  </a:cxn>
                  <a:cxn ang="0">
                    <a:pos x="422" y="0"/>
                  </a:cxn>
                </a:cxnLst>
                <a:rect l="0" t="0" r="r" b="b"/>
                <a:pathLst>
                  <a:path w="422" h="181">
                    <a:moveTo>
                      <a:pt x="422" y="0"/>
                    </a:moveTo>
                    <a:lnTo>
                      <a:pt x="333" y="23"/>
                    </a:lnTo>
                    <a:lnTo>
                      <a:pt x="157" y="76"/>
                    </a:lnTo>
                    <a:lnTo>
                      <a:pt x="29" y="103"/>
                    </a:lnTo>
                    <a:lnTo>
                      <a:pt x="0" y="153"/>
                    </a:lnTo>
                    <a:lnTo>
                      <a:pt x="0" y="181"/>
                    </a:lnTo>
                    <a:lnTo>
                      <a:pt x="38" y="181"/>
                    </a:lnTo>
                    <a:lnTo>
                      <a:pt x="127" y="167"/>
                    </a:lnTo>
                    <a:lnTo>
                      <a:pt x="273" y="119"/>
                    </a:lnTo>
                    <a:lnTo>
                      <a:pt x="372" y="66"/>
                    </a:lnTo>
                    <a:lnTo>
                      <a:pt x="410" y="37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98"/>
              <p:cNvSpPr>
                <a:spLocks/>
              </p:cNvSpPr>
              <p:nvPr/>
            </p:nvSpPr>
            <p:spPr bwMode="auto">
              <a:xfrm>
                <a:off x="1747" y="2281"/>
                <a:ext cx="172" cy="1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310" y="53"/>
                  </a:cxn>
                  <a:cxn ang="0">
                    <a:pos x="253" y="129"/>
                  </a:cxn>
                  <a:cxn ang="0">
                    <a:pos x="134" y="208"/>
                  </a:cxn>
                  <a:cxn ang="0">
                    <a:pos x="54" y="259"/>
                  </a:cxn>
                  <a:cxn ang="0">
                    <a:pos x="0" y="299"/>
                  </a:cxn>
                  <a:cxn ang="0">
                    <a:pos x="48" y="299"/>
                  </a:cxn>
                  <a:cxn ang="0">
                    <a:pos x="157" y="231"/>
                  </a:cxn>
                  <a:cxn ang="0">
                    <a:pos x="281" y="149"/>
                  </a:cxn>
                  <a:cxn ang="0">
                    <a:pos x="344" y="64"/>
                  </a:cxn>
                  <a:cxn ang="0">
                    <a:pos x="344" y="0"/>
                  </a:cxn>
                </a:cxnLst>
                <a:rect l="0" t="0" r="r" b="b"/>
                <a:pathLst>
                  <a:path w="344" h="299">
                    <a:moveTo>
                      <a:pt x="344" y="0"/>
                    </a:moveTo>
                    <a:lnTo>
                      <a:pt x="310" y="53"/>
                    </a:lnTo>
                    <a:lnTo>
                      <a:pt x="253" y="129"/>
                    </a:lnTo>
                    <a:lnTo>
                      <a:pt x="134" y="208"/>
                    </a:lnTo>
                    <a:lnTo>
                      <a:pt x="54" y="259"/>
                    </a:lnTo>
                    <a:lnTo>
                      <a:pt x="0" y="299"/>
                    </a:lnTo>
                    <a:lnTo>
                      <a:pt x="48" y="299"/>
                    </a:lnTo>
                    <a:lnTo>
                      <a:pt x="157" y="231"/>
                    </a:lnTo>
                    <a:lnTo>
                      <a:pt x="281" y="149"/>
                    </a:lnTo>
                    <a:lnTo>
                      <a:pt x="344" y="64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99"/>
              <p:cNvSpPr>
                <a:spLocks/>
              </p:cNvSpPr>
              <p:nvPr/>
            </p:nvSpPr>
            <p:spPr bwMode="auto">
              <a:xfrm>
                <a:off x="1574" y="2442"/>
                <a:ext cx="331" cy="30"/>
              </a:xfrm>
              <a:custGeom>
                <a:avLst/>
                <a:gdLst/>
                <a:ahLst/>
                <a:cxnLst>
                  <a:cxn ang="0">
                    <a:pos x="662" y="30"/>
                  </a:cxn>
                  <a:cxn ang="0">
                    <a:pos x="518" y="5"/>
                  </a:cxn>
                  <a:cxn ang="0">
                    <a:pos x="443" y="0"/>
                  </a:cxn>
                  <a:cxn ang="0">
                    <a:pos x="180" y="0"/>
                  </a:cxn>
                  <a:cxn ang="0">
                    <a:pos x="52" y="0"/>
                  </a:cxn>
                  <a:cxn ang="0">
                    <a:pos x="0" y="25"/>
                  </a:cxn>
                  <a:cxn ang="0">
                    <a:pos x="43" y="42"/>
                  </a:cxn>
                  <a:cxn ang="0">
                    <a:pos x="205" y="42"/>
                  </a:cxn>
                  <a:cxn ang="0">
                    <a:pos x="276" y="30"/>
                  </a:cxn>
                  <a:cxn ang="0">
                    <a:pos x="333" y="30"/>
                  </a:cxn>
                  <a:cxn ang="0">
                    <a:pos x="367" y="33"/>
                  </a:cxn>
                  <a:cxn ang="0">
                    <a:pos x="433" y="33"/>
                  </a:cxn>
                  <a:cxn ang="0">
                    <a:pos x="495" y="30"/>
                  </a:cxn>
                  <a:cxn ang="0">
                    <a:pos x="577" y="58"/>
                  </a:cxn>
                  <a:cxn ang="0">
                    <a:pos x="653" y="58"/>
                  </a:cxn>
                  <a:cxn ang="0">
                    <a:pos x="662" y="30"/>
                  </a:cxn>
                </a:cxnLst>
                <a:rect l="0" t="0" r="r" b="b"/>
                <a:pathLst>
                  <a:path w="662" h="58">
                    <a:moveTo>
                      <a:pt x="662" y="30"/>
                    </a:moveTo>
                    <a:lnTo>
                      <a:pt x="518" y="5"/>
                    </a:lnTo>
                    <a:lnTo>
                      <a:pt x="443" y="0"/>
                    </a:lnTo>
                    <a:lnTo>
                      <a:pt x="180" y="0"/>
                    </a:lnTo>
                    <a:lnTo>
                      <a:pt x="52" y="0"/>
                    </a:lnTo>
                    <a:lnTo>
                      <a:pt x="0" y="25"/>
                    </a:lnTo>
                    <a:lnTo>
                      <a:pt x="43" y="42"/>
                    </a:lnTo>
                    <a:lnTo>
                      <a:pt x="205" y="42"/>
                    </a:lnTo>
                    <a:lnTo>
                      <a:pt x="276" y="30"/>
                    </a:lnTo>
                    <a:lnTo>
                      <a:pt x="333" y="30"/>
                    </a:lnTo>
                    <a:lnTo>
                      <a:pt x="367" y="33"/>
                    </a:lnTo>
                    <a:lnTo>
                      <a:pt x="433" y="33"/>
                    </a:lnTo>
                    <a:lnTo>
                      <a:pt x="495" y="30"/>
                    </a:lnTo>
                    <a:lnTo>
                      <a:pt x="577" y="58"/>
                    </a:lnTo>
                    <a:lnTo>
                      <a:pt x="653" y="58"/>
                    </a:lnTo>
                    <a:lnTo>
                      <a:pt x="662" y="3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100"/>
              <p:cNvSpPr>
                <a:spLocks/>
              </p:cNvSpPr>
              <p:nvPr/>
            </p:nvSpPr>
            <p:spPr bwMode="auto">
              <a:xfrm>
                <a:off x="1888" y="2202"/>
                <a:ext cx="25" cy="12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52" y="77"/>
                  </a:cxn>
                  <a:cxn ang="0">
                    <a:pos x="43" y="159"/>
                  </a:cxn>
                  <a:cxn ang="0">
                    <a:pos x="0" y="240"/>
                  </a:cxn>
                  <a:cxn ang="0">
                    <a:pos x="29" y="116"/>
                  </a:cxn>
                  <a:cxn ang="0">
                    <a:pos x="34" y="0"/>
                  </a:cxn>
                </a:cxnLst>
                <a:rect l="0" t="0" r="r" b="b"/>
                <a:pathLst>
                  <a:path w="52" h="240">
                    <a:moveTo>
                      <a:pt x="34" y="0"/>
                    </a:moveTo>
                    <a:lnTo>
                      <a:pt x="52" y="77"/>
                    </a:lnTo>
                    <a:lnTo>
                      <a:pt x="43" y="159"/>
                    </a:lnTo>
                    <a:lnTo>
                      <a:pt x="0" y="240"/>
                    </a:lnTo>
                    <a:lnTo>
                      <a:pt x="29" y="1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101"/>
              <p:cNvSpPr>
                <a:spLocks/>
              </p:cNvSpPr>
              <p:nvPr/>
            </p:nvSpPr>
            <p:spPr bwMode="auto">
              <a:xfrm>
                <a:off x="1766" y="2274"/>
                <a:ext cx="119" cy="119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201" y="48"/>
                  </a:cxn>
                  <a:cxn ang="0">
                    <a:pos x="105" y="111"/>
                  </a:cxn>
                  <a:cxn ang="0">
                    <a:pos x="30" y="184"/>
                  </a:cxn>
                  <a:cxn ang="0">
                    <a:pos x="0" y="237"/>
                  </a:cxn>
                  <a:cxn ang="0">
                    <a:pos x="30" y="223"/>
                  </a:cxn>
                  <a:cxn ang="0">
                    <a:pos x="73" y="157"/>
                  </a:cxn>
                  <a:cxn ang="0">
                    <a:pos x="161" y="102"/>
                  </a:cxn>
                  <a:cxn ang="0">
                    <a:pos x="231" y="54"/>
                  </a:cxn>
                  <a:cxn ang="0">
                    <a:pos x="238" y="0"/>
                  </a:cxn>
                </a:cxnLst>
                <a:rect l="0" t="0" r="r" b="b"/>
                <a:pathLst>
                  <a:path w="238" h="237">
                    <a:moveTo>
                      <a:pt x="238" y="0"/>
                    </a:moveTo>
                    <a:lnTo>
                      <a:pt x="201" y="48"/>
                    </a:lnTo>
                    <a:lnTo>
                      <a:pt x="105" y="111"/>
                    </a:lnTo>
                    <a:lnTo>
                      <a:pt x="30" y="184"/>
                    </a:lnTo>
                    <a:lnTo>
                      <a:pt x="0" y="237"/>
                    </a:lnTo>
                    <a:lnTo>
                      <a:pt x="30" y="223"/>
                    </a:lnTo>
                    <a:lnTo>
                      <a:pt x="73" y="157"/>
                    </a:lnTo>
                    <a:lnTo>
                      <a:pt x="161" y="102"/>
                    </a:lnTo>
                    <a:lnTo>
                      <a:pt x="231" y="54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102"/>
              <p:cNvSpPr>
                <a:spLocks/>
              </p:cNvSpPr>
              <p:nvPr/>
            </p:nvSpPr>
            <p:spPr bwMode="auto">
              <a:xfrm>
                <a:off x="1631" y="2301"/>
                <a:ext cx="133" cy="106"/>
              </a:xfrm>
              <a:custGeom>
                <a:avLst/>
                <a:gdLst/>
                <a:ahLst/>
                <a:cxnLst>
                  <a:cxn ang="0">
                    <a:pos x="267" y="212"/>
                  </a:cxn>
                  <a:cxn ang="0">
                    <a:pos x="205" y="149"/>
                  </a:cxn>
                  <a:cxn ang="0">
                    <a:pos x="62" y="39"/>
                  </a:cxn>
                  <a:cxn ang="0">
                    <a:pos x="0" y="0"/>
                  </a:cxn>
                  <a:cxn ang="0">
                    <a:pos x="59" y="76"/>
                  </a:cxn>
                  <a:cxn ang="0">
                    <a:pos x="109" y="103"/>
                  </a:cxn>
                  <a:cxn ang="0">
                    <a:pos x="185" y="149"/>
                  </a:cxn>
                  <a:cxn ang="0">
                    <a:pos x="267" y="212"/>
                  </a:cxn>
                </a:cxnLst>
                <a:rect l="0" t="0" r="r" b="b"/>
                <a:pathLst>
                  <a:path w="267" h="212">
                    <a:moveTo>
                      <a:pt x="267" y="212"/>
                    </a:moveTo>
                    <a:lnTo>
                      <a:pt x="205" y="149"/>
                    </a:lnTo>
                    <a:lnTo>
                      <a:pt x="62" y="39"/>
                    </a:lnTo>
                    <a:lnTo>
                      <a:pt x="0" y="0"/>
                    </a:lnTo>
                    <a:lnTo>
                      <a:pt x="59" y="76"/>
                    </a:lnTo>
                    <a:lnTo>
                      <a:pt x="109" y="103"/>
                    </a:lnTo>
                    <a:lnTo>
                      <a:pt x="185" y="149"/>
                    </a:lnTo>
                    <a:lnTo>
                      <a:pt x="267" y="21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103"/>
              <p:cNvSpPr>
                <a:spLocks/>
              </p:cNvSpPr>
              <p:nvPr/>
            </p:nvSpPr>
            <p:spPr bwMode="auto">
              <a:xfrm>
                <a:off x="1528" y="2231"/>
                <a:ext cx="91" cy="186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66" y="28"/>
                  </a:cxn>
                  <a:cxn ang="0">
                    <a:pos x="0" y="100"/>
                  </a:cxn>
                  <a:cxn ang="0">
                    <a:pos x="34" y="164"/>
                  </a:cxn>
                  <a:cxn ang="0">
                    <a:pos x="80" y="240"/>
                  </a:cxn>
                  <a:cxn ang="0">
                    <a:pos x="114" y="326"/>
                  </a:cxn>
                  <a:cxn ang="0">
                    <a:pos x="182" y="370"/>
                  </a:cxn>
                  <a:cxn ang="0">
                    <a:pos x="134" y="308"/>
                  </a:cxn>
                  <a:cxn ang="0">
                    <a:pos x="72" y="158"/>
                  </a:cxn>
                  <a:cxn ang="0">
                    <a:pos x="77" y="52"/>
                  </a:cxn>
                  <a:cxn ang="0">
                    <a:pos x="143" y="52"/>
                  </a:cxn>
                  <a:cxn ang="0">
                    <a:pos x="137" y="0"/>
                  </a:cxn>
                </a:cxnLst>
                <a:rect l="0" t="0" r="r" b="b"/>
                <a:pathLst>
                  <a:path w="182" h="370">
                    <a:moveTo>
                      <a:pt x="137" y="0"/>
                    </a:moveTo>
                    <a:lnTo>
                      <a:pt x="66" y="28"/>
                    </a:lnTo>
                    <a:lnTo>
                      <a:pt x="0" y="100"/>
                    </a:lnTo>
                    <a:lnTo>
                      <a:pt x="34" y="164"/>
                    </a:lnTo>
                    <a:lnTo>
                      <a:pt x="80" y="240"/>
                    </a:lnTo>
                    <a:lnTo>
                      <a:pt x="114" y="326"/>
                    </a:lnTo>
                    <a:lnTo>
                      <a:pt x="182" y="370"/>
                    </a:lnTo>
                    <a:lnTo>
                      <a:pt x="134" y="308"/>
                    </a:lnTo>
                    <a:lnTo>
                      <a:pt x="72" y="158"/>
                    </a:lnTo>
                    <a:lnTo>
                      <a:pt x="77" y="52"/>
                    </a:lnTo>
                    <a:lnTo>
                      <a:pt x="143" y="5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104"/>
              <p:cNvSpPr>
                <a:spLocks/>
              </p:cNvSpPr>
              <p:nvPr/>
            </p:nvSpPr>
            <p:spPr bwMode="auto">
              <a:xfrm>
                <a:off x="1781" y="2171"/>
                <a:ext cx="138" cy="147"/>
              </a:xfrm>
              <a:custGeom>
                <a:avLst/>
                <a:gdLst/>
                <a:ahLst/>
                <a:cxnLst>
                  <a:cxn ang="0">
                    <a:pos x="238" y="59"/>
                  </a:cxn>
                  <a:cxn ang="0">
                    <a:pos x="276" y="139"/>
                  </a:cxn>
                  <a:cxn ang="0">
                    <a:pos x="270" y="192"/>
                  </a:cxn>
                  <a:cxn ang="0">
                    <a:pos x="247" y="246"/>
                  </a:cxn>
                  <a:cxn ang="0">
                    <a:pos x="213" y="294"/>
                  </a:cxn>
                  <a:cxn ang="0">
                    <a:pos x="247" y="158"/>
                  </a:cxn>
                  <a:cxn ang="0">
                    <a:pos x="204" y="107"/>
                  </a:cxn>
                  <a:cxn ang="0">
                    <a:pos x="148" y="87"/>
                  </a:cxn>
                  <a:cxn ang="0">
                    <a:pos x="148" y="48"/>
                  </a:cxn>
                  <a:cxn ang="0">
                    <a:pos x="94" y="48"/>
                  </a:cxn>
                  <a:cxn ang="0">
                    <a:pos x="23" y="76"/>
                  </a:cxn>
                  <a:cxn ang="0">
                    <a:pos x="0" y="34"/>
                  </a:cxn>
                  <a:cxn ang="0">
                    <a:pos x="53" y="11"/>
                  </a:cxn>
                  <a:cxn ang="0">
                    <a:pos x="148" y="0"/>
                  </a:cxn>
                  <a:cxn ang="0">
                    <a:pos x="201" y="0"/>
                  </a:cxn>
                  <a:cxn ang="0">
                    <a:pos x="238" y="59"/>
                  </a:cxn>
                </a:cxnLst>
                <a:rect l="0" t="0" r="r" b="b"/>
                <a:pathLst>
                  <a:path w="276" h="294">
                    <a:moveTo>
                      <a:pt x="238" y="59"/>
                    </a:moveTo>
                    <a:lnTo>
                      <a:pt x="276" y="139"/>
                    </a:lnTo>
                    <a:lnTo>
                      <a:pt x="270" y="192"/>
                    </a:lnTo>
                    <a:lnTo>
                      <a:pt x="247" y="246"/>
                    </a:lnTo>
                    <a:lnTo>
                      <a:pt x="213" y="294"/>
                    </a:lnTo>
                    <a:lnTo>
                      <a:pt x="247" y="158"/>
                    </a:lnTo>
                    <a:lnTo>
                      <a:pt x="204" y="107"/>
                    </a:lnTo>
                    <a:lnTo>
                      <a:pt x="148" y="87"/>
                    </a:lnTo>
                    <a:lnTo>
                      <a:pt x="148" y="48"/>
                    </a:lnTo>
                    <a:lnTo>
                      <a:pt x="94" y="48"/>
                    </a:lnTo>
                    <a:lnTo>
                      <a:pt x="23" y="76"/>
                    </a:lnTo>
                    <a:lnTo>
                      <a:pt x="0" y="34"/>
                    </a:lnTo>
                    <a:lnTo>
                      <a:pt x="53" y="11"/>
                    </a:lnTo>
                    <a:lnTo>
                      <a:pt x="148" y="0"/>
                    </a:lnTo>
                    <a:lnTo>
                      <a:pt x="201" y="0"/>
                    </a:lnTo>
                    <a:lnTo>
                      <a:pt x="238" y="5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105"/>
              <p:cNvSpPr>
                <a:spLocks/>
              </p:cNvSpPr>
              <p:nvPr/>
            </p:nvSpPr>
            <p:spPr bwMode="auto">
              <a:xfrm>
                <a:off x="1485" y="2335"/>
                <a:ext cx="205" cy="213"/>
              </a:xfrm>
              <a:custGeom>
                <a:avLst/>
                <a:gdLst/>
                <a:ahLst/>
                <a:cxnLst>
                  <a:cxn ang="0">
                    <a:pos x="409" y="413"/>
                  </a:cxn>
                  <a:cxn ang="0">
                    <a:pos x="267" y="365"/>
                  </a:cxn>
                  <a:cxn ang="0">
                    <a:pos x="194" y="294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94" y="34"/>
                  </a:cxn>
                  <a:cxn ang="0">
                    <a:pos x="61" y="0"/>
                  </a:cxn>
                  <a:cxn ang="0">
                    <a:pos x="0" y="36"/>
                  </a:cxn>
                  <a:cxn ang="0">
                    <a:pos x="0" y="96"/>
                  </a:cxn>
                  <a:cxn ang="0">
                    <a:pos x="119" y="303"/>
                  </a:cxn>
                  <a:cxn ang="0">
                    <a:pos x="162" y="379"/>
                  </a:cxn>
                  <a:cxn ang="0">
                    <a:pos x="228" y="399"/>
                  </a:cxn>
                  <a:cxn ang="0">
                    <a:pos x="375" y="427"/>
                  </a:cxn>
                  <a:cxn ang="0">
                    <a:pos x="409" y="413"/>
                  </a:cxn>
                </a:cxnLst>
                <a:rect l="0" t="0" r="r" b="b"/>
                <a:pathLst>
                  <a:path w="409" h="427">
                    <a:moveTo>
                      <a:pt x="409" y="413"/>
                    </a:moveTo>
                    <a:lnTo>
                      <a:pt x="267" y="365"/>
                    </a:lnTo>
                    <a:lnTo>
                      <a:pt x="194" y="294"/>
                    </a:lnTo>
                    <a:lnTo>
                      <a:pt x="80" y="116"/>
                    </a:lnTo>
                    <a:lnTo>
                      <a:pt x="52" y="72"/>
                    </a:lnTo>
                    <a:lnTo>
                      <a:pt x="94" y="34"/>
                    </a:lnTo>
                    <a:lnTo>
                      <a:pt x="61" y="0"/>
                    </a:lnTo>
                    <a:lnTo>
                      <a:pt x="0" y="36"/>
                    </a:lnTo>
                    <a:lnTo>
                      <a:pt x="0" y="96"/>
                    </a:lnTo>
                    <a:lnTo>
                      <a:pt x="119" y="303"/>
                    </a:lnTo>
                    <a:lnTo>
                      <a:pt x="162" y="379"/>
                    </a:lnTo>
                    <a:lnTo>
                      <a:pt x="228" y="399"/>
                    </a:lnTo>
                    <a:lnTo>
                      <a:pt x="375" y="427"/>
                    </a:lnTo>
                    <a:lnTo>
                      <a:pt x="409" y="41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106"/>
              <p:cNvSpPr>
                <a:spLocks/>
              </p:cNvSpPr>
              <p:nvPr/>
            </p:nvSpPr>
            <p:spPr bwMode="auto">
              <a:xfrm>
                <a:off x="1457" y="2524"/>
                <a:ext cx="364" cy="150"/>
              </a:xfrm>
              <a:custGeom>
                <a:avLst/>
                <a:gdLst/>
                <a:ahLst/>
                <a:cxnLst>
                  <a:cxn ang="0">
                    <a:pos x="676" y="193"/>
                  </a:cxn>
                  <a:cxn ang="0">
                    <a:pos x="543" y="223"/>
                  </a:cxn>
                  <a:cxn ang="0">
                    <a:pos x="427" y="218"/>
                  </a:cxn>
                  <a:cxn ang="0">
                    <a:pos x="265" y="130"/>
                  </a:cxn>
                  <a:cxn ang="0">
                    <a:pos x="194" y="73"/>
                  </a:cxn>
                  <a:cxn ang="0">
                    <a:pos x="157" y="0"/>
                  </a:cxn>
                  <a:cxn ang="0">
                    <a:pos x="85" y="20"/>
                  </a:cxn>
                  <a:cxn ang="0">
                    <a:pos x="43" y="63"/>
                  </a:cxn>
                  <a:cxn ang="0">
                    <a:pos x="0" y="82"/>
                  </a:cxn>
                  <a:cxn ang="0">
                    <a:pos x="128" y="198"/>
                  </a:cxn>
                  <a:cxn ang="0">
                    <a:pos x="276" y="294"/>
                  </a:cxn>
                  <a:cxn ang="0">
                    <a:pos x="327" y="285"/>
                  </a:cxn>
                  <a:cxn ang="0">
                    <a:pos x="390" y="285"/>
                  </a:cxn>
                  <a:cxn ang="0">
                    <a:pos x="486" y="299"/>
                  </a:cxn>
                  <a:cxn ang="0">
                    <a:pos x="566" y="266"/>
                  </a:cxn>
                  <a:cxn ang="0">
                    <a:pos x="728" y="218"/>
                  </a:cxn>
                  <a:cxn ang="0">
                    <a:pos x="676" y="193"/>
                  </a:cxn>
                </a:cxnLst>
                <a:rect l="0" t="0" r="r" b="b"/>
                <a:pathLst>
                  <a:path w="728" h="299">
                    <a:moveTo>
                      <a:pt x="676" y="193"/>
                    </a:moveTo>
                    <a:lnTo>
                      <a:pt x="543" y="223"/>
                    </a:lnTo>
                    <a:lnTo>
                      <a:pt x="427" y="218"/>
                    </a:lnTo>
                    <a:lnTo>
                      <a:pt x="265" y="130"/>
                    </a:lnTo>
                    <a:lnTo>
                      <a:pt x="194" y="73"/>
                    </a:lnTo>
                    <a:lnTo>
                      <a:pt x="157" y="0"/>
                    </a:lnTo>
                    <a:lnTo>
                      <a:pt x="85" y="20"/>
                    </a:lnTo>
                    <a:lnTo>
                      <a:pt x="43" y="63"/>
                    </a:lnTo>
                    <a:lnTo>
                      <a:pt x="0" y="82"/>
                    </a:lnTo>
                    <a:lnTo>
                      <a:pt x="128" y="198"/>
                    </a:lnTo>
                    <a:lnTo>
                      <a:pt x="276" y="294"/>
                    </a:lnTo>
                    <a:lnTo>
                      <a:pt x="327" y="285"/>
                    </a:lnTo>
                    <a:lnTo>
                      <a:pt x="390" y="285"/>
                    </a:lnTo>
                    <a:lnTo>
                      <a:pt x="486" y="299"/>
                    </a:lnTo>
                    <a:lnTo>
                      <a:pt x="566" y="266"/>
                    </a:lnTo>
                    <a:lnTo>
                      <a:pt x="728" y="218"/>
                    </a:lnTo>
                    <a:lnTo>
                      <a:pt x="676" y="19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07"/>
              <p:cNvSpPr>
                <a:spLocks/>
              </p:cNvSpPr>
              <p:nvPr/>
            </p:nvSpPr>
            <p:spPr bwMode="auto">
              <a:xfrm>
                <a:off x="1325" y="2373"/>
                <a:ext cx="279" cy="375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76" y="5"/>
                  </a:cxn>
                  <a:cxn ang="0">
                    <a:pos x="0" y="96"/>
                  </a:cxn>
                  <a:cxn ang="0">
                    <a:pos x="12" y="265"/>
                  </a:cxn>
                  <a:cxn ang="0">
                    <a:pos x="14" y="306"/>
                  </a:cxn>
                  <a:cxn ang="0">
                    <a:pos x="19" y="342"/>
                  </a:cxn>
                  <a:cxn ang="0">
                    <a:pos x="26" y="374"/>
                  </a:cxn>
                  <a:cxn ang="0">
                    <a:pos x="37" y="404"/>
                  </a:cxn>
                  <a:cxn ang="0">
                    <a:pos x="50" y="429"/>
                  </a:cxn>
                  <a:cxn ang="0">
                    <a:pos x="66" y="452"/>
                  </a:cxn>
                  <a:cxn ang="0">
                    <a:pos x="83" y="473"/>
                  </a:cxn>
                  <a:cxn ang="0">
                    <a:pos x="103" y="495"/>
                  </a:cxn>
                  <a:cxn ang="0">
                    <a:pos x="126" y="514"/>
                  </a:cxn>
                  <a:cxn ang="0">
                    <a:pos x="149" y="534"/>
                  </a:cxn>
                  <a:cxn ang="0">
                    <a:pos x="176" y="552"/>
                  </a:cxn>
                  <a:cxn ang="0">
                    <a:pos x="204" y="573"/>
                  </a:cxn>
                  <a:cxn ang="0">
                    <a:pos x="233" y="592"/>
                  </a:cxn>
                  <a:cxn ang="0">
                    <a:pos x="263" y="616"/>
                  </a:cxn>
                  <a:cxn ang="0">
                    <a:pos x="295" y="641"/>
                  </a:cxn>
                  <a:cxn ang="0">
                    <a:pos x="329" y="669"/>
                  </a:cxn>
                  <a:cxn ang="0">
                    <a:pos x="400" y="751"/>
                  </a:cxn>
                  <a:cxn ang="0">
                    <a:pos x="468" y="717"/>
                  </a:cxn>
                  <a:cxn ang="0">
                    <a:pos x="557" y="669"/>
                  </a:cxn>
                  <a:cxn ang="0">
                    <a:pos x="505" y="610"/>
                  </a:cxn>
                  <a:cxn ang="0">
                    <a:pos x="267" y="423"/>
                  </a:cxn>
                  <a:cxn ang="0">
                    <a:pos x="195" y="365"/>
                  </a:cxn>
                  <a:cxn ang="0">
                    <a:pos x="124" y="231"/>
                  </a:cxn>
                  <a:cxn ang="0">
                    <a:pos x="153" y="124"/>
                  </a:cxn>
                  <a:cxn ang="0">
                    <a:pos x="229" y="68"/>
                  </a:cxn>
                  <a:cxn ang="0">
                    <a:pos x="286" y="57"/>
                  </a:cxn>
                  <a:cxn ang="0">
                    <a:pos x="267" y="0"/>
                  </a:cxn>
                </a:cxnLst>
                <a:rect l="0" t="0" r="r" b="b"/>
                <a:pathLst>
                  <a:path w="557" h="751">
                    <a:moveTo>
                      <a:pt x="267" y="0"/>
                    </a:moveTo>
                    <a:lnTo>
                      <a:pt x="176" y="5"/>
                    </a:lnTo>
                    <a:lnTo>
                      <a:pt x="0" y="96"/>
                    </a:lnTo>
                    <a:lnTo>
                      <a:pt x="12" y="265"/>
                    </a:lnTo>
                    <a:lnTo>
                      <a:pt x="14" y="306"/>
                    </a:lnTo>
                    <a:lnTo>
                      <a:pt x="19" y="342"/>
                    </a:lnTo>
                    <a:lnTo>
                      <a:pt x="26" y="374"/>
                    </a:lnTo>
                    <a:lnTo>
                      <a:pt x="37" y="404"/>
                    </a:lnTo>
                    <a:lnTo>
                      <a:pt x="50" y="429"/>
                    </a:lnTo>
                    <a:lnTo>
                      <a:pt x="66" y="452"/>
                    </a:lnTo>
                    <a:lnTo>
                      <a:pt x="83" y="473"/>
                    </a:lnTo>
                    <a:lnTo>
                      <a:pt x="103" y="495"/>
                    </a:lnTo>
                    <a:lnTo>
                      <a:pt x="126" y="514"/>
                    </a:lnTo>
                    <a:lnTo>
                      <a:pt x="149" y="534"/>
                    </a:lnTo>
                    <a:lnTo>
                      <a:pt x="176" y="552"/>
                    </a:lnTo>
                    <a:lnTo>
                      <a:pt x="204" y="573"/>
                    </a:lnTo>
                    <a:lnTo>
                      <a:pt x="233" y="592"/>
                    </a:lnTo>
                    <a:lnTo>
                      <a:pt x="263" y="616"/>
                    </a:lnTo>
                    <a:lnTo>
                      <a:pt x="295" y="641"/>
                    </a:lnTo>
                    <a:lnTo>
                      <a:pt x="329" y="669"/>
                    </a:lnTo>
                    <a:lnTo>
                      <a:pt x="400" y="751"/>
                    </a:lnTo>
                    <a:lnTo>
                      <a:pt x="468" y="717"/>
                    </a:lnTo>
                    <a:lnTo>
                      <a:pt x="557" y="669"/>
                    </a:lnTo>
                    <a:lnTo>
                      <a:pt x="505" y="610"/>
                    </a:lnTo>
                    <a:lnTo>
                      <a:pt x="267" y="423"/>
                    </a:lnTo>
                    <a:lnTo>
                      <a:pt x="195" y="365"/>
                    </a:lnTo>
                    <a:lnTo>
                      <a:pt x="124" y="231"/>
                    </a:lnTo>
                    <a:lnTo>
                      <a:pt x="153" y="124"/>
                    </a:lnTo>
                    <a:lnTo>
                      <a:pt x="229" y="68"/>
                    </a:lnTo>
                    <a:lnTo>
                      <a:pt x="286" y="57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108"/>
              <p:cNvSpPr>
                <a:spLocks/>
              </p:cNvSpPr>
              <p:nvPr/>
            </p:nvSpPr>
            <p:spPr bwMode="auto">
              <a:xfrm>
                <a:off x="1470" y="2090"/>
                <a:ext cx="252" cy="262"/>
              </a:xfrm>
              <a:custGeom>
                <a:avLst/>
                <a:gdLst/>
                <a:ahLst/>
                <a:cxnLst>
                  <a:cxn ang="0">
                    <a:pos x="503" y="71"/>
                  </a:cxn>
                  <a:cxn ang="0">
                    <a:pos x="468" y="41"/>
                  </a:cxn>
                  <a:cxn ang="0">
                    <a:pos x="414" y="0"/>
                  </a:cxn>
                  <a:cxn ang="0">
                    <a:pos x="356" y="78"/>
                  </a:cxn>
                  <a:cxn ang="0">
                    <a:pos x="258" y="146"/>
                  </a:cxn>
                  <a:cxn ang="0">
                    <a:pos x="140" y="171"/>
                  </a:cxn>
                  <a:cxn ang="0">
                    <a:pos x="12" y="187"/>
                  </a:cxn>
                  <a:cxn ang="0">
                    <a:pos x="0" y="235"/>
                  </a:cxn>
                  <a:cxn ang="0">
                    <a:pos x="9" y="523"/>
                  </a:cxn>
                  <a:cxn ang="0">
                    <a:pos x="60" y="482"/>
                  </a:cxn>
                  <a:cxn ang="0">
                    <a:pos x="87" y="441"/>
                  </a:cxn>
                  <a:cxn ang="0">
                    <a:pos x="60" y="340"/>
                  </a:cxn>
                  <a:cxn ang="0">
                    <a:pos x="60" y="235"/>
                  </a:cxn>
                  <a:cxn ang="0">
                    <a:pos x="160" y="235"/>
                  </a:cxn>
                  <a:cxn ang="0">
                    <a:pos x="252" y="215"/>
                  </a:cxn>
                  <a:cxn ang="0">
                    <a:pos x="329" y="174"/>
                  </a:cxn>
                  <a:cxn ang="0">
                    <a:pos x="397" y="105"/>
                  </a:cxn>
                  <a:cxn ang="0">
                    <a:pos x="464" y="66"/>
                  </a:cxn>
                  <a:cxn ang="0">
                    <a:pos x="503" y="71"/>
                  </a:cxn>
                </a:cxnLst>
                <a:rect l="0" t="0" r="r" b="b"/>
                <a:pathLst>
                  <a:path w="503" h="523">
                    <a:moveTo>
                      <a:pt x="503" y="71"/>
                    </a:moveTo>
                    <a:lnTo>
                      <a:pt x="468" y="41"/>
                    </a:lnTo>
                    <a:lnTo>
                      <a:pt x="414" y="0"/>
                    </a:lnTo>
                    <a:lnTo>
                      <a:pt x="356" y="78"/>
                    </a:lnTo>
                    <a:lnTo>
                      <a:pt x="258" y="146"/>
                    </a:lnTo>
                    <a:lnTo>
                      <a:pt x="140" y="171"/>
                    </a:lnTo>
                    <a:lnTo>
                      <a:pt x="12" y="187"/>
                    </a:lnTo>
                    <a:lnTo>
                      <a:pt x="0" y="235"/>
                    </a:lnTo>
                    <a:lnTo>
                      <a:pt x="9" y="523"/>
                    </a:lnTo>
                    <a:lnTo>
                      <a:pt x="60" y="482"/>
                    </a:lnTo>
                    <a:lnTo>
                      <a:pt x="87" y="441"/>
                    </a:lnTo>
                    <a:lnTo>
                      <a:pt x="60" y="340"/>
                    </a:lnTo>
                    <a:lnTo>
                      <a:pt x="60" y="235"/>
                    </a:lnTo>
                    <a:lnTo>
                      <a:pt x="160" y="235"/>
                    </a:lnTo>
                    <a:lnTo>
                      <a:pt x="252" y="215"/>
                    </a:lnTo>
                    <a:lnTo>
                      <a:pt x="329" y="174"/>
                    </a:lnTo>
                    <a:lnTo>
                      <a:pt x="397" y="105"/>
                    </a:lnTo>
                    <a:lnTo>
                      <a:pt x="464" y="66"/>
                    </a:lnTo>
                    <a:lnTo>
                      <a:pt x="503" y="7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109"/>
              <p:cNvSpPr>
                <a:spLocks/>
              </p:cNvSpPr>
              <p:nvPr/>
            </p:nvSpPr>
            <p:spPr bwMode="auto">
              <a:xfrm>
                <a:off x="1692" y="2209"/>
                <a:ext cx="75" cy="109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9" y="0"/>
                  </a:cxn>
                  <a:cxn ang="0">
                    <a:pos x="34" y="38"/>
                  </a:cxn>
                  <a:cxn ang="0">
                    <a:pos x="0" y="86"/>
                  </a:cxn>
                  <a:cxn ang="0">
                    <a:pos x="11" y="129"/>
                  </a:cxn>
                  <a:cxn ang="0">
                    <a:pos x="57" y="218"/>
                  </a:cxn>
                  <a:cxn ang="0">
                    <a:pos x="27" y="157"/>
                  </a:cxn>
                  <a:cxn ang="0">
                    <a:pos x="27" y="75"/>
                  </a:cxn>
                  <a:cxn ang="0">
                    <a:pos x="75" y="20"/>
                  </a:cxn>
                  <a:cxn ang="0">
                    <a:pos x="121" y="8"/>
                  </a:cxn>
                  <a:cxn ang="0">
                    <a:pos x="149" y="0"/>
                  </a:cxn>
                </a:cxnLst>
                <a:rect l="0" t="0" r="r" b="b"/>
                <a:pathLst>
                  <a:path w="149" h="218">
                    <a:moveTo>
                      <a:pt x="149" y="0"/>
                    </a:moveTo>
                    <a:lnTo>
                      <a:pt x="89" y="0"/>
                    </a:lnTo>
                    <a:lnTo>
                      <a:pt x="34" y="38"/>
                    </a:lnTo>
                    <a:lnTo>
                      <a:pt x="0" y="86"/>
                    </a:lnTo>
                    <a:lnTo>
                      <a:pt x="11" y="129"/>
                    </a:lnTo>
                    <a:lnTo>
                      <a:pt x="57" y="218"/>
                    </a:lnTo>
                    <a:lnTo>
                      <a:pt x="27" y="157"/>
                    </a:lnTo>
                    <a:lnTo>
                      <a:pt x="27" y="75"/>
                    </a:lnTo>
                    <a:lnTo>
                      <a:pt x="75" y="20"/>
                    </a:lnTo>
                    <a:lnTo>
                      <a:pt x="121" y="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110"/>
              <p:cNvSpPr>
                <a:spLocks/>
              </p:cNvSpPr>
              <p:nvPr/>
            </p:nvSpPr>
            <p:spPr bwMode="auto">
              <a:xfrm>
                <a:off x="1672" y="2136"/>
                <a:ext cx="118" cy="163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144" y="40"/>
                  </a:cxn>
                  <a:cxn ang="0">
                    <a:pos x="53" y="87"/>
                  </a:cxn>
                  <a:cxn ang="0">
                    <a:pos x="34" y="156"/>
                  </a:cxn>
                  <a:cxn ang="0">
                    <a:pos x="0" y="247"/>
                  </a:cxn>
                  <a:cxn ang="0">
                    <a:pos x="5" y="288"/>
                  </a:cxn>
                  <a:cxn ang="0">
                    <a:pos x="64" y="325"/>
                  </a:cxn>
                  <a:cxn ang="0">
                    <a:pos x="23" y="288"/>
                  </a:cxn>
                  <a:cxn ang="0">
                    <a:pos x="23" y="247"/>
                  </a:cxn>
                  <a:cxn ang="0">
                    <a:pos x="42" y="160"/>
                  </a:cxn>
                  <a:cxn ang="0">
                    <a:pos x="66" y="105"/>
                  </a:cxn>
                  <a:cxn ang="0">
                    <a:pos x="121" y="71"/>
                  </a:cxn>
                  <a:cxn ang="0">
                    <a:pos x="201" y="53"/>
                  </a:cxn>
                  <a:cxn ang="0">
                    <a:pos x="227" y="26"/>
                  </a:cxn>
                  <a:cxn ang="0">
                    <a:pos x="235" y="0"/>
                  </a:cxn>
                </a:cxnLst>
                <a:rect l="0" t="0" r="r" b="b"/>
                <a:pathLst>
                  <a:path w="235" h="325">
                    <a:moveTo>
                      <a:pt x="235" y="0"/>
                    </a:moveTo>
                    <a:lnTo>
                      <a:pt x="144" y="40"/>
                    </a:lnTo>
                    <a:lnTo>
                      <a:pt x="53" y="87"/>
                    </a:lnTo>
                    <a:lnTo>
                      <a:pt x="34" y="156"/>
                    </a:lnTo>
                    <a:lnTo>
                      <a:pt x="0" y="247"/>
                    </a:lnTo>
                    <a:lnTo>
                      <a:pt x="5" y="288"/>
                    </a:lnTo>
                    <a:lnTo>
                      <a:pt x="64" y="325"/>
                    </a:lnTo>
                    <a:lnTo>
                      <a:pt x="23" y="288"/>
                    </a:lnTo>
                    <a:lnTo>
                      <a:pt x="23" y="247"/>
                    </a:lnTo>
                    <a:lnTo>
                      <a:pt x="42" y="160"/>
                    </a:lnTo>
                    <a:lnTo>
                      <a:pt x="66" y="105"/>
                    </a:lnTo>
                    <a:lnTo>
                      <a:pt x="121" y="71"/>
                    </a:lnTo>
                    <a:lnTo>
                      <a:pt x="201" y="53"/>
                    </a:lnTo>
                    <a:lnTo>
                      <a:pt x="227" y="2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111"/>
              <p:cNvSpPr>
                <a:spLocks/>
              </p:cNvSpPr>
              <p:nvPr/>
            </p:nvSpPr>
            <p:spPr bwMode="auto">
              <a:xfrm>
                <a:off x="1595" y="2140"/>
                <a:ext cx="146" cy="222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51" y="0"/>
                  </a:cxn>
                  <a:cxn ang="0">
                    <a:pos x="167" y="0"/>
                  </a:cxn>
                  <a:cxn ang="0">
                    <a:pos x="117" y="60"/>
                  </a:cxn>
                  <a:cxn ang="0">
                    <a:pos x="53" y="124"/>
                  </a:cxn>
                  <a:cxn ang="0">
                    <a:pos x="27" y="176"/>
                  </a:cxn>
                  <a:cxn ang="0">
                    <a:pos x="3" y="258"/>
                  </a:cxn>
                  <a:cxn ang="0">
                    <a:pos x="0" y="329"/>
                  </a:cxn>
                  <a:cxn ang="0">
                    <a:pos x="0" y="416"/>
                  </a:cxn>
                  <a:cxn ang="0">
                    <a:pos x="27" y="445"/>
                  </a:cxn>
                  <a:cxn ang="0">
                    <a:pos x="19" y="370"/>
                  </a:cxn>
                  <a:cxn ang="0">
                    <a:pos x="19" y="270"/>
                  </a:cxn>
                  <a:cxn ang="0">
                    <a:pos x="50" y="158"/>
                  </a:cxn>
                  <a:cxn ang="0">
                    <a:pos x="103" y="105"/>
                  </a:cxn>
                  <a:cxn ang="0">
                    <a:pos x="165" y="19"/>
                  </a:cxn>
                  <a:cxn ang="0">
                    <a:pos x="224" y="9"/>
                  </a:cxn>
                  <a:cxn ang="0">
                    <a:pos x="292" y="23"/>
                  </a:cxn>
                </a:cxnLst>
                <a:rect l="0" t="0" r="r" b="b"/>
                <a:pathLst>
                  <a:path w="292" h="445">
                    <a:moveTo>
                      <a:pt x="292" y="23"/>
                    </a:moveTo>
                    <a:lnTo>
                      <a:pt x="251" y="0"/>
                    </a:lnTo>
                    <a:lnTo>
                      <a:pt x="167" y="0"/>
                    </a:lnTo>
                    <a:lnTo>
                      <a:pt x="117" y="60"/>
                    </a:lnTo>
                    <a:lnTo>
                      <a:pt x="53" y="124"/>
                    </a:lnTo>
                    <a:lnTo>
                      <a:pt x="27" y="176"/>
                    </a:lnTo>
                    <a:lnTo>
                      <a:pt x="3" y="258"/>
                    </a:lnTo>
                    <a:lnTo>
                      <a:pt x="0" y="329"/>
                    </a:lnTo>
                    <a:lnTo>
                      <a:pt x="0" y="416"/>
                    </a:lnTo>
                    <a:lnTo>
                      <a:pt x="27" y="445"/>
                    </a:lnTo>
                    <a:lnTo>
                      <a:pt x="19" y="370"/>
                    </a:lnTo>
                    <a:lnTo>
                      <a:pt x="19" y="270"/>
                    </a:lnTo>
                    <a:lnTo>
                      <a:pt x="50" y="158"/>
                    </a:lnTo>
                    <a:lnTo>
                      <a:pt x="103" y="105"/>
                    </a:lnTo>
                    <a:lnTo>
                      <a:pt x="165" y="19"/>
                    </a:lnTo>
                    <a:lnTo>
                      <a:pt x="224" y="9"/>
                    </a:lnTo>
                    <a:lnTo>
                      <a:pt x="292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112"/>
              <p:cNvSpPr>
                <a:spLocks/>
              </p:cNvSpPr>
              <p:nvPr/>
            </p:nvSpPr>
            <p:spPr bwMode="auto">
              <a:xfrm>
                <a:off x="1699" y="2291"/>
                <a:ext cx="148" cy="51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208" y="43"/>
                  </a:cxn>
                  <a:cxn ang="0">
                    <a:pos x="118" y="61"/>
                  </a:cxn>
                  <a:cxn ang="0">
                    <a:pos x="68" y="68"/>
                  </a:cxn>
                  <a:cxn ang="0">
                    <a:pos x="0" y="102"/>
                  </a:cxn>
                  <a:cxn ang="0">
                    <a:pos x="57" y="98"/>
                  </a:cxn>
                  <a:cxn ang="0">
                    <a:pos x="107" y="77"/>
                  </a:cxn>
                  <a:cxn ang="0">
                    <a:pos x="205" y="61"/>
                  </a:cxn>
                  <a:cxn ang="0">
                    <a:pos x="279" y="27"/>
                  </a:cxn>
                  <a:cxn ang="0">
                    <a:pos x="295" y="0"/>
                  </a:cxn>
                </a:cxnLst>
                <a:rect l="0" t="0" r="r" b="b"/>
                <a:pathLst>
                  <a:path w="295" h="102">
                    <a:moveTo>
                      <a:pt x="295" y="0"/>
                    </a:moveTo>
                    <a:lnTo>
                      <a:pt x="208" y="43"/>
                    </a:lnTo>
                    <a:lnTo>
                      <a:pt x="118" y="61"/>
                    </a:lnTo>
                    <a:lnTo>
                      <a:pt x="68" y="68"/>
                    </a:lnTo>
                    <a:lnTo>
                      <a:pt x="0" y="102"/>
                    </a:lnTo>
                    <a:lnTo>
                      <a:pt x="57" y="98"/>
                    </a:lnTo>
                    <a:lnTo>
                      <a:pt x="107" y="77"/>
                    </a:lnTo>
                    <a:lnTo>
                      <a:pt x="205" y="61"/>
                    </a:lnTo>
                    <a:lnTo>
                      <a:pt x="279" y="27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113"/>
              <p:cNvSpPr>
                <a:spLocks/>
              </p:cNvSpPr>
              <p:nvPr/>
            </p:nvSpPr>
            <p:spPr bwMode="auto">
              <a:xfrm>
                <a:off x="1822" y="2231"/>
                <a:ext cx="62" cy="48"/>
              </a:xfrm>
              <a:custGeom>
                <a:avLst/>
                <a:gdLst/>
                <a:ahLst/>
                <a:cxnLst>
                  <a:cxn ang="0">
                    <a:pos x="124" y="53"/>
                  </a:cxn>
                  <a:cxn ang="0">
                    <a:pos x="98" y="27"/>
                  </a:cxn>
                  <a:cxn ang="0">
                    <a:pos x="53" y="0"/>
                  </a:cxn>
                  <a:cxn ang="0">
                    <a:pos x="3" y="23"/>
                  </a:cxn>
                  <a:cxn ang="0">
                    <a:pos x="0" y="60"/>
                  </a:cxn>
                  <a:cxn ang="0">
                    <a:pos x="46" y="60"/>
                  </a:cxn>
                  <a:cxn ang="0">
                    <a:pos x="57" y="94"/>
                  </a:cxn>
                  <a:cxn ang="0">
                    <a:pos x="98" y="94"/>
                  </a:cxn>
                  <a:cxn ang="0">
                    <a:pos x="124" y="53"/>
                  </a:cxn>
                </a:cxnLst>
                <a:rect l="0" t="0" r="r" b="b"/>
                <a:pathLst>
                  <a:path w="124" h="94">
                    <a:moveTo>
                      <a:pt x="124" y="53"/>
                    </a:moveTo>
                    <a:lnTo>
                      <a:pt x="98" y="27"/>
                    </a:lnTo>
                    <a:lnTo>
                      <a:pt x="53" y="0"/>
                    </a:lnTo>
                    <a:lnTo>
                      <a:pt x="3" y="23"/>
                    </a:lnTo>
                    <a:lnTo>
                      <a:pt x="0" y="60"/>
                    </a:lnTo>
                    <a:lnTo>
                      <a:pt x="46" y="60"/>
                    </a:lnTo>
                    <a:lnTo>
                      <a:pt x="57" y="94"/>
                    </a:lnTo>
                    <a:lnTo>
                      <a:pt x="98" y="94"/>
                    </a:lnTo>
                    <a:lnTo>
                      <a:pt x="124" y="5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114"/>
              <p:cNvSpPr>
                <a:spLocks/>
              </p:cNvSpPr>
              <p:nvPr/>
            </p:nvSpPr>
            <p:spPr bwMode="auto">
              <a:xfrm>
                <a:off x="1735" y="2252"/>
                <a:ext cx="38" cy="24"/>
              </a:xfrm>
              <a:custGeom>
                <a:avLst/>
                <a:gdLst/>
                <a:ahLst/>
                <a:cxnLst>
                  <a:cxn ang="0">
                    <a:pos x="77" y="16"/>
                  </a:cxn>
                  <a:cxn ang="0">
                    <a:pos x="39" y="0"/>
                  </a:cxn>
                  <a:cxn ang="0">
                    <a:pos x="4" y="19"/>
                  </a:cxn>
                  <a:cxn ang="0">
                    <a:pos x="0" y="48"/>
                  </a:cxn>
                  <a:cxn ang="0">
                    <a:pos x="31" y="23"/>
                  </a:cxn>
                  <a:cxn ang="0">
                    <a:pos x="77" y="16"/>
                  </a:cxn>
                </a:cxnLst>
                <a:rect l="0" t="0" r="r" b="b"/>
                <a:pathLst>
                  <a:path w="77" h="48">
                    <a:moveTo>
                      <a:pt x="77" y="16"/>
                    </a:moveTo>
                    <a:lnTo>
                      <a:pt x="39" y="0"/>
                    </a:lnTo>
                    <a:lnTo>
                      <a:pt x="4" y="19"/>
                    </a:lnTo>
                    <a:lnTo>
                      <a:pt x="0" y="48"/>
                    </a:lnTo>
                    <a:lnTo>
                      <a:pt x="31" y="23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115"/>
              <p:cNvSpPr>
                <a:spLocks/>
              </p:cNvSpPr>
              <p:nvPr/>
            </p:nvSpPr>
            <p:spPr bwMode="auto">
              <a:xfrm>
                <a:off x="1767" y="2263"/>
                <a:ext cx="31" cy="25"/>
              </a:xfrm>
              <a:custGeom>
                <a:avLst/>
                <a:gdLst/>
                <a:ahLst/>
                <a:cxnLst>
                  <a:cxn ang="0">
                    <a:pos x="63" y="20"/>
                  </a:cxn>
                  <a:cxn ang="0">
                    <a:pos x="36" y="0"/>
                  </a:cxn>
                  <a:cxn ang="0">
                    <a:pos x="0" y="20"/>
                  </a:cxn>
                  <a:cxn ang="0">
                    <a:pos x="16" y="48"/>
                  </a:cxn>
                  <a:cxn ang="0">
                    <a:pos x="54" y="48"/>
                  </a:cxn>
                  <a:cxn ang="0">
                    <a:pos x="63" y="20"/>
                  </a:cxn>
                </a:cxnLst>
                <a:rect l="0" t="0" r="r" b="b"/>
                <a:pathLst>
                  <a:path w="63" h="48">
                    <a:moveTo>
                      <a:pt x="63" y="20"/>
                    </a:moveTo>
                    <a:lnTo>
                      <a:pt x="36" y="0"/>
                    </a:lnTo>
                    <a:lnTo>
                      <a:pt x="0" y="20"/>
                    </a:lnTo>
                    <a:lnTo>
                      <a:pt x="16" y="48"/>
                    </a:lnTo>
                    <a:lnTo>
                      <a:pt x="54" y="48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116"/>
              <p:cNvSpPr>
                <a:spLocks/>
              </p:cNvSpPr>
              <p:nvPr/>
            </p:nvSpPr>
            <p:spPr bwMode="auto">
              <a:xfrm>
                <a:off x="1752" y="2289"/>
                <a:ext cx="37" cy="12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0" y="0"/>
                  </a:cxn>
                  <a:cxn ang="0">
                    <a:pos x="7" y="19"/>
                  </a:cxn>
                  <a:cxn ang="0">
                    <a:pos x="35" y="23"/>
                  </a:cxn>
                  <a:cxn ang="0">
                    <a:pos x="73" y="23"/>
                  </a:cxn>
                  <a:cxn ang="0">
                    <a:pos x="73" y="3"/>
                  </a:cxn>
                  <a:cxn ang="0">
                    <a:pos x="30" y="5"/>
                  </a:cxn>
                </a:cxnLst>
                <a:rect l="0" t="0" r="r" b="b"/>
                <a:pathLst>
                  <a:path w="73" h="23">
                    <a:moveTo>
                      <a:pt x="30" y="5"/>
                    </a:moveTo>
                    <a:lnTo>
                      <a:pt x="0" y="0"/>
                    </a:lnTo>
                    <a:lnTo>
                      <a:pt x="7" y="19"/>
                    </a:lnTo>
                    <a:lnTo>
                      <a:pt x="35" y="23"/>
                    </a:lnTo>
                    <a:lnTo>
                      <a:pt x="73" y="23"/>
                    </a:lnTo>
                    <a:lnTo>
                      <a:pt x="73" y="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117"/>
              <p:cNvSpPr>
                <a:spLocks/>
              </p:cNvSpPr>
              <p:nvPr/>
            </p:nvSpPr>
            <p:spPr bwMode="auto">
              <a:xfrm>
                <a:off x="1733" y="2090"/>
                <a:ext cx="109" cy="7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74" y="80"/>
                  </a:cxn>
                  <a:cxn ang="0">
                    <a:pos x="219" y="141"/>
                  </a:cxn>
                  <a:cxn ang="0">
                    <a:pos x="163" y="112"/>
                  </a:cxn>
                  <a:cxn ang="0">
                    <a:pos x="87" y="68"/>
                  </a:cxn>
                  <a:cxn ang="0">
                    <a:pos x="34" y="80"/>
                  </a:cxn>
                  <a:cxn ang="0">
                    <a:pos x="0" y="59"/>
                  </a:cxn>
                  <a:cxn ang="0">
                    <a:pos x="34" y="30"/>
                  </a:cxn>
                  <a:cxn ang="0">
                    <a:pos x="94" y="0"/>
                  </a:cxn>
                </a:cxnLst>
                <a:rect l="0" t="0" r="r" b="b"/>
                <a:pathLst>
                  <a:path w="219" h="141">
                    <a:moveTo>
                      <a:pt x="94" y="0"/>
                    </a:moveTo>
                    <a:lnTo>
                      <a:pt x="174" y="80"/>
                    </a:lnTo>
                    <a:lnTo>
                      <a:pt x="219" y="141"/>
                    </a:lnTo>
                    <a:lnTo>
                      <a:pt x="163" y="112"/>
                    </a:lnTo>
                    <a:lnTo>
                      <a:pt x="87" y="68"/>
                    </a:lnTo>
                    <a:lnTo>
                      <a:pt x="34" y="80"/>
                    </a:lnTo>
                    <a:lnTo>
                      <a:pt x="0" y="59"/>
                    </a:lnTo>
                    <a:lnTo>
                      <a:pt x="34" y="3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18"/>
              <p:cNvSpPr>
                <a:spLocks/>
              </p:cNvSpPr>
              <p:nvPr/>
            </p:nvSpPr>
            <p:spPr bwMode="auto">
              <a:xfrm>
                <a:off x="1604" y="2711"/>
                <a:ext cx="371" cy="201"/>
              </a:xfrm>
              <a:custGeom>
                <a:avLst/>
                <a:gdLst/>
                <a:ahLst/>
                <a:cxnLst>
                  <a:cxn ang="0">
                    <a:pos x="742" y="32"/>
                  </a:cxn>
                  <a:cxn ang="0">
                    <a:pos x="623" y="0"/>
                  </a:cxn>
                  <a:cxn ang="0">
                    <a:pos x="615" y="109"/>
                  </a:cxn>
                  <a:cxn ang="0">
                    <a:pos x="523" y="201"/>
                  </a:cxn>
                  <a:cxn ang="0">
                    <a:pos x="324" y="201"/>
                  </a:cxn>
                  <a:cxn ang="0">
                    <a:pos x="199" y="142"/>
                  </a:cxn>
                  <a:cxn ang="0">
                    <a:pos x="115" y="142"/>
                  </a:cxn>
                  <a:cxn ang="0">
                    <a:pos x="0" y="192"/>
                  </a:cxn>
                  <a:cxn ang="0">
                    <a:pos x="25" y="402"/>
                  </a:cxn>
                  <a:cxn ang="0">
                    <a:pos x="115" y="310"/>
                  </a:cxn>
                  <a:cxn ang="0">
                    <a:pos x="283" y="310"/>
                  </a:cxn>
                  <a:cxn ang="0">
                    <a:pos x="443" y="310"/>
                  </a:cxn>
                  <a:cxn ang="0">
                    <a:pos x="607" y="276"/>
                  </a:cxn>
                  <a:cxn ang="0">
                    <a:pos x="647" y="328"/>
                  </a:cxn>
                  <a:cxn ang="0">
                    <a:pos x="665" y="217"/>
                  </a:cxn>
                  <a:cxn ang="0">
                    <a:pos x="724" y="118"/>
                  </a:cxn>
                  <a:cxn ang="0">
                    <a:pos x="742" y="32"/>
                  </a:cxn>
                </a:cxnLst>
                <a:rect l="0" t="0" r="r" b="b"/>
                <a:pathLst>
                  <a:path w="742" h="402">
                    <a:moveTo>
                      <a:pt x="742" y="32"/>
                    </a:moveTo>
                    <a:lnTo>
                      <a:pt x="623" y="0"/>
                    </a:lnTo>
                    <a:lnTo>
                      <a:pt x="615" y="109"/>
                    </a:lnTo>
                    <a:lnTo>
                      <a:pt x="523" y="201"/>
                    </a:lnTo>
                    <a:lnTo>
                      <a:pt x="324" y="201"/>
                    </a:lnTo>
                    <a:lnTo>
                      <a:pt x="199" y="142"/>
                    </a:lnTo>
                    <a:lnTo>
                      <a:pt x="115" y="142"/>
                    </a:lnTo>
                    <a:lnTo>
                      <a:pt x="0" y="192"/>
                    </a:lnTo>
                    <a:lnTo>
                      <a:pt x="25" y="402"/>
                    </a:lnTo>
                    <a:lnTo>
                      <a:pt x="115" y="310"/>
                    </a:lnTo>
                    <a:lnTo>
                      <a:pt x="283" y="310"/>
                    </a:lnTo>
                    <a:lnTo>
                      <a:pt x="443" y="310"/>
                    </a:lnTo>
                    <a:lnTo>
                      <a:pt x="607" y="276"/>
                    </a:lnTo>
                    <a:lnTo>
                      <a:pt x="647" y="328"/>
                    </a:lnTo>
                    <a:lnTo>
                      <a:pt x="665" y="217"/>
                    </a:lnTo>
                    <a:lnTo>
                      <a:pt x="724" y="118"/>
                    </a:lnTo>
                    <a:lnTo>
                      <a:pt x="742" y="3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119"/>
              <p:cNvSpPr>
                <a:spLocks/>
              </p:cNvSpPr>
              <p:nvPr/>
            </p:nvSpPr>
            <p:spPr bwMode="auto">
              <a:xfrm>
                <a:off x="1527" y="2284"/>
                <a:ext cx="147" cy="245"/>
              </a:xfrm>
              <a:custGeom>
                <a:avLst/>
                <a:gdLst/>
                <a:ahLst/>
                <a:cxnLst>
                  <a:cxn ang="0">
                    <a:pos x="110" y="354"/>
                  </a:cxn>
                  <a:cxn ang="0">
                    <a:pos x="151" y="402"/>
                  </a:cxn>
                  <a:cxn ang="0">
                    <a:pos x="251" y="429"/>
                  </a:cxn>
                  <a:cxn ang="0">
                    <a:pos x="293" y="489"/>
                  </a:cxn>
                  <a:cxn ang="0">
                    <a:pos x="203" y="466"/>
                  </a:cxn>
                  <a:cxn ang="0">
                    <a:pos x="151" y="422"/>
                  </a:cxn>
                  <a:cxn ang="0">
                    <a:pos x="78" y="329"/>
                  </a:cxn>
                  <a:cxn ang="0">
                    <a:pos x="53" y="276"/>
                  </a:cxn>
                  <a:cxn ang="0">
                    <a:pos x="67" y="219"/>
                  </a:cxn>
                  <a:cxn ang="0">
                    <a:pos x="53" y="171"/>
                  </a:cxn>
                  <a:cxn ang="0">
                    <a:pos x="30" y="92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73" y="92"/>
                  </a:cxn>
                  <a:cxn ang="0">
                    <a:pos x="110" y="228"/>
                  </a:cxn>
                  <a:cxn ang="0">
                    <a:pos x="124" y="267"/>
                  </a:cxn>
                  <a:cxn ang="0">
                    <a:pos x="135" y="320"/>
                  </a:cxn>
                  <a:cxn ang="0">
                    <a:pos x="101" y="320"/>
                  </a:cxn>
                  <a:cxn ang="0">
                    <a:pos x="110" y="354"/>
                  </a:cxn>
                </a:cxnLst>
                <a:rect l="0" t="0" r="r" b="b"/>
                <a:pathLst>
                  <a:path w="293" h="489">
                    <a:moveTo>
                      <a:pt x="110" y="354"/>
                    </a:moveTo>
                    <a:lnTo>
                      <a:pt x="151" y="402"/>
                    </a:lnTo>
                    <a:lnTo>
                      <a:pt x="251" y="429"/>
                    </a:lnTo>
                    <a:lnTo>
                      <a:pt x="293" y="489"/>
                    </a:lnTo>
                    <a:lnTo>
                      <a:pt x="203" y="466"/>
                    </a:lnTo>
                    <a:lnTo>
                      <a:pt x="151" y="422"/>
                    </a:lnTo>
                    <a:lnTo>
                      <a:pt x="78" y="329"/>
                    </a:lnTo>
                    <a:lnTo>
                      <a:pt x="53" y="276"/>
                    </a:lnTo>
                    <a:lnTo>
                      <a:pt x="67" y="219"/>
                    </a:lnTo>
                    <a:lnTo>
                      <a:pt x="53" y="171"/>
                    </a:lnTo>
                    <a:lnTo>
                      <a:pt x="30" y="92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73" y="92"/>
                    </a:lnTo>
                    <a:lnTo>
                      <a:pt x="110" y="228"/>
                    </a:lnTo>
                    <a:lnTo>
                      <a:pt x="124" y="267"/>
                    </a:lnTo>
                    <a:lnTo>
                      <a:pt x="135" y="320"/>
                    </a:lnTo>
                    <a:lnTo>
                      <a:pt x="101" y="320"/>
                    </a:lnTo>
                    <a:lnTo>
                      <a:pt x="110" y="354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120"/>
              <p:cNvSpPr>
                <a:spLocks/>
              </p:cNvSpPr>
              <p:nvPr/>
            </p:nvSpPr>
            <p:spPr bwMode="auto">
              <a:xfrm>
                <a:off x="1708" y="2215"/>
                <a:ext cx="71" cy="84"/>
              </a:xfrm>
              <a:custGeom>
                <a:avLst/>
                <a:gdLst/>
                <a:ahLst/>
                <a:cxnLst>
                  <a:cxn ang="0">
                    <a:pos x="142" y="9"/>
                  </a:cxn>
                  <a:cxn ang="0">
                    <a:pos x="142" y="57"/>
                  </a:cxn>
                  <a:cxn ang="0">
                    <a:pos x="142" y="96"/>
                  </a:cxn>
                  <a:cxn ang="0">
                    <a:pos x="105" y="62"/>
                  </a:cxn>
                  <a:cxn ang="0">
                    <a:pos x="66" y="87"/>
                  </a:cxn>
                  <a:cxn ang="0">
                    <a:pos x="37" y="121"/>
                  </a:cxn>
                  <a:cxn ang="0">
                    <a:pos x="28" y="169"/>
                  </a:cxn>
                  <a:cxn ang="0">
                    <a:pos x="0" y="105"/>
                  </a:cxn>
                  <a:cxn ang="0">
                    <a:pos x="0" y="57"/>
                  </a:cxn>
                  <a:cxn ang="0">
                    <a:pos x="37" y="9"/>
                  </a:cxn>
                  <a:cxn ang="0">
                    <a:pos x="91" y="0"/>
                  </a:cxn>
                  <a:cxn ang="0">
                    <a:pos x="142" y="9"/>
                  </a:cxn>
                </a:cxnLst>
                <a:rect l="0" t="0" r="r" b="b"/>
                <a:pathLst>
                  <a:path w="142" h="169">
                    <a:moveTo>
                      <a:pt x="142" y="9"/>
                    </a:moveTo>
                    <a:lnTo>
                      <a:pt x="142" y="57"/>
                    </a:lnTo>
                    <a:lnTo>
                      <a:pt x="142" y="96"/>
                    </a:lnTo>
                    <a:lnTo>
                      <a:pt x="105" y="62"/>
                    </a:lnTo>
                    <a:lnTo>
                      <a:pt x="66" y="87"/>
                    </a:lnTo>
                    <a:lnTo>
                      <a:pt x="37" y="121"/>
                    </a:lnTo>
                    <a:lnTo>
                      <a:pt x="28" y="169"/>
                    </a:lnTo>
                    <a:lnTo>
                      <a:pt x="0" y="105"/>
                    </a:lnTo>
                    <a:lnTo>
                      <a:pt x="0" y="57"/>
                    </a:lnTo>
                    <a:lnTo>
                      <a:pt x="37" y="9"/>
                    </a:lnTo>
                    <a:lnTo>
                      <a:pt x="91" y="0"/>
                    </a:lnTo>
                    <a:lnTo>
                      <a:pt x="142" y="9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121"/>
              <p:cNvSpPr>
                <a:spLocks/>
              </p:cNvSpPr>
              <p:nvPr/>
            </p:nvSpPr>
            <p:spPr bwMode="auto">
              <a:xfrm>
                <a:off x="1724" y="2280"/>
                <a:ext cx="34" cy="4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30" y="20"/>
                  </a:cxn>
                  <a:cxn ang="0">
                    <a:pos x="0" y="39"/>
                  </a:cxn>
                  <a:cxn ang="0">
                    <a:pos x="11" y="82"/>
                  </a:cxn>
                  <a:cxn ang="0">
                    <a:pos x="59" y="82"/>
                  </a:cxn>
                  <a:cxn ang="0">
                    <a:pos x="39" y="39"/>
                  </a:cxn>
                  <a:cxn ang="0">
                    <a:pos x="44" y="32"/>
                  </a:cxn>
                  <a:cxn ang="0">
                    <a:pos x="53" y="16"/>
                  </a:cxn>
                  <a:cxn ang="0">
                    <a:pos x="64" y="4"/>
                  </a:cxn>
                  <a:cxn ang="0">
                    <a:pos x="68" y="0"/>
                  </a:cxn>
                </a:cxnLst>
                <a:rect l="0" t="0" r="r" b="b"/>
                <a:pathLst>
                  <a:path w="68" h="82">
                    <a:moveTo>
                      <a:pt x="68" y="0"/>
                    </a:moveTo>
                    <a:lnTo>
                      <a:pt x="30" y="20"/>
                    </a:lnTo>
                    <a:lnTo>
                      <a:pt x="0" y="39"/>
                    </a:lnTo>
                    <a:lnTo>
                      <a:pt x="11" y="82"/>
                    </a:lnTo>
                    <a:lnTo>
                      <a:pt x="59" y="82"/>
                    </a:lnTo>
                    <a:lnTo>
                      <a:pt x="39" y="39"/>
                    </a:lnTo>
                    <a:lnTo>
                      <a:pt x="44" y="32"/>
                    </a:lnTo>
                    <a:lnTo>
                      <a:pt x="53" y="16"/>
                    </a:lnTo>
                    <a:lnTo>
                      <a:pt x="64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122"/>
              <p:cNvSpPr>
                <a:spLocks/>
              </p:cNvSpPr>
              <p:nvPr/>
            </p:nvSpPr>
            <p:spPr bwMode="auto">
              <a:xfrm>
                <a:off x="1684" y="2150"/>
                <a:ext cx="100" cy="132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80" y="48"/>
                  </a:cxn>
                  <a:cxn ang="0">
                    <a:pos x="32" y="103"/>
                  </a:cxn>
                  <a:cxn ang="0">
                    <a:pos x="0" y="180"/>
                  </a:cxn>
                  <a:cxn ang="0">
                    <a:pos x="0" y="238"/>
                  </a:cxn>
                  <a:cxn ang="0">
                    <a:pos x="28" y="263"/>
                  </a:cxn>
                  <a:cxn ang="0">
                    <a:pos x="28" y="180"/>
                  </a:cxn>
                  <a:cxn ang="0">
                    <a:pos x="57" y="151"/>
                  </a:cxn>
                  <a:cxn ang="0">
                    <a:pos x="105" y="98"/>
                  </a:cxn>
                  <a:cxn ang="0">
                    <a:pos x="153" y="94"/>
                  </a:cxn>
                  <a:cxn ang="0">
                    <a:pos x="201" y="0"/>
                  </a:cxn>
                </a:cxnLst>
                <a:rect l="0" t="0" r="r" b="b"/>
                <a:pathLst>
                  <a:path w="201" h="263">
                    <a:moveTo>
                      <a:pt x="201" y="0"/>
                    </a:moveTo>
                    <a:lnTo>
                      <a:pt x="80" y="48"/>
                    </a:lnTo>
                    <a:lnTo>
                      <a:pt x="32" y="103"/>
                    </a:lnTo>
                    <a:lnTo>
                      <a:pt x="0" y="180"/>
                    </a:lnTo>
                    <a:lnTo>
                      <a:pt x="0" y="238"/>
                    </a:lnTo>
                    <a:lnTo>
                      <a:pt x="28" y="263"/>
                    </a:lnTo>
                    <a:lnTo>
                      <a:pt x="28" y="180"/>
                    </a:lnTo>
                    <a:lnTo>
                      <a:pt x="57" y="151"/>
                    </a:lnTo>
                    <a:lnTo>
                      <a:pt x="105" y="98"/>
                    </a:lnTo>
                    <a:lnTo>
                      <a:pt x="153" y="9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123"/>
              <p:cNvSpPr>
                <a:spLocks/>
              </p:cNvSpPr>
              <p:nvPr/>
            </p:nvSpPr>
            <p:spPr bwMode="auto">
              <a:xfrm>
                <a:off x="1607" y="2156"/>
                <a:ext cx="122" cy="245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55" y="0"/>
                  </a:cxn>
                  <a:cxn ang="0">
                    <a:pos x="121" y="44"/>
                  </a:cxn>
                  <a:cxn ang="0">
                    <a:pos x="28" y="121"/>
                  </a:cxn>
                  <a:cxn ang="0">
                    <a:pos x="0" y="194"/>
                  </a:cxn>
                  <a:cxn ang="0">
                    <a:pos x="0" y="363"/>
                  </a:cxn>
                  <a:cxn ang="0">
                    <a:pos x="11" y="441"/>
                  </a:cxn>
                  <a:cxn ang="0">
                    <a:pos x="39" y="489"/>
                  </a:cxn>
                  <a:cxn ang="0">
                    <a:pos x="39" y="407"/>
                  </a:cxn>
                  <a:cxn ang="0">
                    <a:pos x="14" y="290"/>
                  </a:cxn>
                  <a:cxn ang="0">
                    <a:pos x="71" y="302"/>
                  </a:cxn>
                  <a:cxn ang="0">
                    <a:pos x="59" y="185"/>
                  </a:cxn>
                  <a:cxn ang="0">
                    <a:pos x="82" y="135"/>
                  </a:cxn>
                  <a:cxn ang="0">
                    <a:pos x="146" y="105"/>
                  </a:cxn>
                  <a:cxn ang="0">
                    <a:pos x="180" y="33"/>
                  </a:cxn>
                  <a:cxn ang="0">
                    <a:pos x="183" y="32"/>
                  </a:cxn>
                  <a:cxn ang="0">
                    <a:pos x="190" y="28"/>
                  </a:cxn>
                  <a:cxn ang="0">
                    <a:pos x="201" y="23"/>
                  </a:cxn>
                  <a:cxn ang="0">
                    <a:pos x="214" y="16"/>
                  </a:cxn>
                  <a:cxn ang="0">
                    <a:pos x="226" y="10"/>
                  </a:cxn>
                  <a:cxn ang="0">
                    <a:pos x="237" y="5"/>
                  </a:cxn>
                  <a:cxn ang="0">
                    <a:pos x="244" y="1"/>
                  </a:cxn>
                  <a:cxn ang="0">
                    <a:pos x="246" y="0"/>
                  </a:cxn>
                </a:cxnLst>
                <a:rect l="0" t="0" r="r" b="b"/>
                <a:pathLst>
                  <a:path w="246" h="489">
                    <a:moveTo>
                      <a:pt x="246" y="0"/>
                    </a:moveTo>
                    <a:lnTo>
                      <a:pt x="155" y="0"/>
                    </a:lnTo>
                    <a:lnTo>
                      <a:pt x="121" y="44"/>
                    </a:lnTo>
                    <a:lnTo>
                      <a:pt x="28" y="121"/>
                    </a:lnTo>
                    <a:lnTo>
                      <a:pt x="0" y="194"/>
                    </a:lnTo>
                    <a:lnTo>
                      <a:pt x="0" y="363"/>
                    </a:lnTo>
                    <a:lnTo>
                      <a:pt x="11" y="441"/>
                    </a:lnTo>
                    <a:lnTo>
                      <a:pt x="39" y="489"/>
                    </a:lnTo>
                    <a:lnTo>
                      <a:pt x="39" y="407"/>
                    </a:lnTo>
                    <a:lnTo>
                      <a:pt x="14" y="290"/>
                    </a:lnTo>
                    <a:lnTo>
                      <a:pt x="71" y="302"/>
                    </a:lnTo>
                    <a:lnTo>
                      <a:pt x="59" y="185"/>
                    </a:lnTo>
                    <a:lnTo>
                      <a:pt x="82" y="135"/>
                    </a:lnTo>
                    <a:lnTo>
                      <a:pt x="146" y="105"/>
                    </a:lnTo>
                    <a:lnTo>
                      <a:pt x="180" y="33"/>
                    </a:lnTo>
                    <a:lnTo>
                      <a:pt x="183" y="32"/>
                    </a:lnTo>
                    <a:lnTo>
                      <a:pt x="190" y="28"/>
                    </a:lnTo>
                    <a:lnTo>
                      <a:pt x="201" y="23"/>
                    </a:lnTo>
                    <a:lnTo>
                      <a:pt x="214" y="16"/>
                    </a:lnTo>
                    <a:lnTo>
                      <a:pt x="226" y="10"/>
                    </a:lnTo>
                    <a:lnTo>
                      <a:pt x="237" y="5"/>
                    </a:lnTo>
                    <a:lnTo>
                      <a:pt x="244" y="1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124"/>
              <p:cNvSpPr>
                <a:spLocks/>
              </p:cNvSpPr>
              <p:nvPr/>
            </p:nvSpPr>
            <p:spPr bwMode="auto">
              <a:xfrm>
                <a:off x="1616" y="2311"/>
                <a:ext cx="41" cy="126"/>
              </a:xfrm>
              <a:custGeom>
                <a:avLst/>
                <a:gdLst/>
                <a:ahLst/>
                <a:cxnLst>
                  <a:cxn ang="0">
                    <a:pos x="42" y="45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9" y="73"/>
                  </a:cxn>
                  <a:cxn ang="0">
                    <a:pos x="19" y="152"/>
                  </a:cxn>
                  <a:cxn ang="0">
                    <a:pos x="25" y="205"/>
                  </a:cxn>
                  <a:cxn ang="0">
                    <a:pos x="81" y="253"/>
                  </a:cxn>
                  <a:cxn ang="0">
                    <a:pos x="57" y="166"/>
                  </a:cxn>
                  <a:cxn ang="0">
                    <a:pos x="55" y="146"/>
                  </a:cxn>
                  <a:cxn ang="0">
                    <a:pos x="49" y="104"/>
                  </a:cxn>
                  <a:cxn ang="0">
                    <a:pos x="44" y="61"/>
                  </a:cxn>
                  <a:cxn ang="0">
                    <a:pos x="42" y="45"/>
                  </a:cxn>
                </a:cxnLst>
                <a:rect l="0" t="0" r="r" b="b"/>
                <a:pathLst>
                  <a:path w="81" h="253">
                    <a:moveTo>
                      <a:pt x="42" y="45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19" y="152"/>
                    </a:lnTo>
                    <a:lnTo>
                      <a:pt x="25" y="205"/>
                    </a:lnTo>
                    <a:lnTo>
                      <a:pt x="81" y="253"/>
                    </a:lnTo>
                    <a:lnTo>
                      <a:pt x="57" y="166"/>
                    </a:lnTo>
                    <a:lnTo>
                      <a:pt x="55" y="146"/>
                    </a:lnTo>
                    <a:lnTo>
                      <a:pt x="49" y="104"/>
                    </a:lnTo>
                    <a:lnTo>
                      <a:pt x="44" y="61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125"/>
              <p:cNvSpPr>
                <a:spLocks/>
              </p:cNvSpPr>
              <p:nvPr/>
            </p:nvSpPr>
            <p:spPr bwMode="auto">
              <a:xfrm>
                <a:off x="1799" y="2280"/>
                <a:ext cx="3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3"/>
                  </a:cxn>
                  <a:cxn ang="0">
                    <a:pos x="68" y="43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68" h="53">
                    <a:moveTo>
                      <a:pt x="0" y="0"/>
                    </a:moveTo>
                    <a:lnTo>
                      <a:pt x="24" y="53"/>
                    </a:lnTo>
                    <a:lnTo>
                      <a:pt x="68" y="43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126"/>
              <p:cNvSpPr>
                <a:spLocks/>
              </p:cNvSpPr>
              <p:nvPr/>
            </p:nvSpPr>
            <p:spPr bwMode="auto">
              <a:xfrm>
                <a:off x="1902" y="2248"/>
                <a:ext cx="73" cy="217"/>
              </a:xfrm>
              <a:custGeom>
                <a:avLst/>
                <a:gdLst/>
                <a:ahLst/>
                <a:cxnLst>
                  <a:cxn ang="0">
                    <a:pos x="9" y="188"/>
                  </a:cxn>
                  <a:cxn ang="0">
                    <a:pos x="9" y="261"/>
                  </a:cxn>
                  <a:cxn ang="0">
                    <a:pos x="0" y="338"/>
                  </a:cxn>
                  <a:cxn ang="0">
                    <a:pos x="0" y="391"/>
                  </a:cxn>
                  <a:cxn ang="0">
                    <a:pos x="37" y="434"/>
                  </a:cxn>
                  <a:cxn ang="0">
                    <a:pos x="82" y="372"/>
                  </a:cxn>
                  <a:cxn ang="0">
                    <a:pos x="146" y="265"/>
                  </a:cxn>
                  <a:cxn ang="0">
                    <a:pos x="146" y="174"/>
                  </a:cxn>
                  <a:cxn ang="0">
                    <a:pos x="133" y="96"/>
                  </a:cxn>
                  <a:cxn ang="0">
                    <a:pos x="66" y="34"/>
                  </a:cxn>
                  <a:cxn ang="0">
                    <a:pos x="28" y="0"/>
                  </a:cxn>
                  <a:cxn ang="0">
                    <a:pos x="34" y="55"/>
                  </a:cxn>
                  <a:cxn ang="0">
                    <a:pos x="43" y="101"/>
                  </a:cxn>
                  <a:cxn ang="0">
                    <a:pos x="28" y="144"/>
                  </a:cxn>
                  <a:cxn ang="0">
                    <a:pos x="9" y="188"/>
                  </a:cxn>
                </a:cxnLst>
                <a:rect l="0" t="0" r="r" b="b"/>
                <a:pathLst>
                  <a:path w="146" h="434">
                    <a:moveTo>
                      <a:pt x="9" y="188"/>
                    </a:moveTo>
                    <a:lnTo>
                      <a:pt x="9" y="261"/>
                    </a:lnTo>
                    <a:lnTo>
                      <a:pt x="0" y="338"/>
                    </a:lnTo>
                    <a:lnTo>
                      <a:pt x="0" y="391"/>
                    </a:lnTo>
                    <a:lnTo>
                      <a:pt x="37" y="434"/>
                    </a:lnTo>
                    <a:lnTo>
                      <a:pt x="82" y="372"/>
                    </a:lnTo>
                    <a:lnTo>
                      <a:pt x="146" y="265"/>
                    </a:lnTo>
                    <a:lnTo>
                      <a:pt x="146" y="174"/>
                    </a:lnTo>
                    <a:lnTo>
                      <a:pt x="133" y="96"/>
                    </a:lnTo>
                    <a:lnTo>
                      <a:pt x="66" y="34"/>
                    </a:lnTo>
                    <a:lnTo>
                      <a:pt x="28" y="0"/>
                    </a:lnTo>
                    <a:lnTo>
                      <a:pt x="34" y="55"/>
                    </a:lnTo>
                    <a:lnTo>
                      <a:pt x="43" y="101"/>
                    </a:lnTo>
                    <a:lnTo>
                      <a:pt x="28" y="144"/>
                    </a:lnTo>
                    <a:lnTo>
                      <a:pt x="9" y="18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127"/>
              <p:cNvSpPr>
                <a:spLocks/>
              </p:cNvSpPr>
              <p:nvPr/>
            </p:nvSpPr>
            <p:spPr bwMode="auto">
              <a:xfrm>
                <a:off x="1796" y="2490"/>
                <a:ext cx="113" cy="70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144" y="0"/>
                  </a:cxn>
                  <a:cxn ang="0">
                    <a:pos x="144" y="28"/>
                  </a:cxn>
                  <a:cxn ang="0">
                    <a:pos x="101" y="62"/>
                  </a:cxn>
                  <a:cxn ang="0">
                    <a:pos x="0" y="139"/>
                  </a:cxn>
                  <a:cxn ang="0">
                    <a:pos x="82" y="115"/>
                  </a:cxn>
                  <a:cxn ang="0">
                    <a:pos x="144" y="91"/>
                  </a:cxn>
                  <a:cxn ang="0">
                    <a:pos x="226" y="0"/>
                  </a:cxn>
                </a:cxnLst>
                <a:rect l="0" t="0" r="r" b="b"/>
                <a:pathLst>
                  <a:path w="226" h="139">
                    <a:moveTo>
                      <a:pt x="226" y="0"/>
                    </a:moveTo>
                    <a:lnTo>
                      <a:pt x="144" y="0"/>
                    </a:lnTo>
                    <a:lnTo>
                      <a:pt x="144" y="28"/>
                    </a:lnTo>
                    <a:lnTo>
                      <a:pt x="101" y="62"/>
                    </a:lnTo>
                    <a:lnTo>
                      <a:pt x="0" y="139"/>
                    </a:lnTo>
                    <a:lnTo>
                      <a:pt x="82" y="115"/>
                    </a:lnTo>
                    <a:lnTo>
                      <a:pt x="144" y="91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128"/>
              <p:cNvSpPr>
                <a:spLocks/>
              </p:cNvSpPr>
              <p:nvPr/>
            </p:nvSpPr>
            <p:spPr bwMode="auto">
              <a:xfrm>
                <a:off x="1830" y="2377"/>
                <a:ext cx="283" cy="229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388" y="158"/>
                  </a:cxn>
                  <a:cxn ang="0">
                    <a:pos x="359" y="176"/>
                  </a:cxn>
                  <a:cxn ang="0">
                    <a:pos x="388" y="242"/>
                  </a:cxn>
                  <a:cxn ang="0">
                    <a:pos x="345" y="288"/>
                  </a:cxn>
                  <a:cxn ang="0">
                    <a:pos x="254" y="297"/>
                  </a:cxn>
                  <a:cxn ang="0">
                    <a:pos x="210" y="370"/>
                  </a:cxn>
                  <a:cxn ang="0">
                    <a:pos x="96" y="423"/>
                  </a:cxn>
                  <a:cxn ang="0">
                    <a:pos x="0" y="457"/>
                  </a:cxn>
                  <a:cxn ang="0">
                    <a:pos x="103" y="457"/>
                  </a:cxn>
                  <a:cxn ang="0">
                    <a:pos x="226" y="457"/>
                  </a:cxn>
                  <a:cxn ang="0">
                    <a:pos x="388" y="384"/>
                  </a:cxn>
                  <a:cxn ang="0">
                    <a:pos x="448" y="299"/>
                  </a:cxn>
                  <a:cxn ang="0">
                    <a:pos x="486" y="201"/>
                  </a:cxn>
                  <a:cxn ang="0">
                    <a:pos x="566" y="133"/>
                  </a:cxn>
                  <a:cxn ang="0">
                    <a:pos x="502" y="35"/>
                  </a:cxn>
                  <a:cxn ang="0">
                    <a:pos x="462" y="0"/>
                  </a:cxn>
                </a:cxnLst>
                <a:rect l="0" t="0" r="r" b="b"/>
                <a:pathLst>
                  <a:path w="566" h="457">
                    <a:moveTo>
                      <a:pt x="462" y="0"/>
                    </a:moveTo>
                    <a:lnTo>
                      <a:pt x="388" y="158"/>
                    </a:lnTo>
                    <a:lnTo>
                      <a:pt x="359" y="176"/>
                    </a:lnTo>
                    <a:lnTo>
                      <a:pt x="388" y="242"/>
                    </a:lnTo>
                    <a:lnTo>
                      <a:pt x="345" y="288"/>
                    </a:lnTo>
                    <a:lnTo>
                      <a:pt x="254" y="297"/>
                    </a:lnTo>
                    <a:lnTo>
                      <a:pt x="210" y="370"/>
                    </a:lnTo>
                    <a:lnTo>
                      <a:pt x="96" y="423"/>
                    </a:lnTo>
                    <a:lnTo>
                      <a:pt x="0" y="457"/>
                    </a:lnTo>
                    <a:lnTo>
                      <a:pt x="103" y="457"/>
                    </a:lnTo>
                    <a:lnTo>
                      <a:pt x="226" y="457"/>
                    </a:lnTo>
                    <a:lnTo>
                      <a:pt x="388" y="384"/>
                    </a:lnTo>
                    <a:lnTo>
                      <a:pt x="448" y="299"/>
                    </a:lnTo>
                    <a:lnTo>
                      <a:pt x="486" y="201"/>
                    </a:lnTo>
                    <a:lnTo>
                      <a:pt x="566" y="133"/>
                    </a:lnTo>
                    <a:lnTo>
                      <a:pt x="502" y="3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129"/>
              <p:cNvSpPr>
                <a:spLocks/>
              </p:cNvSpPr>
              <p:nvPr/>
            </p:nvSpPr>
            <p:spPr bwMode="auto">
              <a:xfrm>
                <a:off x="1623" y="2560"/>
                <a:ext cx="101" cy="70"/>
              </a:xfrm>
              <a:custGeom>
                <a:avLst/>
                <a:gdLst/>
                <a:ahLst/>
                <a:cxnLst>
                  <a:cxn ang="0">
                    <a:pos x="201" y="28"/>
                  </a:cxn>
                  <a:cxn ang="0">
                    <a:pos x="139" y="28"/>
                  </a:cxn>
                  <a:cxn ang="0">
                    <a:pos x="0" y="0"/>
                  </a:cxn>
                  <a:cxn ang="0">
                    <a:pos x="19" y="35"/>
                  </a:cxn>
                  <a:cxn ang="0">
                    <a:pos x="48" y="64"/>
                  </a:cxn>
                  <a:cxn ang="0">
                    <a:pos x="105" y="106"/>
                  </a:cxn>
                  <a:cxn ang="0">
                    <a:pos x="178" y="140"/>
                  </a:cxn>
                  <a:cxn ang="0">
                    <a:pos x="164" y="78"/>
                  </a:cxn>
                  <a:cxn ang="0">
                    <a:pos x="201" y="28"/>
                  </a:cxn>
                </a:cxnLst>
                <a:rect l="0" t="0" r="r" b="b"/>
                <a:pathLst>
                  <a:path w="201" h="140">
                    <a:moveTo>
                      <a:pt x="201" y="28"/>
                    </a:moveTo>
                    <a:lnTo>
                      <a:pt x="139" y="28"/>
                    </a:lnTo>
                    <a:lnTo>
                      <a:pt x="0" y="0"/>
                    </a:lnTo>
                    <a:lnTo>
                      <a:pt x="19" y="35"/>
                    </a:lnTo>
                    <a:lnTo>
                      <a:pt x="48" y="64"/>
                    </a:lnTo>
                    <a:lnTo>
                      <a:pt x="105" y="106"/>
                    </a:lnTo>
                    <a:lnTo>
                      <a:pt x="178" y="140"/>
                    </a:lnTo>
                    <a:lnTo>
                      <a:pt x="164" y="78"/>
                    </a:lnTo>
                    <a:lnTo>
                      <a:pt x="201" y="2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130"/>
              <p:cNvSpPr>
                <a:spLocks/>
              </p:cNvSpPr>
              <p:nvPr/>
            </p:nvSpPr>
            <p:spPr bwMode="auto">
              <a:xfrm>
                <a:off x="1588" y="2651"/>
                <a:ext cx="379" cy="129"/>
              </a:xfrm>
              <a:custGeom>
                <a:avLst/>
                <a:gdLst/>
                <a:ahLst/>
                <a:cxnLst>
                  <a:cxn ang="0">
                    <a:pos x="722" y="77"/>
                  </a:cxn>
                  <a:cxn ang="0">
                    <a:pos x="656" y="57"/>
                  </a:cxn>
                  <a:cxn ang="0">
                    <a:pos x="546" y="0"/>
                  </a:cxn>
                  <a:cxn ang="0">
                    <a:pos x="423" y="30"/>
                  </a:cxn>
                  <a:cxn ang="0">
                    <a:pos x="388" y="43"/>
                  </a:cxn>
                  <a:cxn ang="0">
                    <a:pos x="356" y="52"/>
                  </a:cxn>
                  <a:cxn ang="0">
                    <a:pos x="327" y="59"/>
                  </a:cxn>
                  <a:cxn ang="0">
                    <a:pos x="299" y="64"/>
                  </a:cxn>
                  <a:cxn ang="0">
                    <a:pos x="268" y="70"/>
                  </a:cxn>
                  <a:cxn ang="0">
                    <a:pos x="238" y="71"/>
                  </a:cxn>
                  <a:cxn ang="0">
                    <a:pos x="204" y="75"/>
                  </a:cxn>
                  <a:cxn ang="0">
                    <a:pos x="167" y="77"/>
                  </a:cxn>
                  <a:cxn ang="0">
                    <a:pos x="108" y="107"/>
                  </a:cxn>
                  <a:cxn ang="0">
                    <a:pos x="0" y="164"/>
                  </a:cxn>
                  <a:cxn ang="0">
                    <a:pos x="19" y="214"/>
                  </a:cxn>
                  <a:cxn ang="0">
                    <a:pos x="121" y="214"/>
                  </a:cxn>
                  <a:cxn ang="0">
                    <a:pos x="263" y="183"/>
                  </a:cxn>
                  <a:cxn ang="0">
                    <a:pos x="291" y="205"/>
                  </a:cxn>
                  <a:cxn ang="0">
                    <a:pos x="316" y="223"/>
                  </a:cxn>
                  <a:cxn ang="0">
                    <a:pos x="340" y="235"/>
                  </a:cxn>
                  <a:cxn ang="0">
                    <a:pos x="363" y="246"/>
                  </a:cxn>
                  <a:cxn ang="0">
                    <a:pos x="384" y="253"/>
                  </a:cxn>
                  <a:cxn ang="0">
                    <a:pos x="404" y="256"/>
                  </a:cxn>
                  <a:cxn ang="0">
                    <a:pos x="421" y="258"/>
                  </a:cxn>
                  <a:cxn ang="0">
                    <a:pos x="439" y="255"/>
                  </a:cxn>
                  <a:cxn ang="0">
                    <a:pos x="457" y="247"/>
                  </a:cxn>
                  <a:cxn ang="0">
                    <a:pos x="475" y="237"/>
                  </a:cxn>
                  <a:cxn ang="0">
                    <a:pos x="493" y="223"/>
                  </a:cxn>
                  <a:cxn ang="0">
                    <a:pos x="510" y="207"/>
                  </a:cxn>
                  <a:cxn ang="0">
                    <a:pos x="528" y="185"/>
                  </a:cxn>
                  <a:cxn ang="0">
                    <a:pos x="548" y="160"/>
                  </a:cxn>
                  <a:cxn ang="0">
                    <a:pos x="569" y="134"/>
                  </a:cxn>
                  <a:cxn ang="0">
                    <a:pos x="590" y="102"/>
                  </a:cxn>
                  <a:cxn ang="0">
                    <a:pos x="667" y="102"/>
                  </a:cxn>
                  <a:cxn ang="0">
                    <a:pos x="752" y="134"/>
                  </a:cxn>
                  <a:cxn ang="0">
                    <a:pos x="758" y="87"/>
                  </a:cxn>
                  <a:cxn ang="0">
                    <a:pos x="722" y="77"/>
                  </a:cxn>
                </a:cxnLst>
                <a:rect l="0" t="0" r="r" b="b"/>
                <a:pathLst>
                  <a:path w="758" h="258">
                    <a:moveTo>
                      <a:pt x="722" y="77"/>
                    </a:moveTo>
                    <a:lnTo>
                      <a:pt x="656" y="57"/>
                    </a:lnTo>
                    <a:lnTo>
                      <a:pt x="546" y="0"/>
                    </a:lnTo>
                    <a:lnTo>
                      <a:pt x="423" y="30"/>
                    </a:lnTo>
                    <a:lnTo>
                      <a:pt x="388" y="43"/>
                    </a:lnTo>
                    <a:lnTo>
                      <a:pt x="356" y="52"/>
                    </a:lnTo>
                    <a:lnTo>
                      <a:pt x="327" y="59"/>
                    </a:lnTo>
                    <a:lnTo>
                      <a:pt x="299" y="64"/>
                    </a:lnTo>
                    <a:lnTo>
                      <a:pt x="268" y="70"/>
                    </a:lnTo>
                    <a:lnTo>
                      <a:pt x="238" y="71"/>
                    </a:lnTo>
                    <a:lnTo>
                      <a:pt x="204" y="75"/>
                    </a:lnTo>
                    <a:lnTo>
                      <a:pt x="167" y="77"/>
                    </a:lnTo>
                    <a:lnTo>
                      <a:pt x="108" y="107"/>
                    </a:lnTo>
                    <a:lnTo>
                      <a:pt x="0" y="164"/>
                    </a:lnTo>
                    <a:lnTo>
                      <a:pt x="19" y="214"/>
                    </a:lnTo>
                    <a:lnTo>
                      <a:pt x="121" y="214"/>
                    </a:lnTo>
                    <a:lnTo>
                      <a:pt x="263" y="183"/>
                    </a:lnTo>
                    <a:lnTo>
                      <a:pt x="291" y="205"/>
                    </a:lnTo>
                    <a:lnTo>
                      <a:pt x="316" y="223"/>
                    </a:lnTo>
                    <a:lnTo>
                      <a:pt x="340" y="235"/>
                    </a:lnTo>
                    <a:lnTo>
                      <a:pt x="363" y="246"/>
                    </a:lnTo>
                    <a:lnTo>
                      <a:pt x="384" y="253"/>
                    </a:lnTo>
                    <a:lnTo>
                      <a:pt x="404" y="256"/>
                    </a:lnTo>
                    <a:lnTo>
                      <a:pt x="421" y="258"/>
                    </a:lnTo>
                    <a:lnTo>
                      <a:pt x="439" y="255"/>
                    </a:lnTo>
                    <a:lnTo>
                      <a:pt x="457" y="247"/>
                    </a:lnTo>
                    <a:lnTo>
                      <a:pt x="475" y="237"/>
                    </a:lnTo>
                    <a:lnTo>
                      <a:pt x="493" y="223"/>
                    </a:lnTo>
                    <a:lnTo>
                      <a:pt x="510" y="207"/>
                    </a:lnTo>
                    <a:lnTo>
                      <a:pt x="528" y="185"/>
                    </a:lnTo>
                    <a:lnTo>
                      <a:pt x="548" y="160"/>
                    </a:lnTo>
                    <a:lnTo>
                      <a:pt x="569" y="134"/>
                    </a:lnTo>
                    <a:lnTo>
                      <a:pt x="590" y="102"/>
                    </a:lnTo>
                    <a:lnTo>
                      <a:pt x="667" y="102"/>
                    </a:lnTo>
                    <a:lnTo>
                      <a:pt x="752" y="134"/>
                    </a:lnTo>
                    <a:lnTo>
                      <a:pt x="758" y="87"/>
                    </a:lnTo>
                    <a:lnTo>
                      <a:pt x="722" y="77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131"/>
              <p:cNvSpPr>
                <a:spLocks/>
              </p:cNvSpPr>
              <p:nvPr/>
            </p:nvSpPr>
            <p:spPr bwMode="auto">
              <a:xfrm>
                <a:off x="1650" y="2482"/>
                <a:ext cx="217" cy="64"/>
              </a:xfrm>
              <a:custGeom>
                <a:avLst/>
                <a:gdLst/>
                <a:ahLst/>
                <a:cxnLst>
                  <a:cxn ang="0">
                    <a:pos x="434" y="5"/>
                  </a:cxn>
                  <a:cxn ang="0">
                    <a:pos x="370" y="87"/>
                  </a:cxn>
                  <a:cxn ang="0">
                    <a:pos x="292" y="128"/>
                  </a:cxn>
                  <a:cxn ang="0">
                    <a:pos x="187" y="128"/>
                  </a:cxn>
                  <a:cxn ang="0">
                    <a:pos x="70" y="91"/>
                  </a:cxn>
                  <a:cxn ang="0">
                    <a:pos x="0" y="5"/>
                  </a:cxn>
                  <a:cxn ang="0">
                    <a:pos x="61" y="5"/>
                  </a:cxn>
                  <a:cxn ang="0">
                    <a:pos x="146" y="18"/>
                  </a:cxn>
                  <a:cxn ang="0">
                    <a:pos x="235" y="21"/>
                  </a:cxn>
                  <a:cxn ang="0">
                    <a:pos x="342" y="0"/>
                  </a:cxn>
                  <a:cxn ang="0">
                    <a:pos x="390" y="0"/>
                  </a:cxn>
                  <a:cxn ang="0">
                    <a:pos x="434" y="5"/>
                  </a:cxn>
                </a:cxnLst>
                <a:rect l="0" t="0" r="r" b="b"/>
                <a:pathLst>
                  <a:path w="434" h="128">
                    <a:moveTo>
                      <a:pt x="434" y="5"/>
                    </a:moveTo>
                    <a:lnTo>
                      <a:pt x="370" y="87"/>
                    </a:lnTo>
                    <a:lnTo>
                      <a:pt x="292" y="128"/>
                    </a:lnTo>
                    <a:lnTo>
                      <a:pt x="187" y="128"/>
                    </a:lnTo>
                    <a:lnTo>
                      <a:pt x="70" y="91"/>
                    </a:lnTo>
                    <a:lnTo>
                      <a:pt x="0" y="5"/>
                    </a:lnTo>
                    <a:lnTo>
                      <a:pt x="61" y="5"/>
                    </a:lnTo>
                    <a:lnTo>
                      <a:pt x="146" y="18"/>
                    </a:lnTo>
                    <a:lnTo>
                      <a:pt x="235" y="21"/>
                    </a:lnTo>
                    <a:lnTo>
                      <a:pt x="342" y="0"/>
                    </a:lnTo>
                    <a:lnTo>
                      <a:pt x="390" y="0"/>
                    </a:lnTo>
                    <a:lnTo>
                      <a:pt x="434" y="5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132"/>
              <p:cNvSpPr>
                <a:spLocks/>
              </p:cNvSpPr>
              <p:nvPr/>
            </p:nvSpPr>
            <p:spPr bwMode="auto">
              <a:xfrm>
                <a:off x="1762" y="2313"/>
                <a:ext cx="160" cy="128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232" y="105"/>
                  </a:cxn>
                  <a:cxn ang="0">
                    <a:pos x="141" y="147"/>
                  </a:cxn>
                  <a:cxn ang="0">
                    <a:pos x="0" y="235"/>
                  </a:cxn>
                  <a:cxn ang="0">
                    <a:pos x="104" y="240"/>
                  </a:cxn>
                  <a:cxn ang="0">
                    <a:pos x="171" y="256"/>
                  </a:cxn>
                  <a:cxn ang="0">
                    <a:pos x="221" y="256"/>
                  </a:cxn>
                  <a:cxn ang="0">
                    <a:pos x="266" y="156"/>
                  </a:cxn>
                  <a:cxn ang="0">
                    <a:pos x="321" y="0"/>
                  </a:cxn>
                </a:cxnLst>
                <a:rect l="0" t="0" r="r" b="b"/>
                <a:pathLst>
                  <a:path w="321" h="256">
                    <a:moveTo>
                      <a:pt x="321" y="0"/>
                    </a:moveTo>
                    <a:lnTo>
                      <a:pt x="232" y="105"/>
                    </a:lnTo>
                    <a:lnTo>
                      <a:pt x="141" y="147"/>
                    </a:lnTo>
                    <a:lnTo>
                      <a:pt x="0" y="235"/>
                    </a:lnTo>
                    <a:lnTo>
                      <a:pt x="104" y="240"/>
                    </a:lnTo>
                    <a:lnTo>
                      <a:pt x="171" y="256"/>
                    </a:lnTo>
                    <a:lnTo>
                      <a:pt x="221" y="256"/>
                    </a:lnTo>
                    <a:lnTo>
                      <a:pt x="266" y="156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133"/>
              <p:cNvSpPr>
                <a:spLocks/>
              </p:cNvSpPr>
              <p:nvPr/>
            </p:nvSpPr>
            <p:spPr bwMode="auto">
              <a:xfrm>
                <a:off x="1638" y="2325"/>
                <a:ext cx="122" cy="1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0" y="37"/>
                  </a:cxn>
                  <a:cxn ang="0">
                    <a:pos x="157" y="91"/>
                  </a:cxn>
                  <a:cxn ang="0">
                    <a:pos x="244" y="155"/>
                  </a:cxn>
                  <a:cxn ang="0">
                    <a:pos x="159" y="220"/>
                  </a:cxn>
                  <a:cxn ang="0">
                    <a:pos x="84" y="220"/>
                  </a:cxn>
                  <a:cxn ang="0">
                    <a:pos x="36" y="199"/>
                  </a:cxn>
                  <a:cxn ang="0">
                    <a:pos x="9" y="165"/>
                  </a:cxn>
                  <a:cxn ang="0">
                    <a:pos x="0" y="124"/>
                  </a:cxn>
                  <a:cxn ang="0">
                    <a:pos x="2" y="80"/>
                  </a:cxn>
                  <a:cxn ang="0">
                    <a:pos x="7" y="41"/>
                  </a:cxn>
                  <a:cxn ang="0">
                    <a:pos x="11" y="12"/>
                  </a:cxn>
                  <a:cxn ang="0">
                    <a:pos x="9" y="0"/>
                  </a:cxn>
                </a:cxnLst>
                <a:rect l="0" t="0" r="r" b="b"/>
                <a:pathLst>
                  <a:path w="244" h="220">
                    <a:moveTo>
                      <a:pt x="9" y="0"/>
                    </a:moveTo>
                    <a:lnTo>
                      <a:pt x="80" y="37"/>
                    </a:lnTo>
                    <a:lnTo>
                      <a:pt x="157" y="91"/>
                    </a:lnTo>
                    <a:lnTo>
                      <a:pt x="244" y="155"/>
                    </a:lnTo>
                    <a:lnTo>
                      <a:pt x="159" y="220"/>
                    </a:lnTo>
                    <a:lnTo>
                      <a:pt x="84" y="220"/>
                    </a:lnTo>
                    <a:lnTo>
                      <a:pt x="36" y="199"/>
                    </a:lnTo>
                    <a:lnTo>
                      <a:pt x="9" y="165"/>
                    </a:lnTo>
                    <a:lnTo>
                      <a:pt x="0" y="124"/>
                    </a:lnTo>
                    <a:lnTo>
                      <a:pt x="2" y="80"/>
                    </a:lnTo>
                    <a:lnTo>
                      <a:pt x="7" y="41"/>
                    </a:lnTo>
                    <a:lnTo>
                      <a:pt x="11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134"/>
              <p:cNvSpPr>
                <a:spLocks/>
              </p:cNvSpPr>
              <p:nvPr/>
            </p:nvSpPr>
            <p:spPr bwMode="auto">
              <a:xfrm>
                <a:off x="1416" y="2421"/>
                <a:ext cx="126" cy="125"/>
              </a:xfrm>
              <a:custGeom>
                <a:avLst/>
                <a:gdLst/>
                <a:ahLst/>
                <a:cxnLst>
                  <a:cxn ang="0">
                    <a:pos x="143" y="7"/>
                  </a:cxn>
                  <a:cxn ang="0">
                    <a:pos x="183" y="93"/>
                  </a:cxn>
                  <a:cxn ang="0">
                    <a:pos x="251" y="185"/>
                  </a:cxn>
                  <a:cxn ang="0">
                    <a:pos x="183" y="192"/>
                  </a:cxn>
                  <a:cxn ang="0">
                    <a:pos x="118" y="251"/>
                  </a:cxn>
                  <a:cxn ang="0">
                    <a:pos x="59" y="251"/>
                  </a:cxn>
                  <a:cxn ang="0">
                    <a:pos x="0" y="160"/>
                  </a:cxn>
                  <a:cxn ang="0">
                    <a:pos x="75" y="176"/>
                  </a:cxn>
                  <a:cxn ang="0">
                    <a:pos x="134" y="167"/>
                  </a:cxn>
                  <a:cxn ang="0">
                    <a:pos x="84" y="117"/>
                  </a:cxn>
                  <a:cxn ang="0">
                    <a:pos x="43" y="43"/>
                  </a:cxn>
                  <a:cxn ang="0">
                    <a:pos x="100" y="0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32" y="9"/>
                  </a:cxn>
                  <a:cxn ang="0">
                    <a:pos x="143" y="7"/>
                  </a:cxn>
                </a:cxnLst>
                <a:rect l="0" t="0" r="r" b="b"/>
                <a:pathLst>
                  <a:path w="251" h="251">
                    <a:moveTo>
                      <a:pt x="143" y="7"/>
                    </a:moveTo>
                    <a:lnTo>
                      <a:pt x="183" y="93"/>
                    </a:lnTo>
                    <a:lnTo>
                      <a:pt x="251" y="185"/>
                    </a:lnTo>
                    <a:lnTo>
                      <a:pt x="183" y="192"/>
                    </a:lnTo>
                    <a:lnTo>
                      <a:pt x="118" y="251"/>
                    </a:lnTo>
                    <a:lnTo>
                      <a:pt x="59" y="251"/>
                    </a:lnTo>
                    <a:lnTo>
                      <a:pt x="0" y="160"/>
                    </a:lnTo>
                    <a:lnTo>
                      <a:pt x="75" y="176"/>
                    </a:lnTo>
                    <a:lnTo>
                      <a:pt x="134" y="167"/>
                    </a:lnTo>
                    <a:lnTo>
                      <a:pt x="84" y="117"/>
                    </a:lnTo>
                    <a:lnTo>
                      <a:pt x="43" y="43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32" y="9"/>
                    </a:lnTo>
                    <a:lnTo>
                      <a:pt x="143" y="7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135"/>
              <p:cNvSpPr>
                <a:spLocks/>
              </p:cNvSpPr>
              <p:nvPr/>
            </p:nvSpPr>
            <p:spPr bwMode="auto">
              <a:xfrm>
                <a:off x="1637" y="2202"/>
                <a:ext cx="35" cy="11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2"/>
                  </a:cxn>
                  <a:cxn ang="0">
                    <a:pos x="0" y="203"/>
                  </a:cxn>
                  <a:cxn ang="0">
                    <a:pos x="71" y="230"/>
                  </a:cxn>
                  <a:cxn ang="0">
                    <a:pos x="49" y="93"/>
                  </a:cxn>
                  <a:cxn ang="0">
                    <a:pos x="58" y="0"/>
                  </a:cxn>
                </a:cxnLst>
                <a:rect l="0" t="0" r="r" b="b"/>
                <a:pathLst>
                  <a:path w="71" h="230">
                    <a:moveTo>
                      <a:pt x="58" y="0"/>
                    </a:moveTo>
                    <a:lnTo>
                      <a:pt x="0" y="52"/>
                    </a:lnTo>
                    <a:lnTo>
                      <a:pt x="0" y="203"/>
                    </a:lnTo>
                    <a:lnTo>
                      <a:pt x="71" y="230"/>
                    </a:lnTo>
                    <a:lnTo>
                      <a:pt x="49" y="9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36"/>
              <p:cNvSpPr>
                <a:spLocks/>
              </p:cNvSpPr>
              <p:nvPr/>
            </p:nvSpPr>
            <p:spPr bwMode="auto">
              <a:xfrm>
                <a:off x="1707" y="2307"/>
                <a:ext cx="136" cy="86"/>
              </a:xfrm>
              <a:custGeom>
                <a:avLst/>
                <a:gdLst/>
                <a:ahLst/>
                <a:cxnLst>
                  <a:cxn ang="0">
                    <a:pos x="191" y="29"/>
                  </a:cxn>
                  <a:cxn ang="0">
                    <a:pos x="94" y="48"/>
                  </a:cxn>
                  <a:cxn ang="0">
                    <a:pos x="0" y="71"/>
                  </a:cxn>
                  <a:cxn ang="0">
                    <a:pos x="39" y="130"/>
                  </a:cxn>
                  <a:cxn ang="0">
                    <a:pos x="94" y="173"/>
                  </a:cxn>
                  <a:cxn ang="0">
                    <a:pos x="150" y="111"/>
                  </a:cxn>
                  <a:cxn ang="0">
                    <a:pos x="272" y="0"/>
                  </a:cxn>
                  <a:cxn ang="0">
                    <a:pos x="191" y="29"/>
                  </a:cxn>
                </a:cxnLst>
                <a:rect l="0" t="0" r="r" b="b"/>
                <a:pathLst>
                  <a:path w="272" h="173">
                    <a:moveTo>
                      <a:pt x="191" y="29"/>
                    </a:moveTo>
                    <a:lnTo>
                      <a:pt x="94" y="48"/>
                    </a:lnTo>
                    <a:lnTo>
                      <a:pt x="0" y="71"/>
                    </a:lnTo>
                    <a:lnTo>
                      <a:pt x="39" y="130"/>
                    </a:lnTo>
                    <a:lnTo>
                      <a:pt x="94" y="173"/>
                    </a:lnTo>
                    <a:lnTo>
                      <a:pt x="150" y="111"/>
                    </a:lnTo>
                    <a:lnTo>
                      <a:pt x="272" y="0"/>
                    </a:lnTo>
                    <a:lnTo>
                      <a:pt x="191" y="29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137"/>
              <p:cNvSpPr>
                <a:spLocks/>
              </p:cNvSpPr>
              <p:nvPr/>
            </p:nvSpPr>
            <p:spPr bwMode="auto">
              <a:xfrm>
                <a:off x="1748" y="2212"/>
                <a:ext cx="108" cy="77"/>
              </a:xfrm>
              <a:custGeom>
                <a:avLst/>
                <a:gdLst/>
                <a:ahLst/>
                <a:cxnLst>
                  <a:cxn ang="0">
                    <a:pos x="215" y="124"/>
                  </a:cxn>
                  <a:cxn ang="0">
                    <a:pos x="203" y="67"/>
                  </a:cxn>
                  <a:cxn ang="0">
                    <a:pos x="155" y="50"/>
                  </a:cxn>
                  <a:cxn ang="0">
                    <a:pos x="155" y="0"/>
                  </a:cxn>
                  <a:cxn ang="0">
                    <a:pos x="110" y="0"/>
                  </a:cxn>
                  <a:cxn ang="0">
                    <a:pos x="55" y="37"/>
                  </a:cxn>
                  <a:cxn ang="0">
                    <a:pos x="0" y="62"/>
                  </a:cxn>
                  <a:cxn ang="0">
                    <a:pos x="62" y="87"/>
                  </a:cxn>
                  <a:cxn ang="0">
                    <a:pos x="123" y="105"/>
                  </a:cxn>
                  <a:cxn ang="0">
                    <a:pos x="165" y="112"/>
                  </a:cxn>
                  <a:cxn ang="0">
                    <a:pos x="165" y="155"/>
                  </a:cxn>
                  <a:cxn ang="0">
                    <a:pos x="215" y="124"/>
                  </a:cxn>
                </a:cxnLst>
                <a:rect l="0" t="0" r="r" b="b"/>
                <a:pathLst>
                  <a:path w="215" h="155">
                    <a:moveTo>
                      <a:pt x="215" y="124"/>
                    </a:moveTo>
                    <a:lnTo>
                      <a:pt x="203" y="67"/>
                    </a:lnTo>
                    <a:lnTo>
                      <a:pt x="155" y="50"/>
                    </a:lnTo>
                    <a:lnTo>
                      <a:pt x="155" y="0"/>
                    </a:lnTo>
                    <a:lnTo>
                      <a:pt x="110" y="0"/>
                    </a:lnTo>
                    <a:lnTo>
                      <a:pt x="55" y="37"/>
                    </a:lnTo>
                    <a:lnTo>
                      <a:pt x="0" y="62"/>
                    </a:lnTo>
                    <a:lnTo>
                      <a:pt x="62" y="87"/>
                    </a:lnTo>
                    <a:lnTo>
                      <a:pt x="123" y="105"/>
                    </a:lnTo>
                    <a:lnTo>
                      <a:pt x="165" y="112"/>
                    </a:lnTo>
                    <a:lnTo>
                      <a:pt x="165" y="155"/>
                    </a:lnTo>
                    <a:lnTo>
                      <a:pt x="215" y="12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138"/>
              <p:cNvSpPr>
                <a:spLocks/>
              </p:cNvSpPr>
              <p:nvPr/>
            </p:nvSpPr>
            <p:spPr bwMode="auto">
              <a:xfrm>
                <a:off x="1512" y="2199"/>
                <a:ext cx="95" cy="100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91" y="0"/>
                  </a:cxn>
                  <a:cxn ang="0">
                    <a:pos x="25" y="16"/>
                  </a:cxn>
                  <a:cxn ang="0">
                    <a:pos x="0" y="93"/>
                  </a:cxn>
                  <a:cxn ang="0">
                    <a:pos x="9" y="201"/>
                  </a:cxn>
                  <a:cxn ang="0">
                    <a:pos x="75" y="151"/>
                  </a:cxn>
                  <a:cxn ang="0">
                    <a:pos x="116" y="84"/>
                  </a:cxn>
                  <a:cxn ang="0">
                    <a:pos x="175" y="84"/>
                  </a:cxn>
                  <a:cxn ang="0">
                    <a:pos x="191" y="0"/>
                  </a:cxn>
                </a:cxnLst>
                <a:rect l="0" t="0" r="r" b="b"/>
                <a:pathLst>
                  <a:path w="191" h="201">
                    <a:moveTo>
                      <a:pt x="191" y="0"/>
                    </a:moveTo>
                    <a:lnTo>
                      <a:pt x="91" y="0"/>
                    </a:lnTo>
                    <a:lnTo>
                      <a:pt x="25" y="16"/>
                    </a:lnTo>
                    <a:lnTo>
                      <a:pt x="0" y="93"/>
                    </a:lnTo>
                    <a:lnTo>
                      <a:pt x="9" y="201"/>
                    </a:lnTo>
                    <a:lnTo>
                      <a:pt x="75" y="151"/>
                    </a:lnTo>
                    <a:lnTo>
                      <a:pt x="116" y="84"/>
                    </a:lnTo>
                    <a:lnTo>
                      <a:pt x="175" y="8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139"/>
              <p:cNvSpPr>
                <a:spLocks/>
              </p:cNvSpPr>
              <p:nvPr/>
            </p:nvSpPr>
            <p:spPr bwMode="auto">
              <a:xfrm>
                <a:off x="2019" y="2333"/>
                <a:ext cx="75" cy="105"/>
              </a:xfrm>
              <a:custGeom>
                <a:avLst/>
                <a:gdLst/>
                <a:ahLst/>
                <a:cxnLst>
                  <a:cxn ang="0">
                    <a:pos x="149" y="133"/>
                  </a:cxn>
                  <a:cxn ang="0">
                    <a:pos x="149" y="59"/>
                  </a:cxn>
                  <a:cxn ang="0">
                    <a:pos x="67" y="0"/>
                  </a:cxn>
                  <a:cxn ang="0">
                    <a:pos x="58" y="67"/>
                  </a:cxn>
                  <a:cxn ang="0">
                    <a:pos x="0" y="210"/>
                  </a:cxn>
                  <a:cxn ang="0">
                    <a:pos x="83" y="117"/>
                  </a:cxn>
                  <a:cxn ang="0">
                    <a:pos x="149" y="133"/>
                  </a:cxn>
                </a:cxnLst>
                <a:rect l="0" t="0" r="r" b="b"/>
                <a:pathLst>
                  <a:path w="149" h="210">
                    <a:moveTo>
                      <a:pt x="149" y="133"/>
                    </a:moveTo>
                    <a:lnTo>
                      <a:pt x="149" y="59"/>
                    </a:lnTo>
                    <a:lnTo>
                      <a:pt x="67" y="0"/>
                    </a:lnTo>
                    <a:lnTo>
                      <a:pt x="58" y="67"/>
                    </a:lnTo>
                    <a:lnTo>
                      <a:pt x="0" y="210"/>
                    </a:lnTo>
                    <a:lnTo>
                      <a:pt x="83" y="117"/>
                    </a:lnTo>
                    <a:lnTo>
                      <a:pt x="149" y="133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140"/>
              <p:cNvSpPr>
                <a:spLocks/>
              </p:cNvSpPr>
              <p:nvPr/>
            </p:nvSpPr>
            <p:spPr bwMode="auto">
              <a:xfrm>
                <a:off x="1566" y="2555"/>
                <a:ext cx="88" cy="55"/>
              </a:xfrm>
              <a:custGeom>
                <a:avLst/>
                <a:gdLst/>
                <a:ahLst/>
                <a:cxnLst>
                  <a:cxn ang="0">
                    <a:pos x="174" y="101"/>
                  </a:cxn>
                  <a:cxn ang="0">
                    <a:pos x="75" y="34"/>
                  </a:cxn>
                  <a:cxn ang="0">
                    <a:pos x="0" y="0"/>
                  </a:cxn>
                  <a:cxn ang="0">
                    <a:pos x="32" y="67"/>
                  </a:cxn>
                  <a:cxn ang="0">
                    <a:pos x="125" y="108"/>
                  </a:cxn>
                  <a:cxn ang="0">
                    <a:pos x="174" y="101"/>
                  </a:cxn>
                </a:cxnLst>
                <a:rect l="0" t="0" r="r" b="b"/>
                <a:pathLst>
                  <a:path w="174" h="108">
                    <a:moveTo>
                      <a:pt x="174" y="101"/>
                    </a:moveTo>
                    <a:lnTo>
                      <a:pt x="75" y="34"/>
                    </a:lnTo>
                    <a:lnTo>
                      <a:pt x="0" y="0"/>
                    </a:lnTo>
                    <a:lnTo>
                      <a:pt x="32" y="67"/>
                    </a:lnTo>
                    <a:lnTo>
                      <a:pt x="125" y="108"/>
                    </a:lnTo>
                    <a:lnTo>
                      <a:pt x="174" y="10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141"/>
              <p:cNvSpPr>
                <a:spLocks/>
              </p:cNvSpPr>
              <p:nvPr/>
            </p:nvSpPr>
            <p:spPr bwMode="auto">
              <a:xfrm>
                <a:off x="1671" y="2622"/>
                <a:ext cx="291" cy="63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449" y="59"/>
                  </a:cxn>
                  <a:cxn ang="0">
                    <a:pos x="582" y="102"/>
                  </a:cxn>
                  <a:cxn ang="0">
                    <a:pos x="498" y="102"/>
                  </a:cxn>
                  <a:cxn ang="0">
                    <a:pos x="374" y="68"/>
                  </a:cxn>
                  <a:cxn ang="0">
                    <a:pos x="290" y="110"/>
                  </a:cxn>
                  <a:cxn ang="0">
                    <a:pos x="215" y="86"/>
                  </a:cxn>
                  <a:cxn ang="0">
                    <a:pos x="157" y="127"/>
                  </a:cxn>
                  <a:cxn ang="0">
                    <a:pos x="57" y="127"/>
                  </a:cxn>
                  <a:cxn ang="0">
                    <a:pos x="0" y="127"/>
                  </a:cxn>
                  <a:cxn ang="0">
                    <a:pos x="91" y="102"/>
                  </a:cxn>
                  <a:cxn ang="0">
                    <a:pos x="256" y="50"/>
                  </a:cxn>
                  <a:cxn ang="0">
                    <a:pos x="333" y="0"/>
                  </a:cxn>
                </a:cxnLst>
                <a:rect l="0" t="0" r="r" b="b"/>
                <a:pathLst>
                  <a:path w="582" h="127">
                    <a:moveTo>
                      <a:pt x="333" y="0"/>
                    </a:moveTo>
                    <a:lnTo>
                      <a:pt x="449" y="59"/>
                    </a:lnTo>
                    <a:lnTo>
                      <a:pt x="582" y="102"/>
                    </a:lnTo>
                    <a:lnTo>
                      <a:pt x="498" y="102"/>
                    </a:lnTo>
                    <a:lnTo>
                      <a:pt x="374" y="68"/>
                    </a:lnTo>
                    <a:lnTo>
                      <a:pt x="290" y="110"/>
                    </a:lnTo>
                    <a:lnTo>
                      <a:pt x="215" y="86"/>
                    </a:lnTo>
                    <a:lnTo>
                      <a:pt x="157" y="127"/>
                    </a:lnTo>
                    <a:lnTo>
                      <a:pt x="57" y="127"/>
                    </a:lnTo>
                    <a:lnTo>
                      <a:pt x="0" y="127"/>
                    </a:lnTo>
                    <a:lnTo>
                      <a:pt x="91" y="102"/>
                    </a:lnTo>
                    <a:lnTo>
                      <a:pt x="256" y="5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142"/>
              <p:cNvSpPr>
                <a:spLocks/>
              </p:cNvSpPr>
              <p:nvPr/>
            </p:nvSpPr>
            <p:spPr bwMode="auto">
              <a:xfrm>
                <a:off x="1865" y="2337"/>
                <a:ext cx="50" cy="113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9" y="108"/>
                  </a:cxn>
                  <a:cxn ang="0">
                    <a:pos x="34" y="158"/>
                  </a:cxn>
                  <a:cxn ang="0">
                    <a:pos x="0" y="226"/>
                  </a:cxn>
                  <a:cxn ang="0">
                    <a:pos x="50" y="226"/>
                  </a:cxn>
                  <a:cxn ang="0">
                    <a:pos x="92" y="167"/>
                  </a:cxn>
                  <a:cxn ang="0">
                    <a:pos x="100" y="90"/>
                  </a:cxn>
                  <a:cxn ang="0">
                    <a:pos x="92" y="0"/>
                  </a:cxn>
                </a:cxnLst>
                <a:rect l="0" t="0" r="r" b="b"/>
                <a:pathLst>
                  <a:path w="100" h="226">
                    <a:moveTo>
                      <a:pt x="92" y="0"/>
                    </a:moveTo>
                    <a:lnTo>
                      <a:pt x="69" y="108"/>
                    </a:lnTo>
                    <a:lnTo>
                      <a:pt x="34" y="158"/>
                    </a:lnTo>
                    <a:lnTo>
                      <a:pt x="0" y="226"/>
                    </a:lnTo>
                    <a:lnTo>
                      <a:pt x="50" y="226"/>
                    </a:lnTo>
                    <a:lnTo>
                      <a:pt x="92" y="167"/>
                    </a:lnTo>
                    <a:lnTo>
                      <a:pt x="100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143"/>
              <p:cNvSpPr>
                <a:spLocks/>
              </p:cNvSpPr>
              <p:nvPr/>
            </p:nvSpPr>
            <p:spPr bwMode="auto">
              <a:xfrm>
                <a:off x="1730" y="2266"/>
                <a:ext cx="22" cy="6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3" y="41"/>
                  </a:cxn>
                  <a:cxn ang="0">
                    <a:pos x="0" y="120"/>
                  </a:cxn>
                  <a:cxn ang="0">
                    <a:pos x="36" y="112"/>
                  </a:cxn>
                  <a:cxn ang="0">
                    <a:pos x="36" y="61"/>
                  </a:cxn>
                  <a:cxn ang="0">
                    <a:pos x="45" y="36"/>
                  </a:cxn>
                  <a:cxn ang="0">
                    <a:pos x="45" y="0"/>
                  </a:cxn>
                </a:cxnLst>
                <a:rect l="0" t="0" r="r" b="b"/>
                <a:pathLst>
                  <a:path w="45" h="120">
                    <a:moveTo>
                      <a:pt x="45" y="0"/>
                    </a:moveTo>
                    <a:lnTo>
                      <a:pt x="13" y="41"/>
                    </a:lnTo>
                    <a:lnTo>
                      <a:pt x="0" y="120"/>
                    </a:lnTo>
                    <a:lnTo>
                      <a:pt x="36" y="112"/>
                    </a:lnTo>
                    <a:lnTo>
                      <a:pt x="36" y="61"/>
                    </a:lnTo>
                    <a:lnTo>
                      <a:pt x="45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144"/>
              <p:cNvSpPr>
                <a:spLocks/>
              </p:cNvSpPr>
              <p:nvPr/>
            </p:nvSpPr>
            <p:spPr bwMode="auto">
              <a:xfrm>
                <a:off x="1654" y="2219"/>
                <a:ext cx="17" cy="10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2" y="84"/>
                  </a:cxn>
                  <a:cxn ang="0">
                    <a:pos x="36" y="205"/>
                  </a:cxn>
                  <a:cxn ang="0">
                    <a:pos x="0" y="187"/>
                  </a:cxn>
                  <a:cxn ang="0">
                    <a:pos x="2" y="135"/>
                  </a:cxn>
                  <a:cxn ang="0">
                    <a:pos x="13" y="55"/>
                  </a:cxn>
                  <a:cxn ang="0">
                    <a:pos x="32" y="0"/>
                  </a:cxn>
                </a:cxnLst>
                <a:rect l="0" t="0" r="r" b="b"/>
                <a:pathLst>
                  <a:path w="36" h="205">
                    <a:moveTo>
                      <a:pt x="32" y="0"/>
                    </a:moveTo>
                    <a:lnTo>
                      <a:pt x="22" y="84"/>
                    </a:lnTo>
                    <a:lnTo>
                      <a:pt x="36" y="205"/>
                    </a:lnTo>
                    <a:lnTo>
                      <a:pt x="0" y="187"/>
                    </a:lnTo>
                    <a:lnTo>
                      <a:pt x="2" y="135"/>
                    </a:lnTo>
                    <a:lnTo>
                      <a:pt x="13" y="5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145"/>
              <p:cNvSpPr>
                <a:spLocks/>
              </p:cNvSpPr>
              <p:nvPr/>
            </p:nvSpPr>
            <p:spPr bwMode="auto">
              <a:xfrm>
                <a:off x="1778" y="2257"/>
                <a:ext cx="55" cy="50"/>
              </a:xfrm>
              <a:custGeom>
                <a:avLst/>
                <a:gdLst/>
                <a:ahLst/>
                <a:cxnLst>
                  <a:cxn ang="0">
                    <a:pos x="72" y="33"/>
                  </a:cxn>
                  <a:cxn ang="0">
                    <a:pos x="109" y="53"/>
                  </a:cxn>
                  <a:cxn ang="0">
                    <a:pos x="54" y="99"/>
                  </a:cxn>
                  <a:cxn ang="0">
                    <a:pos x="54" y="53"/>
                  </a:cxn>
                  <a:cxn ang="0">
                    <a:pos x="0" y="0"/>
                  </a:cxn>
                  <a:cxn ang="0">
                    <a:pos x="72" y="33"/>
                  </a:cxn>
                </a:cxnLst>
                <a:rect l="0" t="0" r="r" b="b"/>
                <a:pathLst>
                  <a:path w="109" h="99">
                    <a:moveTo>
                      <a:pt x="72" y="33"/>
                    </a:moveTo>
                    <a:lnTo>
                      <a:pt x="109" y="53"/>
                    </a:lnTo>
                    <a:lnTo>
                      <a:pt x="54" y="99"/>
                    </a:lnTo>
                    <a:lnTo>
                      <a:pt x="54" y="53"/>
                    </a:lnTo>
                    <a:lnTo>
                      <a:pt x="0" y="0"/>
                    </a:lnTo>
                    <a:lnTo>
                      <a:pt x="72" y="3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146"/>
              <p:cNvSpPr>
                <a:spLocks/>
              </p:cNvSpPr>
              <p:nvPr/>
            </p:nvSpPr>
            <p:spPr bwMode="auto">
              <a:xfrm>
                <a:off x="2007" y="2240"/>
                <a:ext cx="28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71"/>
                  </a:cxn>
                  <a:cxn ang="0">
                    <a:pos x="25" y="158"/>
                  </a:cxn>
                  <a:cxn ang="0">
                    <a:pos x="57" y="158"/>
                  </a:cxn>
                  <a:cxn ang="0">
                    <a:pos x="48" y="44"/>
                  </a:cxn>
                  <a:cxn ang="0">
                    <a:pos x="28" y="10"/>
                  </a:cxn>
                  <a:cxn ang="0">
                    <a:pos x="0" y="0"/>
                  </a:cxn>
                </a:cxnLst>
                <a:rect l="0" t="0" r="r" b="b"/>
                <a:pathLst>
                  <a:path w="57" h="158">
                    <a:moveTo>
                      <a:pt x="0" y="0"/>
                    </a:moveTo>
                    <a:lnTo>
                      <a:pt x="25" y="71"/>
                    </a:lnTo>
                    <a:lnTo>
                      <a:pt x="25" y="158"/>
                    </a:lnTo>
                    <a:lnTo>
                      <a:pt x="57" y="158"/>
                    </a:lnTo>
                    <a:lnTo>
                      <a:pt x="48" y="44"/>
                    </a:lnTo>
                    <a:lnTo>
                      <a:pt x="2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147"/>
              <p:cNvSpPr>
                <a:spLocks/>
              </p:cNvSpPr>
              <p:nvPr/>
            </p:nvSpPr>
            <p:spPr bwMode="auto">
              <a:xfrm>
                <a:off x="1555" y="2327"/>
                <a:ext cx="56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57"/>
                  </a:cxn>
                  <a:cxn ang="0">
                    <a:pos x="112" y="239"/>
                  </a:cxn>
                  <a:cxn ang="0">
                    <a:pos x="80" y="239"/>
                  </a:cxn>
                  <a:cxn ang="0">
                    <a:pos x="51" y="180"/>
                  </a:cxn>
                  <a:cxn ang="0">
                    <a:pos x="37" y="100"/>
                  </a:cxn>
                  <a:cxn ang="0">
                    <a:pos x="0" y="0"/>
                  </a:cxn>
                </a:cxnLst>
                <a:rect l="0" t="0" r="r" b="b"/>
                <a:pathLst>
                  <a:path w="112" h="239">
                    <a:moveTo>
                      <a:pt x="0" y="0"/>
                    </a:moveTo>
                    <a:lnTo>
                      <a:pt x="69" y="157"/>
                    </a:lnTo>
                    <a:lnTo>
                      <a:pt x="112" y="239"/>
                    </a:lnTo>
                    <a:lnTo>
                      <a:pt x="80" y="239"/>
                    </a:lnTo>
                    <a:lnTo>
                      <a:pt x="51" y="180"/>
                    </a:lnTo>
                    <a:lnTo>
                      <a:pt x="37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148"/>
              <p:cNvSpPr>
                <a:spLocks/>
              </p:cNvSpPr>
              <p:nvPr/>
            </p:nvSpPr>
            <p:spPr bwMode="auto">
              <a:xfrm>
                <a:off x="1809" y="2460"/>
                <a:ext cx="106" cy="88"/>
              </a:xfrm>
              <a:custGeom>
                <a:avLst/>
                <a:gdLst/>
                <a:ahLst/>
                <a:cxnLst>
                  <a:cxn ang="0">
                    <a:pos x="165" y="52"/>
                  </a:cxn>
                  <a:cxn ang="0">
                    <a:pos x="98" y="114"/>
                  </a:cxn>
                  <a:cxn ang="0">
                    <a:pos x="0" y="176"/>
                  </a:cxn>
                  <a:cxn ang="0">
                    <a:pos x="80" y="152"/>
                  </a:cxn>
                  <a:cxn ang="0">
                    <a:pos x="155" y="123"/>
                  </a:cxn>
                  <a:cxn ang="0">
                    <a:pos x="192" y="123"/>
                  </a:cxn>
                  <a:cxn ang="0">
                    <a:pos x="212" y="23"/>
                  </a:cxn>
                  <a:cxn ang="0">
                    <a:pos x="192" y="0"/>
                  </a:cxn>
                  <a:cxn ang="0">
                    <a:pos x="165" y="52"/>
                  </a:cxn>
                </a:cxnLst>
                <a:rect l="0" t="0" r="r" b="b"/>
                <a:pathLst>
                  <a:path w="212" h="176">
                    <a:moveTo>
                      <a:pt x="165" y="52"/>
                    </a:moveTo>
                    <a:lnTo>
                      <a:pt x="98" y="114"/>
                    </a:lnTo>
                    <a:lnTo>
                      <a:pt x="0" y="176"/>
                    </a:lnTo>
                    <a:lnTo>
                      <a:pt x="80" y="152"/>
                    </a:lnTo>
                    <a:lnTo>
                      <a:pt x="155" y="123"/>
                    </a:lnTo>
                    <a:lnTo>
                      <a:pt x="192" y="123"/>
                    </a:lnTo>
                    <a:lnTo>
                      <a:pt x="212" y="23"/>
                    </a:lnTo>
                    <a:lnTo>
                      <a:pt x="192" y="0"/>
                    </a:lnTo>
                    <a:lnTo>
                      <a:pt x="165" y="5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149"/>
              <p:cNvSpPr>
                <a:spLocks/>
              </p:cNvSpPr>
              <p:nvPr/>
            </p:nvSpPr>
            <p:spPr bwMode="auto">
              <a:xfrm>
                <a:off x="1585" y="2461"/>
                <a:ext cx="163" cy="110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137" y="116"/>
                  </a:cxn>
                  <a:cxn ang="0">
                    <a:pos x="203" y="146"/>
                  </a:cxn>
                  <a:cxn ang="0">
                    <a:pos x="317" y="174"/>
                  </a:cxn>
                  <a:cxn ang="0">
                    <a:pos x="326" y="203"/>
                  </a:cxn>
                  <a:cxn ang="0">
                    <a:pos x="292" y="221"/>
                  </a:cxn>
                  <a:cxn ang="0">
                    <a:pos x="232" y="221"/>
                  </a:cxn>
                  <a:cxn ang="0">
                    <a:pos x="80" y="206"/>
                  </a:cxn>
                  <a:cxn ang="0">
                    <a:pos x="57" y="178"/>
                  </a:cxn>
                  <a:cxn ang="0">
                    <a:pos x="118" y="192"/>
                  </a:cxn>
                  <a:cxn ang="0">
                    <a:pos x="209" y="198"/>
                  </a:cxn>
                  <a:cxn ang="0">
                    <a:pos x="274" y="198"/>
                  </a:cxn>
                  <a:cxn ang="0">
                    <a:pos x="226" y="169"/>
                  </a:cxn>
                  <a:cxn ang="0">
                    <a:pos x="100" y="126"/>
                  </a:cxn>
                  <a:cxn ang="0">
                    <a:pos x="20" y="55"/>
                  </a:cxn>
                  <a:cxn ang="0">
                    <a:pos x="0" y="0"/>
                  </a:cxn>
                  <a:cxn ang="0">
                    <a:pos x="66" y="69"/>
                  </a:cxn>
                </a:cxnLst>
                <a:rect l="0" t="0" r="r" b="b"/>
                <a:pathLst>
                  <a:path w="326" h="221">
                    <a:moveTo>
                      <a:pt x="66" y="69"/>
                    </a:moveTo>
                    <a:lnTo>
                      <a:pt x="137" y="116"/>
                    </a:lnTo>
                    <a:lnTo>
                      <a:pt x="203" y="146"/>
                    </a:lnTo>
                    <a:lnTo>
                      <a:pt x="317" y="174"/>
                    </a:lnTo>
                    <a:lnTo>
                      <a:pt x="326" y="203"/>
                    </a:lnTo>
                    <a:lnTo>
                      <a:pt x="292" y="221"/>
                    </a:lnTo>
                    <a:lnTo>
                      <a:pt x="232" y="221"/>
                    </a:lnTo>
                    <a:lnTo>
                      <a:pt x="80" y="206"/>
                    </a:lnTo>
                    <a:lnTo>
                      <a:pt x="57" y="178"/>
                    </a:lnTo>
                    <a:lnTo>
                      <a:pt x="118" y="192"/>
                    </a:lnTo>
                    <a:lnTo>
                      <a:pt x="209" y="198"/>
                    </a:lnTo>
                    <a:lnTo>
                      <a:pt x="274" y="198"/>
                    </a:lnTo>
                    <a:lnTo>
                      <a:pt x="226" y="169"/>
                    </a:lnTo>
                    <a:lnTo>
                      <a:pt x="100" y="126"/>
                    </a:lnTo>
                    <a:lnTo>
                      <a:pt x="20" y="55"/>
                    </a:lnTo>
                    <a:lnTo>
                      <a:pt x="0" y="0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150"/>
              <p:cNvSpPr>
                <a:spLocks/>
              </p:cNvSpPr>
              <p:nvPr/>
            </p:nvSpPr>
            <p:spPr bwMode="auto">
              <a:xfrm>
                <a:off x="1853" y="2409"/>
                <a:ext cx="241" cy="201"/>
              </a:xfrm>
              <a:custGeom>
                <a:avLst/>
                <a:gdLst/>
                <a:ahLst/>
                <a:cxnLst>
                  <a:cxn ang="0">
                    <a:pos x="416" y="0"/>
                  </a:cxn>
                  <a:cxn ang="0">
                    <a:pos x="342" y="41"/>
                  </a:cxn>
                  <a:cxn ang="0">
                    <a:pos x="326" y="118"/>
                  </a:cxn>
                  <a:cxn ang="0">
                    <a:pos x="342" y="192"/>
                  </a:cxn>
                  <a:cxn ang="0">
                    <a:pos x="301" y="244"/>
                  </a:cxn>
                  <a:cxn ang="0">
                    <a:pos x="217" y="244"/>
                  </a:cxn>
                  <a:cxn ang="0">
                    <a:pos x="167" y="328"/>
                  </a:cxn>
                  <a:cxn ang="0">
                    <a:pos x="0" y="402"/>
                  </a:cxn>
                  <a:cxn ang="0">
                    <a:pos x="192" y="361"/>
                  </a:cxn>
                  <a:cxn ang="0">
                    <a:pos x="301" y="336"/>
                  </a:cxn>
                  <a:cxn ang="0">
                    <a:pos x="333" y="244"/>
                  </a:cxn>
                  <a:cxn ang="0">
                    <a:pos x="416" y="142"/>
                  </a:cxn>
                  <a:cxn ang="0">
                    <a:pos x="482" y="41"/>
                  </a:cxn>
                  <a:cxn ang="0">
                    <a:pos x="416" y="0"/>
                  </a:cxn>
                </a:cxnLst>
                <a:rect l="0" t="0" r="r" b="b"/>
                <a:pathLst>
                  <a:path w="482" h="402">
                    <a:moveTo>
                      <a:pt x="416" y="0"/>
                    </a:moveTo>
                    <a:lnTo>
                      <a:pt x="342" y="41"/>
                    </a:lnTo>
                    <a:lnTo>
                      <a:pt x="326" y="118"/>
                    </a:lnTo>
                    <a:lnTo>
                      <a:pt x="342" y="192"/>
                    </a:lnTo>
                    <a:lnTo>
                      <a:pt x="301" y="244"/>
                    </a:lnTo>
                    <a:lnTo>
                      <a:pt x="217" y="244"/>
                    </a:lnTo>
                    <a:lnTo>
                      <a:pt x="167" y="328"/>
                    </a:lnTo>
                    <a:lnTo>
                      <a:pt x="0" y="402"/>
                    </a:lnTo>
                    <a:lnTo>
                      <a:pt x="192" y="361"/>
                    </a:lnTo>
                    <a:lnTo>
                      <a:pt x="301" y="336"/>
                    </a:lnTo>
                    <a:lnTo>
                      <a:pt x="333" y="244"/>
                    </a:lnTo>
                    <a:lnTo>
                      <a:pt x="416" y="142"/>
                    </a:lnTo>
                    <a:lnTo>
                      <a:pt x="482" y="41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151"/>
              <p:cNvSpPr>
                <a:spLocks/>
              </p:cNvSpPr>
              <p:nvPr/>
            </p:nvSpPr>
            <p:spPr bwMode="auto">
              <a:xfrm>
                <a:off x="2003" y="2614"/>
                <a:ext cx="96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106" y="25"/>
                  </a:cxn>
                  <a:cxn ang="0">
                    <a:pos x="0" y="93"/>
                  </a:cxn>
                  <a:cxn ang="0">
                    <a:pos x="74" y="109"/>
                  </a:cxn>
                  <a:cxn ang="0">
                    <a:pos x="149" y="109"/>
                  </a:cxn>
                  <a:cxn ang="0">
                    <a:pos x="190" y="50"/>
                  </a:cxn>
                  <a:cxn ang="0">
                    <a:pos x="174" y="0"/>
                  </a:cxn>
                </a:cxnLst>
                <a:rect l="0" t="0" r="r" b="b"/>
                <a:pathLst>
                  <a:path w="190" h="109">
                    <a:moveTo>
                      <a:pt x="174" y="0"/>
                    </a:moveTo>
                    <a:lnTo>
                      <a:pt x="106" y="25"/>
                    </a:lnTo>
                    <a:lnTo>
                      <a:pt x="0" y="93"/>
                    </a:lnTo>
                    <a:lnTo>
                      <a:pt x="74" y="109"/>
                    </a:lnTo>
                    <a:lnTo>
                      <a:pt x="149" y="109"/>
                    </a:lnTo>
                    <a:lnTo>
                      <a:pt x="190" y="5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152"/>
              <p:cNvSpPr>
                <a:spLocks/>
              </p:cNvSpPr>
              <p:nvPr/>
            </p:nvSpPr>
            <p:spPr bwMode="auto">
              <a:xfrm>
                <a:off x="1717" y="2250"/>
                <a:ext cx="47" cy="46"/>
              </a:xfrm>
              <a:custGeom>
                <a:avLst/>
                <a:gdLst/>
                <a:ahLst/>
                <a:cxnLst>
                  <a:cxn ang="0">
                    <a:pos x="16" y="93"/>
                  </a:cxn>
                  <a:cxn ang="0">
                    <a:pos x="16" y="61"/>
                  </a:cxn>
                  <a:cxn ang="0">
                    <a:pos x="37" y="25"/>
                  </a:cxn>
                  <a:cxn ang="0">
                    <a:pos x="94" y="0"/>
                  </a:cxn>
                  <a:cxn ang="0">
                    <a:pos x="42" y="11"/>
                  </a:cxn>
                  <a:cxn ang="0">
                    <a:pos x="10" y="31"/>
                  </a:cxn>
                  <a:cxn ang="0">
                    <a:pos x="0" y="73"/>
                  </a:cxn>
                  <a:cxn ang="0">
                    <a:pos x="16" y="93"/>
                  </a:cxn>
                </a:cxnLst>
                <a:rect l="0" t="0" r="r" b="b"/>
                <a:pathLst>
                  <a:path w="94" h="93">
                    <a:moveTo>
                      <a:pt x="16" y="93"/>
                    </a:moveTo>
                    <a:lnTo>
                      <a:pt x="16" y="61"/>
                    </a:lnTo>
                    <a:lnTo>
                      <a:pt x="37" y="25"/>
                    </a:lnTo>
                    <a:lnTo>
                      <a:pt x="94" y="0"/>
                    </a:lnTo>
                    <a:lnTo>
                      <a:pt x="42" y="11"/>
                    </a:lnTo>
                    <a:lnTo>
                      <a:pt x="10" y="31"/>
                    </a:lnTo>
                    <a:lnTo>
                      <a:pt x="0" y="73"/>
                    </a:lnTo>
                    <a:lnTo>
                      <a:pt x="16" y="9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153"/>
              <p:cNvSpPr>
                <a:spLocks/>
              </p:cNvSpPr>
              <p:nvPr/>
            </p:nvSpPr>
            <p:spPr bwMode="auto">
              <a:xfrm>
                <a:off x="1796" y="2235"/>
                <a:ext cx="45" cy="36"/>
              </a:xfrm>
              <a:custGeom>
                <a:avLst/>
                <a:gdLst/>
                <a:ahLst/>
                <a:cxnLst>
                  <a:cxn ang="0">
                    <a:pos x="69" y="71"/>
                  </a:cxn>
                  <a:cxn ang="0">
                    <a:pos x="53" y="50"/>
                  </a:cxn>
                  <a:cxn ang="0">
                    <a:pos x="62" y="23"/>
                  </a:cxn>
                  <a:cxn ang="0">
                    <a:pos x="89" y="0"/>
                  </a:cxn>
                  <a:cxn ang="0">
                    <a:pos x="68" y="0"/>
                  </a:cxn>
                  <a:cxn ang="0">
                    <a:pos x="46" y="16"/>
                  </a:cxn>
                  <a:cxn ang="0">
                    <a:pos x="32" y="36"/>
                  </a:cxn>
                  <a:cxn ang="0">
                    <a:pos x="0" y="36"/>
                  </a:cxn>
                  <a:cxn ang="0">
                    <a:pos x="30" y="52"/>
                  </a:cxn>
                  <a:cxn ang="0">
                    <a:pos x="69" y="71"/>
                  </a:cxn>
                </a:cxnLst>
                <a:rect l="0" t="0" r="r" b="b"/>
                <a:pathLst>
                  <a:path w="89" h="71">
                    <a:moveTo>
                      <a:pt x="69" y="71"/>
                    </a:moveTo>
                    <a:lnTo>
                      <a:pt x="53" y="50"/>
                    </a:lnTo>
                    <a:lnTo>
                      <a:pt x="62" y="23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6" y="16"/>
                    </a:lnTo>
                    <a:lnTo>
                      <a:pt x="32" y="36"/>
                    </a:lnTo>
                    <a:lnTo>
                      <a:pt x="0" y="36"/>
                    </a:lnTo>
                    <a:lnTo>
                      <a:pt x="30" y="52"/>
                    </a:lnTo>
                    <a:lnTo>
                      <a:pt x="69" y="7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154"/>
              <p:cNvSpPr>
                <a:spLocks/>
              </p:cNvSpPr>
              <p:nvPr/>
            </p:nvSpPr>
            <p:spPr bwMode="auto">
              <a:xfrm>
                <a:off x="1726" y="2203"/>
                <a:ext cx="78" cy="42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109" y="37"/>
                  </a:cxn>
                  <a:cxn ang="0">
                    <a:pos x="109" y="68"/>
                  </a:cxn>
                  <a:cxn ang="0">
                    <a:pos x="109" y="84"/>
                  </a:cxn>
                  <a:cxn ang="0">
                    <a:pos x="127" y="84"/>
                  </a:cxn>
                  <a:cxn ang="0">
                    <a:pos x="120" y="57"/>
                  </a:cxn>
                  <a:cxn ang="0">
                    <a:pos x="157" y="21"/>
                  </a:cxn>
                  <a:cxn ang="0">
                    <a:pos x="132" y="27"/>
                  </a:cxn>
                  <a:cxn ang="0">
                    <a:pos x="116" y="39"/>
                  </a:cxn>
                  <a:cxn ang="0">
                    <a:pos x="109" y="16"/>
                  </a:cxn>
                  <a:cxn ang="0">
                    <a:pos x="66" y="0"/>
                  </a:cxn>
                  <a:cxn ang="0">
                    <a:pos x="31" y="0"/>
                  </a:cxn>
                  <a:cxn ang="0">
                    <a:pos x="0" y="23"/>
                  </a:cxn>
                  <a:cxn ang="0">
                    <a:pos x="54" y="12"/>
                  </a:cxn>
                  <a:cxn ang="0">
                    <a:pos x="84" y="16"/>
                  </a:cxn>
                </a:cxnLst>
                <a:rect l="0" t="0" r="r" b="b"/>
                <a:pathLst>
                  <a:path w="157" h="84">
                    <a:moveTo>
                      <a:pt x="84" y="16"/>
                    </a:moveTo>
                    <a:lnTo>
                      <a:pt x="109" y="37"/>
                    </a:lnTo>
                    <a:lnTo>
                      <a:pt x="109" y="68"/>
                    </a:lnTo>
                    <a:lnTo>
                      <a:pt x="109" y="84"/>
                    </a:lnTo>
                    <a:lnTo>
                      <a:pt x="127" y="84"/>
                    </a:lnTo>
                    <a:lnTo>
                      <a:pt x="120" y="57"/>
                    </a:lnTo>
                    <a:lnTo>
                      <a:pt x="157" y="21"/>
                    </a:lnTo>
                    <a:lnTo>
                      <a:pt x="132" y="27"/>
                    </a:lnTo>
                    <a:lnTo>
                      <a:pt x="116" y="39"/>
                    </a:lnTo>
                    <a:lnTo>
                      <a:pt x="109" y="16"/>
                    </a:lnTo>
                    <a:lnTo>
                      <a:pt x="66" y="0"/>
                    </a:lnTo>
                    <a:lnTo>
                      <a:pt x="31" y="0"/>
                    </a:lnTo>
                    <a:lnTo>
                      <a:pt x="0" y="23"/>
                    </a:lnTo>
                    <a:lnTo>
                      <a:pt x="54" y="12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155"/>
              <p:cNvSpPr>
                <a:spLocks/>
              </p:cNvSpPr>
              <p:nvPr/>
            </p:nvSpPr>
            <p:spPr bwMode="auto">
              <a:xfrm>
                <a:off x="1770" y="2173"/>
                <a:ext cx="65" cy="26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25" y="20"/>
                  </a:cxn>
                  <a:cxn ang="0">
                    <a:pos x="2" y="54"/>
                  </a:cxn>
                  <a:cxn ang="0">
                    <a:pos x="0" y="36"/>
                  </a:cxn>
                  <a:cxn ang="0">
                    <a:pos x="20" y="11"/>
                  </a:cxn>
                  <a:cxn ang="0">
                    <a:pos x="63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54">
                    <a:moveTo>
                      <a:pt x="130" y="0"/>
                    </a:moveTo>
                    <a:lnTo>
                      <a:pt x="25" y="20"/>
                    </a:lnTo>
                    <a:lnTo>
                      <a:pt x="2" y="54"/>
                    </a:lnTo>
                    <a:lnTo>
                      <a:pt x="0" y="36"/>
                    </a:lnTo>
                    <a:lnTo>
                      <a:pt x="20" y="11"/>
                    </a:lnTo>
                    <a:lnTo>
                      <a:pt x="63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156"/>
              <p:cNvSpPr>
                <a:spLocks/>
              </p:cNvSpPr>
              <p:nvPr/>
            </p:nvSpPr>
            <p:spPr bwMode="auto">
              <a:xfrm>
                <a:off x="1686" y="2327"/>
                <a:ext cx="34" cy="2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38" y="2"/>
                  </a:cxn>
                  <a:cxn ang="0">
                    <a:pos x="0" y="20"/>
                  </a:cxn>
                  <a:cxn ang="0">
                    <a:pos x="22" y="41"/>
                  </a:cxn>
                  <a:cxn ang="0">
                    <a:pos x="48" y="22"/>
                  </a:cxn>
                  <a:cxn ang="0">
                    <a:pos x="70" y="0"/>
                  </a:cxn>
                </a:cxnLst>
                <a:rect l="0" t="0" r="r" b="b"/>
                <a:pathLst>
                  <a:path w="70" h="41">
                    <a:moveTo>
                      <a:pt x="70" y="0"/>
                    </a:moveTo>
                    <a:lnTo>
                      <a:pt x="38" y="2"/>
                    </a:lnTo>
                    <a:lnTo>
                      <a:pt x="0" y="20"/>
                    </a:lnTo>
                    <a:lnTo>
                      <a:pt x="22" y="41"/>
                    </a:lnTo>
                    <a:lnTo>
                      <a:pt x="48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157"/>
              <p:cNvSpPr>
                <a:spLocks/>
              </p:cNvSpPr>
              <p:nvPr/>
            </p:nvSpPr>
            <p:spPr bwMode="auto">
              <a:xfrm>
                <a:off x="1736" y="2329"/>
                <a:ext cx="86" cy="68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19" y="30"/>
                  </a:cxn>
                  <a:cxn ang="0">
                    <a:pos x="76" y="67"/>
                  </a:cxn>
                  <a:cxn ang="0">
                    <a:pos x="41" y="101"/>
                  </a:cxn>
                  <a:cxn ang="0">
                    <a:pos x="0" y="94"/>
                  </a:cxn>
                  <a:cxn ang="0">
                    <a:pos x="21" y="122"/>
                  </a:cxn>
                  <a:cxn ang="0">
                    <a:pos x="46" y="135"/>
                  </a:cxn>
                  <a:cxn ang="0">
                    <a:pos x="78" y="83"/>
                  </a:cxn>
                  <a:cxn ang="0">
                    <a:pos x="114" y="44"/>
                  </a:cxn>
                  <a:cxn ang="0">
                    <a:pos x="171" y="0"/>
                  </a:cxn>
                </a:cxnLst>
                <a:rect l="0" t="0" r="r" b="b"/>
                <a:pathLst>
                  <a:path w="171" h="135">
                    <a:moveTo>
                      <a:pt x="171" y="0"/>
                    </a:moveTo>
                    <a:lnTo>
                      <a:pt x="119" y="30"/>
                    </a:lnTo>
                    <a:lnTo>
                      <a:pt x="76" y="67"/>
                    </a:lnTo>
                    <a:lnTo>
                      <a:pt x="41" y="101"/>
                    </a:lnTo>
                    <a:lnTo>
                      <a:pt x="0" y="94"/>
                    </a:lnTo>
                    <a:lnTo>
                      <a:pt x="21" y="122"/>
                    </a:lnTo>
                    <a:lnTo>
                      <a:pt x="46" y="135"/>
                    </a:lnTo>
                    <a:lnTo>
                      <a:pt x="78" y="83"/>
                    </a:lnTo>
                    <a:lnTo>
                      <a:pt x="114" y="4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158"/>
              <p:cNvSpPr>
                <a:spLocks/>
              </p:cNvSpPr>
              <p:nvPr/>
            </p:nvSpPr>
            <p:spPr bwMode="auto">
              <a:xfrm>
                <a:off x="501" y="2316"/>
                <a:ext cx="1012" cy="988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159"/>
              <p:cNvSpPr>
                <a:spLocks/>
              </p:cNvSpPr>
              <p:nvPr/>
            </p:nvSpPr>
            <p:spPr bwMode="auto">
              <a:xfrm>
                <a:off x="584" y="2510"/>
                <a:ext cx="106" cy="160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160"/>
              <p:cNvSpPr>
                <a:spLocks/>
              </p:cNvSpPr>
              <p:nvPr/>
            </p:nvSpPr>
            <p:spPr bwMode="auto">
              <a:xfrm>
                <a:off x="706" y="2425"/>
                <a:ext cx="157" cy="19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161"/>
              <p:cNvSpPr>
                <a:spLocks/>
              </p:cNvSpPr>
              <p:nvPr/>
            </p:nvSpPr>
            <p:spPr bwMode="auto">
              <a:xfrm>
                <a:off x="673" y="2606"/>
                <a:ext cx="159" cy="2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162"/>
              <p:cNvSpPr>
                <a:spLocks/>
              </p:cNvSpPr>
              <p:nvPr/>
            </p:nvSpPr>
            <p:spPr bwMode="auto">
              <a:xfrm>
                <a:off x="718" y="2796"/>
                <a:ext cx="41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163"/>
              <p:cNvSpPr>
                <a:spLocks/>
              </p:cNvSpPr>
              <p:nvPr/>
            </p:nvSpPr>
            <p:spPr bwMode="auto">
              <a:xfrm>
                <a:off x="514" y="2782"/>
                <a:ext cx="295" cy="243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164"/>
              <p:cNvSpPr>
                <a:spLocks/>
              </p:cNvSpPr>
              <p:nvPr/>
            </p:nvSpPr>
            <p:spPr bwMode="auto">
              <a:xfrm>
                <a:off x="799" y="2842"/>
                <a:ext cx="24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165"/>
              <p:cNvSpPr>
                <a:spLocks/>
              </p:cNvSpPr>
              <p:nvPr/>
            </p:nvSpPr>
            <p:spPr bwMode="auto">
              <a:xfrm>
                <a:off x="818" y="2561"/>
                <a:ext cx="200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166"/>
              <p:cNvSpPr>
                <a:spLocks/>
              </p:cNvSpPr>
              <p:nvPr/>
            </p:nvSpPr>
            <p:spPr bwMode="auto">
              <a:xfrm>
                <a:off x="835" y="2749"/>
                <a:ext cx="387" cy="3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167"/>
              <p:cNvSpPr>
                <a:spLocks/>
              </p:cNvSpPr>
              <p:nvPr/>
            </p:nvSpPr>
            <p:spPr bwMode="auto">
              <a:xfrm>
                <a:off x="824" y="2468"/>
                <a:ext cx="30" cy="14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168"/>
              <p:cNvSpPr>
                <a:spLocks/>
              </p:cNvSpPr>
              <p:nvPr/>
            </p:nvSpPr>
            <p:spPr bwMode="auto">
              <a:xfrm>
                <a:off x="857" y="2553"/>
                <a:ext cx="139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169"/>
              <p:cNvSpPr>
                <a:spLocks/>
              </p:cNvSpPr>
              <p:nvPr/>
            </p:nvSpPr>
            <p:spPr bwMode="auto">
              <a:xfrm>
                <a:off x="999" y="2583"/>
                <a:ext cx="156" cy="12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170"/>
              <p:cNvSpPr>
                <a:spLocks/>
              </p:cNvSpPr>
              <p:nvPr/>
            </p:nvSpPr>
            <p:spPr bwMode="auto">
              <a:xfrm>
                <a:off x="1169" y="2502"/>
                <a:ext cx="106" cy="21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171"/>
              <p:cNvSpPr>
                <a:spLocks/>
              </p:cNvSpPr>
              <p:nvPr/>
            </p:nvSpPr>
            <p:spPr bwMode="auto">
              <a:xfrm>
                <a:off x="818" y="2432"/>
                <a:ext cx="161" cy="171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172"/>
              <p:cNvSpPr>
                <a:spLocks/>
              </p:cNvSpPr>
              <p:nvPr/>
            </p:nvSpPr>
            <p:spPr bwMode="auto">
              <a:xfrm>
                <a:off x="1085" y="2623"/>
                <a:ext cx="240" cy="250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173"/>
              <p:cNvSpPr>
                <a:spLocks/>
              </p:cNvSpPr>
              <p:nvPr/>
            </p:nvSpPr>
            <p:spPr bwMode="auto">
              <a:xfrm>
                <a:off x="932" y="2845"/>
                <a:ext cx="426" cy="174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174"/>
              <p:cNvSpPr>
                <a:spLocks/>
              </p:cNvSpPr>
              <p:nvPr/>
            </p:nvSpPr>
            <p:spPr bwMode="auto">
              <a:xfrm>
                <a:off x="1186" y="2667"/>
                <a:ext cx="326" cy="4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175"/>
              <p:cNvSpPr>
                <a:spLocks/>
              </p:cNvSpPr>
              <p:nvPr/>
            </p:nvSpPr>
            <p:spPr bwMode="auto">
              <a:xfrm>
                <a:off x="1048" y="2336"/>
                <a:ext cx="295" cy="30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176"/>
              <p:cNvSpPr>
                <a:spLocks/>
              </p:cNvSpPr>
              <p:nvPr/>
            </p:nvSpPr>
            <p:spPr bwMode="auto">
              <a:xfrm>
                <a:off x="996" y="2476"/>
                <a:ext cx="87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177"/>
              <p:cNvSpPr>
                <a:spLocks/>
              </p:cNvSpPr>
              <p:nvPr/>
            </p:nvSpPr>
            <p:spPr bwMode="auto">
              <a:xfrm>
                <a:off x="969" y="2391"/>
                <a:ext cx="137" cy="1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178"/>
              <p:cNvSpPr>
                <a:spLocks/>
              </p:cNvSpPr>
              <p:nvPr/>
            </p:nvSpPr>
            <p:spPr bwMode="auto">
              <a:xfrm>
                <a:off x="1025" y="2394"/>
                <a:ext cx="172" cy="26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179"/>
              <p:cNvSpPr>
                <a:spLocks/>
              </p:cNvSpPr>
              <p:nvPr/>
            </p:nvSpPr>
            <p:spPr bwMode="auto">
              <a:xfrm>
                <a:off x="902" y="2571"/>
                <a:ext cx="173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180"/>
              <p:cNvSpPr>
                <a:spLocks/>
              </p:cNvSpPr>
              <p:nvPr/>
            </p:nvSpPr>
            <p:spPr bwMode="auto">
              <a:xfrm>
                <a:off x="858" y="2502"/>
                <a:ext cx="73" cy="5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181"/>
              <p:cNvSpPr>
                <a:spLocks/>
              </p:cNvSpPr>
              <p:nvPr/>
            </p:nvSpPr>
            <p:spPr bwMode="auto">
              <a:xfrm>
                <a:off x="988" y="2525"/>
                <a:ext cx="45" cy="3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182"/>
              <p:cNvSpPr>
                <a:spLocks/>
              </p:cNvSpPr>
              <p:nvPr/>
            </p:nvSpPr>
            <p:spPr bwMode="auto">
              <a:xfrm>
                <a:off x="959" y="2539"/>
                <a:ext cx="37" cy="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183"/>
              <p:cNvSpPr>
                <a:spLocks/>
              </p:cNvSpPr>
              <p:nvPr/>
            </p:nvSpPr>
            <p:spPr bwMode="auto">
              <a:xfrm>
                <a:off x="970" y="2570"/>
                <a:ext cx="42" cy="13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184"/>
              <p:cNvSpPr>
                <a:spLocks/>
              </p:cNvSpPr>
              <p:nvPr/>
            </p:nvSpPr>
            <p:spPr bwMode="auto">
              <a:xfrm>
                <a:off x="908" y="2336"/>
                <a:ext cx="127" cy="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185"/>
              <p:cNvSpPr>
                <a:spLocks/>
              </p:cNvSpPr>
              <p:nvPr/>
            </p:nvSpPr>
            <p:spPr bwMode="auto">
              <a:xfrm>
                <a:off x="753" y="3063"/>
                <a:ext cx="434" cy="235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186"/>
              <p:cNvSpPr>
                <a:spLocks/>
              </p:cNvSpPr>
              <p:nvPr/>
            </p:nvSpPr>
            <p:spPr bwMode="auto">
              <a:xfrm>
                <a:off x="1105" y="2564"/>
                <a:ext cx="171" cy="286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187"/>
              <p:cNvSpPr>
                <a:spLocks/>
              </p:cNvSpPr>
              <p:nvPr/>
            </p:nvSpPr>
            <p:spPr bwMode="auto">
              <a:xfrm>
                <a:off x="981" y="2481"/>
                <a:ext cx="84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188"/>
              <p:cNvSpPr>
                <a:spLocks/>
              </p:cNvSpPr>
              <p:nvPr/>
            </p:nvSpPr>
            <p:spPr bwMode="auto">
              <a:xfrm>
                <a:off x="1006" y="2558"/>
                <a:ext cx="3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189"/>
              <p:cNvSpPr>
                <a:spLocks/>
              </p:cNvSpPr>
              <p:nvPr/>
            </p:nvSpPr>
            <p:spPr bwMode="auto">
              <a:xfrm>
                <a:off x="976" y="2408"/>
                <a:ext cx="117" cy="1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190"/>
              <p:cNvSpPr>
                <a:spLocks/>
              </p:cNvSpPr>
              <p:nvPr/>
            </p:nvSpPr>
            <p:spPr bwMode="auto">
              <a:xfrm>
                <a:off x="1040" y="2414"/>
                <a:ext cx="143" cy="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191"/>
              <p:cNvSpPr>
                <a:spLocks/>
              </p:cNvSpPr>
              <p:nvPr/>
            </p:nvSpPr>
            <p:spPr bwMode="auto">
              <a:xfrm>
                <a:off x="1123" y="2595"/>
                <a:ext cx="48" cy="147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192"/>
              <p:cNvSpPr>
                <a:spLocks/>
              </p:cNvSpPr>
              <p:nvPr/>
            </p:nvSpPr>
            <p:spPr bwMode="auto">
              <a:xfrm>
                <a:off x="919" y="2558"/>
                <a:ext cx="40" cy="3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193"/>
              <p:cNvSpPr>
                <a:spLocks/>
              </p:cNvSpPr>
              <p:nvPr/>
            </p:nvSpPr>
            <p:spPr bwMode="auto">
              <a:xfrm>
                <a:off x="753" y="2522"/>
                <a:ext cx="85" cy="254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194"/>
              <p:cNvSpPr>
                <a:spLocks/>
              </p:cNvSpPr>
              <p:nvPr/>
            </p:nvSpPr>
            <p:spPr bwMode="auto">
              <a:xfrm>
                <a:off x="830" y="2804"/>
                <a:ext cx="13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195"/>
              <p:cNvSpPr>
                <a:spLocks/>
              </p:cNvSpPr>
              <p:nvPr/>
            </p:nvSpPr>
            <p:spPr bwMode="auto">
              <a:xfrm>
                <a:off x="591" y="2673"/>
                <a:ext cx="331" cy="268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196"/>
              <p:cNvSpPr>
                <a:spLocks/>
              </p:cNvSpPr>
              <p:nvPr/>
            </p:nvSpPr>
            <p:spPr bwMode="auto">
              <a:xfrm>
                <a:off x="1045" y="2886"/>
                <a:ext cx="118" cy="8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197"/>
              <p:cNvSpPr>
                <a:spLocks/>
              </p:cNvSpPr>
              <p:nvPr/>
            </p:nvSpPr>
            <p:spPr bwMode="auto">
              <a:xfrm>
                <a:off x="762" y="2992"/>
                <a:ext cx="443" cy="151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198"/>
              <p:cNvSpPr>
                <a:spLocks/>
              </p:cNvSpPr>
              <p:nvPr/>
            </p:nvSpPr>
            <p:spPr bwMode="auto">
              <a:xfrm>
                <a:off x="878" y="2795"/>
                <a:ext cx="254" cy="7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199"/>
              <p:cNvSpPr>
                <a:spLocks/>
              </p:cNvSpPr>
              <p:nvPr/>
            </p:nvSpPr>
            <p:spPr bwMode="auto">
              <a:xfrm>
                <a:off x="814" y="2599"/>
                <a:ext cx="187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200"/>
              <p:cNvSpPr>
                <a:spLocks/>
              </p:cNvSpPr>
              <p:nvPr/>
            </p:nvSpPr>
            <p:spPr bwMode="auto">
              <a:xfrm>
                <a:off x="1004" y="2611"/>
                <a:ext cx="142" cy="13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201"/>
              <p:cNvSpPr>
                <a:spLocks/>
              </p:cNvSpPr>
              <p:nvPr/>
            </p:nvSpPr>
            <p:spPr bwMode="auto">
              <a:xfrm>
                <a:off x="1259" y="2724"/>
                <a:ext cx="146" cy="146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202"/>
              <p:cNvSpPr>
                <a:spLocks/>
              </p:cNvSpPr>
              <p:nvPr/>
            </p:nvSpPr>
            <p:spPr bwMode="auto">
              <a:xfrm>
                <a:off x="1106" y="2468"/>
                <a:ext cx="41" cy="13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203"/>
              <p:cNvSpPr>
                <a:spLocks/>
              </p:cNvSpPr>
              <p:nvPr/>
            </p:nvSpPr>
            <p:spPr bwMode="auto">
              <a:xfrm>
                <a:off x="906" y="2590"/>
                <a:ext cx="160" cy="101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204"/>
              <p:cNvSpPr>
                <a:spLocks/>
              </p:cNvSpPr>
              <p:nvPr/>
            </p:nvSpPr>
            <p:spPr bwMode="auto">
              <a:xfrm>
                <a:off x="892" y="2479"/>
                <a:ext cx="125" cy="91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205"/>
              <p:cNvSpPr>
                <a:spLocks/>
              </p:cNvSpPr>
              <p:nvPr/>
            </p:nvSpPr>
            <p:spPr bwMode="auto">
              <a:xfrm>
                <a:off x="1182" y="2463"/>
                <a:ext cx="111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0"/>
                  </a:cxn>
                  <a:cxn ang="0">
                    <a:pos x="194" y="21"/>
                  </a:cxn>
                  <a:cxn ang="0">
                    <a:pos x="223" y="108"/>
                  </a:cxn>
                  <a:cxn ang="0">
                    <a:pos x="214" y="236"/>
                  </a:cxn>
                  <a:cxn ang="0">
                    <a:pos x="135" y="178"/>
                  </a:cxn>
                  <a:cxn ang="0">
                    <a:pos x="87" y="99"/>
                  </a:cxn>
                  <a:cxn ang="0">
                    <a:pos x="18" y="99"/>
                  </a:cxn>
                  <a:cxn ang="0">
                    <a:pos x="0" y="0"/>
                  </a:cxn>
                </a:cxnLst>
                <a:rect l="0" t="0" r="r" b="b"/>
                <a:pathLst>
                  <a:path w="223" h="236">
                    <a:moveTo>
                      <a:pt x="0" y="0"/>
                    </a:moveTo>
                    <a:lnTo>
                      <a:pt x="116" y="0"/>
                    </a:lnTo>
                    <a:lnTo>
                      <a:pt x="194" y="21"/>
                    </a:lnTo>
                    <a:lnTo>
                      <a:pt x="223" y="108"/>
                    </a:lnTo>
                    <a:lnTo>
                      <a:pt x="214" y="236"/>
                    </a:lnTo>
                    <a:lnTo>
                      <a:pt x="135" y="178"/>
                    </a:lnTo>
                    <a:lnTo>
                      <a:pt x="87" y="99"/>
                    </a:lnTo>
                    <a:lnTo>
                      <a:pt x="18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206"/>
              <p:cNvSpPr>
                <a:spLocks/>
              </p:cNvSpPr>
              <p:nvPr/>
            </p:nvSpPr>
            <p:spPr bwMode="auto">
              <a:xfrm>
                <a:off x="612" y="2620"/>
                <a:ext cx="88" cy="123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207"/>
              <p:cNvSpPr>
                <a:spLocks/>
              </p:cNvSpPr>
              <p:nvPr/>
            </p:nvSpPr>
            <p:spPr bwMode="auto">
              <a:xfrm>
                <a:off x="1128" y="2881"/>
                <a:ext cx="102" cy="64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208"/>
              <p:cNvSpPr>
                <a:spLocks/>
              </p:cNvSpPr>
              <p:nvPr/>
            </p:nvSpPr>
            <p:spPr bwMode="auto">
              <a:xfrm>
                <a:off x="768" y="2959"/>
                <a:ext cx="340" cy="74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209"/>
              <p:cNvSpPr>
                <a:spLocks/>
              </p:cNvSpPr>
              <p:nvPr/>
            </p:nvSpPr>
            <p:spPr bwMode="auto">
              <a:xfrm>
                <a:off x="822" y="2626"/>
                <a:ext cx="58" cy="13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210"/>
              <p:cNvSpPr>
                <a:spLocks/>
              </p:cNvSpPr>
              <p:nvPr/>
            </p:nvSpPr>
            <p:spPr bwMode="auto">
              <a:xfrm>
                <a:off x="1012" y="2542"/>
                <a:ext cx="2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211"/>
              <p:cNvSpPr>
                <a:spLocks/>
              </p:cNvSpPr>
              <p:nvPr/>
            </p:nvSpPr>
            <p:spPr bwMode="auto">
              <a:xfrm>
                <a:off x="1107" y="2488"/>
                <a:ext cx="22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212"/>
              <p:cNvSpPr>
                <a:spLocks/>
              </p:cNvSpPr>
              <p:nvPr/>
            </p:nvSpPr>
            <p:spPr bwMode="auto">
              <a:xfrm>
                <a:off x="919" y="2532"/>
                <a:ext cx="63" cy="59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213"/>
              <p:cNvSpPr>
                <a:spLocks/>
              </p:cNvSpPr>
              <p:nvPr/>
            </p:nvSpPr>
            <p:spPr bwMode="auto">
              <a:xfrm>
                <a:off x="681" y="2513"/>
                <a:ext cx="33" cy="9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214"/>
              <p:cNvSpPr>
                <a:spLocks/>
              </p:cNvSpPr>
              <p:nvPr/>
            </p:nvSpPr>
            <p:spPr bwMode="auto">
              <a:xfrm>
                <a:off x="1178" y="2613"/>
                <a:ext cx="66" cy="139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215"/>
              <p:cNvSpPr>
                <a:spLocks/>
              </p:cNvSpPr>
              <p:nvPr/>
            </p:nvSpPr>
            <p:spPr bwMode="auto">
              <a:xfrm>
                <a:off x="822" y="2769"/>
                <a:ext cx="124" cy="103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216"/>
              <p:cNvSpPr>
                <a:spLocks/>
              </p:cNvSpPr>
              <p:nvPr/>
            </p:nvSpPr>
            <p:spPr bwMode="auto">
              <a:xfrm>
                <a:off x="1017" y="2772"/>
                <a:ext cx="191" cy="128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217"/>
              <p:cNvSpPr>
                <a:spLocks/>
              </p:cNvSpPr>
              <p:nvPr/>
            </p:nvSpPr>
            <p:spPr bwMode="auto">
              <a:xfrm>
                <a:off x="612" y="2709"/>
                <a:ext cx="283" cy="23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218"/>
              <p:cNvSpPr>
                <a:spLocks/>
              </p:cNvSpPr>
              <p:nvPr/>
            </p:nvSpPr>
            <p:spPr bwMode="auto">
              <a:xfrm>
                <a:off x="607" y="2950"/>
                <a:ext cx="112" cy="6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219"/>
              <p:cNvSpPr>
                <a:spLocks/>
              </p:cNvSpPr>
              <p:nvPr/>
            </p:nvSpPr>
            <p:spPr bwMode="auto">
              <a:xfrm>
                <a:off x="1000" y="2524"/>
                <a:ext cx="55" cy="54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220"/>
              <p:cNvSpPr>
                <a:spLocks/>
              </p:cNvSpPr>
              <p:nvPr/>
            </p:nvSpPr>
            <p:spPr bwMode="auto">
              <a:xfrm>
                <a:off x="909" y="2506"/>
                <a:ext cx="52" cy="4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221"/>
              <p:cNvSpPr>
                <a:spLocks/>
              </p:cNvSpPr>
              <p:nvPr/>
            </p:nvSpPr>
            <p:spPr bwMode="auto">
              <a:xfrm>
                <a:off x="952" y="2470"/>
                <a:ext cx="91" cy="48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222"/>
              <p:cNvSpPr>
                <a:spLocks/>
              </p:cNvSpPr>
              <p:nvPr/>
            </p:nvSpPr>
            <p:spPr bwMode="auto">
              <a:xfrm>
                <a:off x="915" y="2433"/>
                <a:ext cx="78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223"/>
              <p:cNvSpPr>
                <a:spLocks/>
              </p:cNvSpPr>
              <p:nvPr/>
            </p:nvSpPr>
            <p:spPr bwMode="auto">
              <a:xfrm>
                <a:off x="1050" y="2613"/>
                <a:ext cx="4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224"/>
              <p:cNvSpPr>
                <a:spLocks/>
              </p:cNvSpPr>
              <p:nvPr/>
            </p:nvSpPr>
            <p:spPr bwMode="auto">
              <a:xfrm>
                <a:off x="931" y="2617"/>
                <a:ext cx="100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225"/>
              <p:cNvSpPr>
                <a:spLocks/>
              </p:cNvSpPr>
              <p:nvPr/>
            </p:nvSpPr>
            <p:spPr bwMode="auto">
              <a:xfrm>
                <a:off x="465" y="3248"/>
                <a:ext cx="324" cy="278"/>
              </a:xfrm>
              <a:custGeom>
                <a:avLst/>
                <a:gdLst/>
                <a:ahLst/>
                <a:cxnLst>
                  <a:cxn ang="0">
                    <a:pos x="648" y="98"/>
                  </a:cxn>
                  <a:cxn ang="0">
                    <a:pos x="470" y="0"/>
                  </a:cxn>
                  <a:cxn ang="0">
                    <a:pos x="276" y="34"/>
                  </a:cxn>
                  <a:cxn ang="0">
                    <a:pos x="96" y="296"/>
                  </a:cxn>
                  <a:cxn ang="0">
                    <a:pos x="0" y="557"/>
                  </a:cxn>
                  <a:cxn ang="0">
                    <a:pos x="162" y="475"/>
                  </a:cxn>
                  <a:cxn ang="0">
                    <a:pos x="470" y="425"/>
                  </a:cxn>
                  <a:cxn ang="0">
                    <a:pos x="632" y="280"/>
                  </a:cxn>
                  <a:cxn ang="0">
                    <a:pos x="648" y="98"/>
                  </a:cxn>
                </a:cxnLst>
                <a:rect l="0" t="0" r="r" b="b"/>
                <a:pathLst>
                  <a:path w="648" h="557">
                    <a:moveTo>
                      <a:pt x="648" y="98"/>
                    </a:moveTo>
                    <a:lnTo>
                      <a:pt x="470" y="0"/>
                    </a:lnTo>
                    <a:lnTo>
                      <a:pt x="276" y="34"/>
                    </a:lnTo>
                    <a:lnTo>
                      <a:pt x="96" y="296"/>
                    </a:lnTo>
                    <a:lnTo>
                      <a:pt x="0" y="557"/>
                    </a:lnTo>
                    <a:lnTo>
                      <a:pt x="162" y="475"/>
                    </a:lnTo>
                    <a:lnTo>
                      <a:pt x="470" y="425"/>
                    </a:lnTo>
                    <a:lnTo>
                      <a:pt x="632" y="280"/>
                    </a:lnTo>
                    <a:lnTo>
                      <a:pt x="648" y="98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226"/>
              <p:cNvSpPr>
                <a:spLocks/>
              </p:cNvSpPr>
              <p:nvPr/>
            </p:nvSpPr>
            <p:spPr bwMode="auto">
              <a:xfrm>
                <a:off x="870" y="3297"/>
                <a:ext cx="203" cy="23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148"/>
                  </a:cxn>
                  <a:cxn ang="0">
                    <a:pos x="97" y="361"/>
                  </a:cxn>
                  <a:cxn ang="0">
                    <a:pos x="259" y="443"/>
                  </a:cxn>
                  <a:cxn ang="0">
                    <a:pos x="373" y="475"/>
                  </a:cxn>
                  <a:cxn ang="0">
                    <a:pos x="405" y="311"/>
                  </a:cxn>
                  <a:cxn ang="0">
                    <a:pos x="357" y="114"/>
                  </a:cxn>
                  <a:cxn ang="0">
                    <a:pos x="243" y="0"/>
                  </a:cxn>
                  <a:cxn ang="0">
                    <a:pos x="17" y="0"/>
                  </a:cxn>
                </a:cxnLst>
                <a:rect l="0" t="0" r="r" b="b"/>
                <a:pathLst>
                  <a:path w="405" h="475">
                    <a:moveTo>
                      <a:pt x="17" y="0"/>
                    </a:moveTo>
                    <a:lnTo>
                      <a:pt x="0" y="148"/>
                    </a:lnTo>
                    <a:lnTo>
                      <a:pt x="97" y="361"/>
                    </a:lnTo>
                    <a:lnTo>
                      <a:pt x="259" y="443"/>
                    </a:lnTo>
                    <a:lnTo>
                      <a:pt x="373" y="475"/>
                    </a:lnTo>
                    <a:lnTo>
                      <a:pt x="405" y="311"/>
                    </a:lnTo>
                    <a:lnTo>
                      <a:pt x="357" y="114"/>
                    </a:lnTo>
                    <a:lnTo>
                      <a:pt x="24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1524" y="3017"/>
                <a:ext cx="425" cy="402"/>
              </a:xfrm>
              <a:custGeom>
                <a:avLst/>
                <a:gdLst/>
                <a:ahLst/>
                <a:cxnLst>
                  <a:cxn ang="0">
                    <a:pos x="71" y="84"/>
                  </a:cxn>
                  <a:cxn ang="0">
                    <a:pos x="121" y="57"/>
                  </a:cxn>
                  <a:cxn ang="0">
                    <a:pos x="165" y="36"/>
                  </a:cxn>
                  <a:cxn ang="0">
                    <a:pos x="206" y="20"/>
                  </a:cxn>
                  <a:cxn ang="0">
                    <a:pos x="243" y="9"/>
                  </a:cxn>
                  <a:cxn ang="0">
                    <a:pos x="275" y="2"/>
                  </a:cxn>
                  <a:cxn ang="0">
                    <a:pos x="307" y="0"/>
                  </a:cxn>
                  <a:cxn ang="0">
                    <a:pos x="336" y="4"/>
                  </a:cxn>
                  <a:cxn ang="0">
                    <a:pos x="364" y="11"/>
                  </a:cxn>
                  <a:cxn ang="0">
                    <a:pos x="391" y="22"/>
                  </a:cxn>
                  <a:cxn ang="0">
                    <a:pos x="418" y="38"/>
                  </a:cxn>
                  <a:cxn ang="0">
                    <a:pos x="444" y="57"/>
                  </a:cxn>
                  <a:cxn ang="0">
                    <a:pos x="473" y="82"/>
                  </a:cxn>
                  <a:cxn ang="0">
                    <a:pos x="501" y="109"/>
                  </a:cxn>
                  <a:cxn ang="0">
                    <a:pos x="533" y="141"/>
                  </a:cxn>
                  <a:cxn ang="0">
                    <a:pos x="569" y="176"/>
                  </a:cxn>
                  <a:cxn ang="0">
                    <a:pos x="606" y="216"/>
                  </a:cxn>
                  <a:cxn ang="0">
                    <a:pos x="688" y="461"/>
                  </a:cxn>
                  <a:cxn ang="0">
                    <a:pos x="850" y="805"/>
                  </a:cxn>
                  <a:cxn ang="0">
                    <a:pos x="526" y="773"/>
                  </a:cxn>
                  <a:cxn ang="0">
                    <a:pos x="169" y="559"/>
                  </a:cxn>
                  <a:cxn ang="0">
                    <a:pos x="110" y="479"/>
                  </a:cxn>
                  <a:cxn ang="0">
                    <a:pos x="62" y="417"/>
                  </a:cxn>
                  <a:cxn ang="0">
                    <a:pos x="28" y="369"/>
                  </a:cxn>
                  <a:cxn ang="0">
                    <a:pos x="7" y="328"/>
                  </a:cxn>
                  <a:cxn ang="0">
                    <a:pos x="0" y="285"/>
                  </a:cxn>
                  <a:cxn ang="0">
                    <a:pos x="7" y="235"/>
                  </a:cxn>
                  <a:cxn ang="0">
                    <a:pos x="30" y="169"/>
                  </a:cxn>
                  <a:cxn ang="0">
                    <a:pos x="71" y="84"/>
                  </a:cxn>
                </a:cxnLst>
                <a:rect l="0" t="0" r="r" b="b"/>
                <a:pathLst>
                  <a:path w="850" h="805">
                    <a:moveTo>
                      <a:pt x="71" y="84"/>
                    </a:moveTo>
                    <a:lnTo>
                      <a:pt x="121" y="57"/>
                    </a:lnTo>
                    <a:lnTo>
                      <a:pt x="165" y="36"/>
                    </a:lnTo>
                    <a:lnTo>
                      <a:pt x="206" y="20"/>
                    </a:lnTo>
                    <a:lnTo>
                      <a:pt x="243" y="9"/>
                    </a:lnTo>
                    <a:lnTo>
                      <a:pt x="275" y="2"/>
                    </a:lnTo>
                    <a:lnTo>
                      <a:pt x="307" y="0"/>
                    </a:lnTo>
                    <a:lnTo>
                      <a:pt x="336" y="4"/>
                    </a:lnTo>
                    <a:lnTo>
                      <a:pt x="364" y="11"/>
                    </a:lnTo>
                    <a:lnTo>
                      <a:pt x="391" y="22"/>
                    </a:lnTo>
                    <a:lnTo>
                      <a:pt x="418" y="38"/>
                    </a:lnTo>
                    <a:lnTo>
                      <a:pt x="444" y="57"/>
                    </a:lnTo>
                    <a:lnTo>
                      <a:pt x="473" y="82"/>
                    </a:lnTo>
                    <a:lnTo>
                      <a:pt x="501" y="109"/>
                    </a:lnTo>
                    <a:lnTo>
                      <a:pt x="533" y="141"/>
                    </a:lnTo>
                    <a:lnTo>
                      <a:pt x="569" y="176"/>
                    </a:lnTo>
                    <a:lnTo>
                      <a:pt x="606" y="216"/>
                    </a:lnTo>
                    <a:lnTo>
                      <a:pt x="688" y="461"/>
                    </a:lnTo>
                    <a:lnTo>
                      <a:pt x="850" y="805"/>
                    </a:lnTo>
                    <a:lnTo>
                      <a:pt x="526" y="773"/>
                    </a:lnTo>
                    <a:lnTo>
                      <a:pt x="169" y="559"/>
                    </a:lnTo>
                    <a:lnTo>
                      <a:pt x="110" y="479"/>
                    </a:lnTo>
                    <a:lnTo>
                      <a:pt x="62" y="417"/>
                    </a:lnTo>
                    <a:lnTo>
                      <a:pt x="28" y="369"/>
                    </a:lnTo>
                    <a:lnTo>
                      <a:pt x="7" y="328"/>
                    </a:lnTo>
                    <a:lnTo>
                      <a:pt x="0" y="285"/>
                    </a:lnTo>
                    <a:lnTo>
                      <a:pt x="7" y="235"/>
                    </a:lnTo>
                    <a:lnTo>
                      <a:pt x="30" y="169"/>
                    </a:lnTo>
                    <a:lnTo>
                      <a:pt x="71" y="8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>
                <a:off x="1268" y="3174"/>
                <a:ext cx="234" cy="311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35" y="13"/>
                  </a:cxn>
                  <a:cxn ang="0">
                    <a:pos x="82" y="29"/>
                  </a:cxn>
                  <a:cxn ang="0">
                    <a:pos x="48" y="54"/>
                  </a:cxn>
                  <a:cxn ang="0">
                    <a:pos x="28" y="86"/>
                  </a:cxn>
                  <a:cxn ang="0">
                    <a:pos x="20" y="127"/>
                  </a:cxn>
                  <a:cxn ang="0">
                    <a:pos x="14" y="182"/>
                  </a:cxn>
                  <a:cxn ang="0">
                    <a:pos x="9" y="248"/>
                  </a:cxn>
                  <a:cxn ang="0">
                    <a:pos x="0" y="328"/>
                  </a:cxn>
                  <a:cxn ang="0">
                    <a:pos x="114" y="476"/>
                  </a:cxn>
                  <a:cxn ang="0">
                    <a:pos x="244" y="623"/>
                  </a:cxn>
                  <a:cxn ang="0">
                    <a:pos x="244" y="460"/>
                  </a:cxn>
                  <a:cxn ang="0">
                    <a:pos x="322" y="420"/>
                  </a:cxn>
                  <a:cxn ang="0">
                    <a:pos x="384" y="385"/>
                  </a:cxn>
                  <a:cxn ang="0">
                    <a:pos x="429" y="347"/>
                  </a:cxn>
                  <a:cxn ang="0">
                    <a:pos x="457" y="305"/>
                  </a:cxn>
                  <a:cxn ang="0">
                    <a:pos x="470" y="259"/>
                  </a:cxn>
                  <a:cxn ang="0">
                    <a:pos x="464" y="202"/>
                  </a:cxn>
                  <a:cxn ang="0">
                    <a:pos x="443" y="134"/>
                  </a:cxn>
                  <a:cxn ang="0">
                    <a:pos x="406" y="50"/>
                  </a:cxn>
                  <a:cxn ang="0">
                    <a:pos x="308" y="66"/>
                  </a:cxn>
                  <a:cxn ang="0">
                    <a:pos x="212" y="0"/>
                  </a:cxn>
                </a:cxnLst>
                <a:rect l="0" t="0" r="r" b="b"/>
                <a:pathLst>
                  <a:path w="470" h="623">
                    <a:moveTo>
                      <a:pt x="212" y="0"/>
                    </a:moveTo>
                    <a:lnTo>
                      <a:pt x="135" y="13"/>
                    </a:lnTo>
                    <a:lnTo>
                      <a:pt x="82" y="29"/>
                    </a:lnTo>
                    <a:lnTo>
                      <a:pt x="48" y="54"/>
                    </a:lnTo>
                    <a:lnTo>
                      <a:pt x="28" y="86"/>
                    </a:lnTo>
                    <a:lnTo>
                      <a:pt x="20" y="127"/>
                    </a:lnTo>
                    <a:lnTo>
                      <a:pt x="14" y="182"/>
                    </a:lnTo>
                    <a:lnTo>
                      <a:pt x="9" y="248"/>
                    </a:lnTo>
                    <a:lnTo>
                      <a:pt x="0" y="328"/>
                    </a:lnTo>
                    <a:lnTo>
                      <a:pt x="114" y="476"/>
                    </a:lnTo>
                    <a:lnTo>
                      <a:pt x="244" y="623"/>
                    </a:lnTo>
                    <a:lnTo>
                      <a:pt x="244" y="460"/>
                    </a:lnTo>
                    <a:lnTo>
                      <a:pt x="322" y="420"/>
                    </a:lnTo>
                    <a:lnTo>
                      <a:pt x="384" y="385"/>
                    </a:lnTo>
                    <a:lnTo>
                      <a:pt x="429" y="347"/>
                    </a:lnTo>
                    <a:lnTo>
                      <a:pt x="457" y="305"/>
                    </a:lnTo>
                    <a:lnTo>
                      <a:pt x="470" y="259"/>
                    </a:lnTo>
                    <a:lnTo>
                      <a:pt x="464" y="202"/>
                    </a:lnTo>
                    <a:lnTo>
                      <a:pt x="443" y="134"/>
                    </a:lnTo>
                    <a:lnTo>
                      <a:pt x="406" y="50"/>
                    </a:lnTo>
                    <a:lnTo>
                      <a:pt x="308" y="66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229"/>
              <p:cNvSpPr>
                <a:spLocks/>
              </p:cNvSpPr>
              <p:nvPr/>
            </p:nvSpPr>
            <p:spPr bwMode="auto">
              <a:xfrm>
                <a:off x="654" y="2130"/>
                <a:ext cx="307" cy="179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502" y="46"/>
                  </a:cxn>
                  <a:cxn ang="0">
                    <a:pos x="464" y="85"/>
                  </a:cxn>
                  <a:cxn ang="0">
                    <a:pos x="432" y="118"/>
                  </a:cxn>
                  <a:cxn ang="0">
                    <a:pos x="400" y="142"/>
                  </a:cxn>
                  <a:cxn ang="0">
                    <a:pos x="372" y="160"/>
                  </a:cxn>
                  <a:cxn ang="0">
                    <a:pos x="345" y="173"/>
                  </a:cxn>
                  <a:cxn ang="0">
                    <a:pos x="317" y="180"/>
                  </a:cxn>
                  <a:cxn ang="0">
                    <a:pos x="290" y="180"/>
                  </a:cxn>
                  <a:cxn ang="0">
                    <a:pos x="263" y="174"/>
                  </a:cxn>
                  <a:cxn ang="0">
                    <a:pos x="235" y="166"/>
                  </a:cxn>
                  <a:cxn ang="0">
                    <a:pos x="203" y="151"/>
                  </a:cxn>
                  <a:cxn ang="0">
                    <a:pos x="171" y="132"/>
                  </a:cxn>
                  <a:cxn ang="0">
                    <a:pos x="133" y="109"/>
                  </a:cxn>
                  <a:cxn ang="0">
                    <a:pos x="94" y="82"/>
                  </a:cxn>
                  <a:cxn ang="0">
                    <a:pos x="50" y="52"/>
                  </a:cxn>
                  <a:cxn ang="0">
                    <a:pos x="0" y="18"/>
                  </a:cxn>
                  <a:cxn ang="0">
                    <a:pos x="32" y="69"/>
                  </a:cxn>
                  <a:cxn ang="0">
                    <a:pos x="62" y="118"/>
                  </a:cxn>
                  <a:cxn ang="0">
                    <a:pos x="91" y="162"/>
                  </a:cxn>
                  <a:cxn ang="0">
                    <a:pos x="119" y="205"/>
                  </a:cxn>
                  <a:cxn ang="0">
                    <a:pos x="149" y="242"/>
                  </a:cxn>
                  <a:cxn ang="0">
                    <a:pos x="178" y="274"/>
                  </a:cxn>
                  <a:cxn ang="0">
                    <a:pos x="208" y="303"/>
                  </a:cxn>
                  <a:cxn ang="0">
                    <a:pos x="238" y="326"/>
                  </a:cxn>
                  <a:cxn ang="0">
                    <a:pos x="270" y="344"/>
                  </a:cxn>
                  <a:cxn ang="0">
                    <a:pos x="306" y="354"/>
                  </a:cxn>
                  <a:cxn ang="0">
                    <a:pos x="342" y="358"/>
                  </a:cxn>
                  <a:cxn ang="0">
                    <a:pos x="381" y="354"/>
                  </a:cxn>
                  <a:cxn ang="0">
                    <a:pos x="423" y="342"/>
                  </a:cxn>
                  <a:cxn ang="0">
                    <a:pos x="470" y="322"/>
                  </a:cxn>
                  <a:cxn ang="0">
                    <a:pos x="520" y="294"/>
                  </a:cxn>
                  <a:cxn ang="0">
                    <a:pos x="575" y="256"/>
                  </a:cxn>
                  <a:cxn ang="0">
                    <a:pos x="614" y="77"/>
                  </a:cxn>
                  <a:cxn ang="0">
                    <a:pos x="541" y="0"/>
                  </a:cxn>
                </a:cxnLst>
                <a:rect l="0" t="0" r="r" b="b"/>
                <a:pathLst>
                  <a:path w="614" h="358">
                    <a:moveTo>
                      <a:pt x="541" y="0"/>
                    </a:moveTo>
                    <a:lnTo>
                      <a:pt x="502" y="46"/>
                    </a:lnTo>
                    <a:lnTo>
                      <a:pt x="464" y="85"/>
                    </a:lnTo>
                    <a:lnTo>
                      <a:pt x="432" y="118"/>
                    </a:lnTo>
                    <a:lnTo>
                      <a:pt x="400" y="142"/>
                    </a:lnTo>
                    <a:lnTo>
                      <a:pt x="372" y="160"/>
                    </a:lnTo>
                    <a:lnTo>
                      <a:pt x="345" y="173"/>
                    </a:lnTo>
                    <a:lnTo>
                      <a:pt x="317" y="180"/>
                    </a:lnTo>
                    <a:lnTo>
                      <a:pt x="290" y="180"/>
                    </a:lnTo>
                    <a:lnTo>
                      <a:pt x="263" y="174"/>
                    </a:lnTo>
                    <a:lnTo>
                      <a:pt x="235" y="166"/>
                    </a:lnTo>
                    <a:lnTo>
                      <a:pt x="203" y="151"/>
                    </a:lnTo>
                    <a:lnTo>
                      <a:pt x="171" y="132"/>
                    </a:lnTo>
                    <a:lnTo>
                      <a:pt x="133" y="109"/>
                    </a:lnTo>
                    <a:lnTo>
                      <a:pt x="94" y="82"/>
                    </a:lnTo>
                    <a:lnTo>
                      <a:pt x="50" y="52"/>
                    </a:lnTo>
                    <a:lnTo>
                      <a:pt x="0" y="18"/>
                    </a:lnTo>
                    <a:lnTo>
                      <a:pt x="32" y="69"/>
                    </a:lnTo>
                    <a:lnTo>
                      <a:pt x="62" y="118"/>
                    </a:lnTo>
                    <a:lnTo>
                      <a:pt x="91" y="162"/>
                    </a:lnTo>
                    <a:lnTo>
                      <a:pt x="119" y="205"/>
                    </a:lnTo>
                    <a:lnTo>
                      <a:pt x="149" y="242"/>
                    </a:lnTo>
                    <a:lnTo>
                      <a:pt x="178" y="274"/>
                    </a:lnTo>
                    <a:lnTo>
                      <a:pt x="208" y="303"/>
                    </a:lnTo>
                    <a:lnTo>
                      <a:pt x="238" y="326"/>
                    </a:lnTo>
                    <a:lnTo>
                      <a:pt x="270" y="344"/>
                    </a:lnTo>
                    <a:lnTo>
                      <a:pt x="306" y="354"/>
                    </a:lnTo>
                    <a:lnTo>
                      <a:pt x="342" y="358"/>
                    </a:lnTo>
                    <a:lnTo>
                      <a:pt x="381" y="354"/>
                    </a:lnTo>
                    <a:lnTo>
                      <a:pt x="423" y="342"/>
                    </a:lnTo>
                    <a:lnTo>
                      <a:pt x="470" y="322"/>
                    </a:lnTo>
                    <a:lnTo>
                      <a:pt x="520" y="294"/>
                    </a:lnTo>
                    <a:lnTo>
                      <a:pt x="575" y="256"/>
                    </a:lnTo>
                    <a:lnTo>
                      <a:pt x="614" y="7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" name="Freeform 230"/>
              <p:cNvSpPr>
                <a:spLocks/>
              </p:cNvSpPr>
              <p:nvPr/>
            </p:nvSpPr>
            <p:spPr bwMode="auto">
              <a:xfrm>
                <a:off x="1555" y="3017"/>
                <a:ext cx="394" cy="394"/>
              </a:xfrm>
              <a:custGeom>
                <a:avLst/>
                <a:gdLst/>
                <a:ahLst/>
                <a:cxnLst>
                  <a:cxn ang="0">
                    <a:pos x="43" y="57"/>
                  </a:cxn>
                  <a:cxn ang="0">
                    <a:pos x="155" y="0"/>
                  </a:cxn>
                  <a:cxn ang="0">
                    <a:pos x="208" y="6"/>
                  </a:cxn>
                  <a:cxn ang="0">
                    <a:pos x="254" y="13"/>
                  </a:cxn>
                  <a:cxn ang="0">
                    <a:pos x="297" y="20"/>
                  </a:cxn>
                  <a:cxn ang="0">
                    <a:pos x="336" y="29"/>
                  </a:cxn>
                  <a:cxn ang="0">
                    <a:pos x="370" y="39"/>
                  </a:cxn>
                  <a:cxn ang="0">
                    <a:pos x="400" y="52"/>
                  </a:cxn>
                  <a:cxn ang="0">
                    <a:pos x="429" y="66"/>
                  </a:cxn>
                  <a:cxn ang="0">
                    <a:pos x="454" y="84"/>
                  </a:cxn>
                  <a:cxn ang="0">
                    <a:pos x="477" y="105"/>
                  </a:cxn>
                  <a:cxn ang="0">
                    <a:pos x="498" y="130"/>
                  </a:cxn>
                  <a:cxn ang="0">
                    <a:pos x="518" y="159"/>
                  </a:cxn>
                  <a:cxn ang="0">
                    <a:pos x="535" y="192"/>
                  </a:cxn>
                  <a:cxn ang="0">
                    <a:pos x="555" y="232"/>
                  </a:cxn>
                  <a:cxn ang="0">
                    <a:pos x="573" y="274"/>
                  </a:cxn>
                  <a:cxn ang="0">
                    <a:pos x="591" y="324"/>
                  </a:cxn>
                  <a:cxn ang="0">
                    <a:pos x="610" y="379"/>
                  </a:cxn>
                  <a:cxn ang="0">
                    <a:pos x="726" y="691"/>
                  </a:cxn>
                  <a:cxn ang="0">
                    <a:pos x="788" y="789"/>
                  </a:cxn>
                  <a:cxn ang="0">
                    <a:pos x="382" y="486"/>
                  </a:cxn>
                  <a:cxn ang="0">
                    <a:pos x="352" y="447"/>
                  </a:cxn>
                  <a:cxn ang="0">
                    <a:pos x="324" y="413"/>
                  </a:cxn>
                  <a:cxn ang="0">
                    <a:pos x="301" y="381"/>
                  </a:cxn>
                  <a:cxn ang="0">
                    <a:pos x="279" y="354"/>
                  </a:cxn>
                  <a:cxn ang="0">
                    <a:pos x="260" y="329"/>
                  </a:cxn>
                  <a:cxn ang="0">
                    <a:pos x="244" y="308"/>
                  </a:cxn>
                  <a:cxn ang="0">
                    <a:pos x="226" y="287"/>
                  </a:cxn>
                  <a:cxn ang="0">
                    <a:pos x="210" y="267"/>
                  </a:cxn>
                  <a:cxn ang="0">
                    <a:pos x="192" y="248"/>
                  </a:cxn>
                  <a:cxn ang="0">
                    <a:pos x="172" y="230"/>
                  </a:cxn>
                  <a:cxn ang="0">
                    <a:pos x="153" y="210"/>
                  </a:cxn>
                  <a:cxn ang="0">
                    <a:pos x="130" y="191"/>
                  </a:cxn>
                  <a:cxn ang="0">
                    <a:pos x="103" y="169"/>
                  </a:cxn>
                  <a:cxn ang="0">
                    <a:pos x="75" y="146"/>
                  </a:cxn>
                  <a:cxn ang="0">
                    <a:pos x="39" y="120"/>
                  </a:cxn>
                  <a:cxn ang="0">
                    <a:pos x="0" y="91"/>
                  </a:cxn>
                  <a:cxn ang="0">
                    <a:pos x="43" y="57"/>
                  </a:cxn>
                </a:cxnLst>
                <a:rect l="0" t="0" r="r" b="b"/>
                <a:pathLst>
                  <a:path w="788" h="789">
                    <a:moveTo>
                      <a:pt x="43" y="57"/>
                    </a:moveTo>
                    <a:lnTo>
                      <a:pt x="155" y="0"/>
                    </a:lnTo>
                    <a:lnTo>
                      <a:pt x="208" y="6"/>
                    </a:lnTo>
                    <a:lnTo>
                      <a:pt x="254" y="13"/>
                    </a:lnTo>
                    <a:lnTo>
                      <a:pt x="297" y="20"/>
                    </a:lnTo>
                    <a:lnTo>
                      <a:pt x="336" y="29"/>
                    </a:lnTo>
                    <a:lnTo>
                      <a:pt x="370" y="39"/>
                    </a:lnTo>
                    <a:lnTo>
                      <a:pt x="400" y="52"/>
                    </a:lnTo>
                    <a:lnTo>
                      <a:pt x="429" y="66"/>
                    </a:lnTo>
                    <a:lnTo>
                      <a:pt x="454" y="84"/>
                    </a:lnTo>
                    <a:lnTo>
                      <a:pt x="477" y="105"/>
                    </a:lnTo>
                    <a:lnTo>
                      <a:pt x="498" y="130"/>
                    </a:lnTo>
                    <a:lnTo>
                      <a:pt x="518" y="159"/>
                    </a:lnTo>
                    <a:lnTo>
                      <a:pt x="535" y="192"/>
                    </a:lnTo>
                    <a:lnTo>
                      <a:pt x="555" y="232"/>
                    </a:lnTo>
                    <a:lnTo>
                      <a:pt x="573" y="274"/>
                    </a:lnTo>
                    <a:lnTo>
                      <a:pt x="591" y="324"/>
                    </a:lnTo>
                    <a:lnTo>
                      <a:pt x="610" y="379"/>
                    </a:lnTo>
                    <a:lnTo>
                      <a:pt x="726" y="691"/>
                    </a:lnTo>
                    <a:lnTo>
                      <a:pt x="788" y="789"/>
                    </a:lnTo>
                    <a:lnTo>
                      <a:pt x="382" y="486"/>
                    </a:lnTo>
                    <a:lnTo>
                      <a:pt x="352" y="447"/>
                    </a:lnTo>
                    <a:lnTo>
                      <a:pt x="324" y="413"/>
                    </a:lnTo>
                    <a:lnTo>
                      <a:pt x="301" y="381"/>
                    </a:lnTo>
                    <a:lnTo>
                      <a:pt x="279" y="354"/>
                    </a:lnTo>
                    <a:lnTo>
                      <a:pt x="260" y="329"/>
                    </a:lnTo>
                    <a:lnTo>
                      <a:pt x="244" y="308"/>
                    </a:lnTo>
                    <a:lnTo>
                      <a:pt x="226" y="287"/>
                    </a:lnTo>
                    <a:lnTo>
                      <a:pt x="210" y="267"/>
                    </a:lnTo>
                    <a:lnTo>
                      <a:pt x="192" y="248"/>
                    </a:lnTo>
                    <a:lnTo>
                      <a:pt x="172" y="230"/>
                    </a:lnTo>
                    <a:lnTo>
                      <a:pt x="153" y="210"/>
                    </a:lnTo>
                    <a:lnTo>
                      <a:pt x="130" y="191"/>
                    </a:lnTo>
                    <a:lnTo>
                      <a:pt x="103" y="169"/>
                    </a:lnTo>
                    <a:lnTo>
                      <a:pt x="75" y="146"/>
                    </a:lnTo>
                    <a:lnTo>
                      <a:pt x="39" y="120"/>
                    </a:lnTo>
                    <a:lnTo>
                      <a:pt x="0" y="91"/>
                    </a:lnTo>
                    <a:lnTo>
                      <a:pt x="43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Freeform 231"/>
              <p:cNvSpPr>
                <a:spLocks/>
              </p:cNvSpPr>
              <p:nvPr/>
            </p:nvSpPr>
            <p:spPr bwMode="auto">
              <a:xfrm>
                <a:off x="1336" y="3203"/>
                <a:ext cx="167" cy="274"/>
              </a:xfrm>
              <a:custGeom>
                <a:avLst/>
                <a:gdLst/>
                <a:ahLst/>
                <a:cxnLst>
                  <a:cxn ang="0">
                    <a:pos x="167" y="9"/>
                  </a:cxn>
                  <a:cxn ang="0">
                    <a:pos x="61" y="73"/>
                  </a:cxn>
                  <a:cxn ang="0">
                    <a:pos x="0" y="235"/>
                  </a:cxn>
                  <a:cxn ang="0">
                    <a:pos x="5" y="351"/>
                  </a:cxn>
                  <a:cxn ang="0">
                    <a:pos x="46" y="440"/>
                  </a:cxn>
                  <a:cxn ang="0">
                    <a:pos x="89" y="548"/>
                  </a:cxn>
                  <a:cxn ang="0">
                    <a:pos x="69" y="417"/>
                  </a:cxn>
                  <a:cxn ang="0">
                    <a:pos x="158" y="313"/>
                  </a:cxn>
                  <a:cxn ang="0">
                    <a:pos x="219" y="296"/>
                  </a:cxn>
                  <a:cxn ang="0">
                    <a:pos x="269" y="276"/>
                  </a:cxn>
                  <a:cxn ang="0">
                    <a:pos x="304" y="249"/>
                  </a:cxn>
                  <a:cxn ang="0">
                    <a:pos x="326" y="217"/>
                  </a:cxn>
                  <a:cxn ang="0">
                    <a:pos x="335" y="178"/>
                  </a:cxn>
                  <a:cxn ang="0">
                    <a:pos x="327" y="130"/>
                  </a:cxn>
                  <a:cxn ang="0">
                    <a:pos x="306" y="71"/>
                  </a:cxn>
                  <a:cxn ang="0">
                    <a:pos x="271" y="0"/>
                  </a:cxn>
                  <a:cxn ang="0">
                    <a:pos x="267" y="0"/>
                  </a:cxn>
                  <a:cxn ang="0">
                    <a:pos x="255" y="2"/>
                  </a:cxn>
                  <a:cxn ang="0">
                    <a:pos x="238" y="4"/>
                  </a:cxn>
                  <a:cxn ang="0">
                    <a:pos x="221" y="7"/>
                  </a:cxn>
                  <a:cxn ang="0">
                    <a:pos x="203" y="9"/>
                  </a:cxn>
                  <a:cxn ang="0">
                    <a:pos x="185" y="9"/>
                  </a:cxn>
                  <a:cxn ang="0">
                    <a:pos x="173" y="11"/>
                  </a:cxn>
                  <a:cxn ang="0">
                    <a:pos x="167" y="9"/>
                  </a:cxn>
                </a:cxnLst>
                <a:rect l="0" t="0" r="r" b="b"/>
                <a:pathLst>
                  <a:path w="335" h="548">
                    <a:moveTo>
                      <a:pt x="167" y="9"/>
                    </a:moveTo>
                    <a:lnTo>
                      <a:pt x="61" y="73"/>
                    </a:lnTo>
                    <a:lnTo>
                      <a:pt x="0" y="235"/>
                    </a:lnTo>
                    <a:lnTo>
                      <a:pt x="5" y="351"/>
                    </a:lnTo>
                    <a:lnTo>
                      <a:pt x="46" y="440"/>
                    </a:lnTo>
                    <a:lnTo>
                      <a:pt x="89" y="548"/>
                    </a:lnTo>
                    <a:lnTo>
                      <a:pt x="69" y="417"/>
                    </a:lnTo>
                    <a:lnTo>
                      <a:pt x="158" y="313"/>
                    </a:lnTo>
                    <a:lnTo>
                      <a:pt x="219" y="296"/>
                    </a:lnTo>
                    <a:lnTo>
                      <a:pt x="269" y="276"/>
                    </a:lnTo>
                    <a:lnTo>
                      <a:pt x="304" y="249"/>
                    </a:lnTo>
                    <a:lnTo>
                      <a:pt x="326" y="217"/>
                    </a:lnTo>
                    <a:lnTo>
                      <a:pt x="335" y="178"/>
                    </a:lnTo>
                    <a:lnTo>
                      <a:pt x="327" y="130"/>
                    </a:lnTo>
                    <a:lnTo>
                      <a:pt x="306" y="71"/>
                    </a:lnTo>
                    <a:lnTo>
                      <a:pt x="271" y="0"/>
                    </a:lnTo>
                    <a:lnTo>
                      <a:pt x="267" y="0"/>
                    </a:lnTo>
                    <a:lnTo>
                      <a:pt x="255" y="2"/>
                    </a:lnTo>
                    <a:lnTo>
                      <a:pt x="238" y="4"/>
                    </a:lnTo>
                    <a:lnTo>
                      <a:pt x="221" y="7"/>
                    </a:lnTo>
                    <a:lnTo>
                      <a:pt x="203" y="9"/>
                    </a:lnTo>
                    <a:lnTo>
                      <a:pt x="185" y="9"/>
                    </a:lnTo>
                    <a:lnTo>
                      <a:pt x="173" y="11"/>
                    </a:lnTo>
                    <a:lnTo>
                      <a:pt x="167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" name="Freeform 232"/>
              <p:cNvSpPr>
                <a:spLocks/>
              </p:cNvSpPr>
              <p:nvPr/>
            </p:nvSpPr>
            <p:spPr bwMode="auto">
              <a:xfrm>
                <a:off x="1336" y="3241"/>
                <a:ext cx="98" cy="196"/>
              </a:xfrm>
              <a:custGeom>
                <a:avLst/>
                <a:gdLst/>
                <a:ahLst/>
                <a:cxnLst>
                  <a:cxn ang="0">
                    <a:pos x="52" y="30"/>
                  </a:cxn>
                  <a:cxn ang="0">
                    <a:pos x="0" y="153"/>
                  </a:cxn>
                  <a:cxn ang="0">
                    <a:pos x="0" y="236"/>
                  </a:cxn>
                  <a:cxn ang="0">
                    <a:pos x="14" y="316"/>
                  </a:cxn>
                  <a:cxn ang="0">
                    <a:pos x="61" y="391"/>
                  </a:cxn>
                  <a:cxn ang="0">
                    <a:pos x="46" y="251"/>
                  </a:cxn>
                  <a:cxn ang="0">
                    <a:pos x="196" y="142"/>
                  </a:cxn>
                  <a:cxn ang="0">
                    <a:pos x="196" y="99"/>
                  </a:cxn>
                  <a:cxn ang="0">
                    <a:pos x="192" y="62"/>
                  </a:cxn>
                  <a:cxn ang="0">
                    <a:pos x="187" y="32"/>
                  </a:cxn>
                  <a:cxn ang="0">
                    <a:pos x="174" y="12"/>
                  </a:cxn>
                  <a:cxn ang="0">
                    <a:pos x="157" y="0"/>
                  </a:cxn>
                  <a:cxn ang="0">
                    <a:pos x="132" y="0"/>
                  </a:cxn>
                  <a:cxn ang="0">
                    <a:pos x="98" y="9"/>
                  </a:cxn>
                  <a:cxn ang="0">
                    <a:pos x="52" y="30"/>
                  </a:cxn>
                </a:cxnLst>
                <a:rect l="0" t="0" r="r" b="b"/>
                <a:pathLst>
                  <a:path w="196" h="391">
                    <a:moveTo>
                      <a:pt x="52" y="30"/>
                    </a:moveTo>
                    <a:lnTo>
                      <a:pt x="0" y="153"/>
                    </a:lnTo>
                    <a:lnTo>
                      <a:pt x="0" y="236"/>
                    </a:lnTo>
                    <a:lnTo>
                      <a:pt x="14" y="316"/>
                    </a:lnTo>
                    <a:lnTo>
                      <a:pt x="61" y="391"/>
                    </a:lnTo>
                    <a:lnTo>
                      <a:pt x="46" y="251"/>
                    </a:lnTo>
                    <a:lnTo>
                      <a:pt x="196" y="142"/>
                    </a:lnTo>
                    <a:lnTo>
                      <a:pt x="196" y="99"/>
                    </a:lnTo>
                    <a:lnTo>
                      <a:pt x="192" y="62"/>
                    </a:lnTo>
                    <a:lnTo>
                      <a:pt x="187" y="32"/>
                    </a:lnTo>
                    <a:lnTo>
                      <a:pt x="174" y="12"/>
                    </a:lnTo>
                    <a:lnTo>
                      <a:pt x="157" y="0"/>
                    </a:lnTo>
                    <a:lnTo>
                      <a:pt x="132" y="0"/>
                    </a:lnTo>
                    <a:lnTo>
                      <a:pt x="98" y="9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" name="Freeform 233"/>
              <p:cNvSpPr>
                <a:spLocks/>
              </p:cNvSpPr>
              <p:nvPr/>
            </p:nvSpPr>
            <p:spPr bwMode="auto">
              <a:xfrm>
                <a:off x="1339" y="3292"/>
                <a:ext cx="27" cy="9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116"/>
                  </a:cxn>
                  <a:cxn ang="0">
                    <a:pos x="6" y="192"/>
                  </a:cxn>
                  <a:cxn ang="0">
                    <a:pos x="24" y="89"/>
                  </a:cxn>
                  <a:cxn ang="0">
                    <a:pos x="56" y="0"/>
                  </a:cxn>
                  <a:cxn ang="0">
                    <a:pos x="0" y="41"/>
                  </a:cxn>
                </a:cxnLst>
                <a:rect l="0" t="0" r="r" b="b"/>
                <a:pathLst>
                  <a:path w="56" h="192">
                    <a:moveTo>
                      <a:pt x="0" y="41"/>
                    </a:moveTo>
                    <a:lnTo>
                      <a:pt x="0" y="116"/>
                    </a:lnTo>
                    <a:lnTo>
                      <a:pt x="6" y="192"/>
                    </a:lnTo>
                    <a:lnTo>
                      <a:pt x="24" y="89"/>
                    </a:lnTo>
                    <a:lnTo>
                      <a:pt x="56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Freeform 234"/>
              <p:cNvSpPr>
                <a:spLocks/>
              </p:cNvSpPr>
              <p:nvPr/>
            </p:nvSpPr>
            <p:spPr bwMode="auto">
              <a:xfrm>
                <a:off x="1737" y="3168"/>
                <a:ext cx="201" cy="231"/>
              </a:xfrm>
              <a:custGeom>
                <a:avLst/>
                <a:gdLst/>
                <a:ahLst/>
                <a:cxnLst>
                  <a:cxn ang="0">
                    <a:pos x="83" y="203"/>
                  </a:cxn>
                  <a:cxn ang="0">
                    <a:pos x="9" y="121"/>
                  </a:cxn>
                  <a:cxn ang="0">
                    <a:pos x="0" y="9"/>
                  </a:cxn>
                  <a:cxn ang="0">
                    <a:pos x="115" y="0"/>
                  </a:cxn>
                  <a:cxn ang="0">
                    <a:pos x="245" y="85"/>
                  </a:cxn>
                  <a:cxn ang="0">
                    <a:pos x="340" y="343"/>
                  </a:cxn>
                  <a:cxn ang="0">
                    <a:pos x="402" y="461"/>
                  </a:cxn>
                  <a:cxn ang="0">
                    <a:pos x="147" y="265"/>
                  </a:cxn>
                  <a:cxn ang="0">
                    <a:pos x="83" y="203"/>
                  </a:cxn>
                </a:cxnLst>
                <a:rect l="0" t="0" r="r" b="b"/>
                <a:pathLst>
                  <a:path w="402" h="461">
                    <a:moveTo>
                      <a:pt x="83" y="203"/>
                    </a:moveTo>
                    <a:lnTo>
                      <a:pt x="9" y="121"/>
                    </a:lnTo>
                    <a:lnTo>
                      <a:pt x="0" y="9"/>
                    </a:lnTo>
                    <a:lnTo>
                      <a:pt x="115" y="0"/>
                    </a:lnTo>
                    <a:lnTo>
                      <a:pt x="245" y="85"/>
                    </a:lnTo>
                    <a:lnTo>
                      <a:pt x="340" y="343"/>
                    </a:lnTo>
                    <a:lnTo>
                      <a:pt x="402" y="461"/>
                    </a:lnTo>
                    <a:lnTo>
                      <a:pt x="147" y="265"/>
                    </a:lnTo>
                    <a:lnTo>
                      <a:pt x="83" y="203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4" name="Freeform 235"/>
              <p:cNvSpPr>
                <a:spLocks/>
              </p:cNvSpPr>
              <p:nvPr/>
            </p:nvSpPr>
            <p:spPr bwMode="auto">
              <a:xfrm>
                <a:off x="1800" y="3249"/>
                <a:ext cx="127" cy="138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66" y="90"/>
                  </a:cxn>
                  <a:cxn ang="0">
                    <a:pos x="255" y="276"/>
                  </a:cxn>
                  <a:cxn ang="0">
                    <a:pos x="139" y="144"/>
                  </a:cxn>
                  <a:cxn ang="0">
                    <a:pos x="45" y="90"/>
                  </a:cxn>
                  <a:cxn ang="0">
                    <a:pos x="0" y="5"/>
                  </a:cxn>
                  <a:cxn ang="0">
                    <a:pos x="54" y="0"/>
                  </a:cxn>
                  <a:cxn ang="0">
                    <a:pos x="107" y="0"/>
                  </a:cxn>
                </a:cxnLst>
                <a:rect l="0" t="0" r="r" b="b"/>
                <a:pathLst>
                  <a:path w="255" h="276">
                    <a:moveTo>
                      <a:pt x="107" y="0"/>
                    </a:moveTo>
                    <a:lnTo>
                      <a:pt x="166" y="90"/>
                    </a:lnTo>
                    <a:lnTo>
                      <a:pt x="255" y="276"/>
                    </a:lnTo>
                    <a:lnTo>
                      <a:pt x="139" y="144"/>
                    </a:lnTo>
                    <a:lnTo>
                      <a:pt x="45" y="9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3F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236"/>
              <p:cNvSpPr>
                <a:spLocks/>
              </p:cNvSpPr>
              <p:nvPr/>
            </p:nvSpPr>
            <p:spPr bwMode="auto">
              <a:xfrm>
                <a:off x="465" y="3297"/>
                <a:ext cx="300" cy="237"/>
              </a:xfrm>
              <a:custGeom>
                <a:avLst/>
                <a:gdLst/>
                <a:ahLst/>
                <a:cxnLst>
                  <a:cxn ang="0">
                    <a:pos x="518" y="0"/>
                  </a:cxn>
                  <a:cxn ang="0">
                    <a:pos x="324" y="66"/>
                  </a:cxn>
                  <a:cxn ang="0">
                    <a:pos x="146" y="263"/>
                  </a:cxn>
                  <a:cxn ang="0">
                    <a:pos x="0" y="475"/>
                  </a:cxn>
                  <a:cxn ang="0">
                    <a:pos x="162" y="393"/>
                  </a:cxn>
                  <a:cxn ang="0">
                    <a:pos x="308" y="361"/>
                  </a:cxn>
                  <a:cxn ang="0">
                    <a:pos x="340" y="182"/>
                  </a:cxn>
                  <a:cxn ang="0">
                    <a:pos x="422" y="246"/>
                  </a:cxn>
                  <a:cxn ang="0">
                    <a:pos x="534" y="182"/>
                  </a:cxn>
                  <a:cxn ang="0">
                    <a:pos x="600" y="66"/>
                  </a:cxn>
                  <a:cxn ang="0">
                    <a:pos x="518" y="0"/>
                  </a:cxn>
                </a:cxnLst>
                <a:rect l="0" t="0" r="r" b="b"/>
                <a:pathLst>
                  <a:path w="600" h="475">
                    <a:moveTo>
                      <a:pt x="518" y="0"/>
                    </a:moveTo>
                    <a:lnTo>
                      <a:pt x="324" y="66"/>
                    </a:lnTo>
                    <a:lnTo>
                      <a:pt x="146" y="263"/>
                    </a:lnTo>
                    <a:lnTo>
                      <a:pt x="0" y="475"/>
                    </a:lnTo>
                    <a:lnTo>
                      <a:pt x="162" y="393"/>
                    </a:lnTo>
                    <a:lnTo>
                      <a:pt x="308" y="361"/>
                    </a:lnTo>
                    <a:lnTo>
                      <a:pt x="340" y="182"/>
                    </a:lnTo>
                    <a:lnTo>
                      <a:pt x="422" y="246"/>
                    </a:lnTo>
                    <a:lnTo>
                      <a:pt x="534" y="182"/>
                    </a:lnTo>
                    <a:lnTo>
                      <a:pt x="600" y="66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Freeform 237"/>
              <p:cNvSpPr>
                <a:spLocks/>
              </p:cNvSpPr>
              <p:nvPr/>
            </p:nvSpPr>
            <p:spPr bwMode="auto">
              <a:xfrm>
                <a:off x="494" y="3347"/>
                <a:ext cx="176" cy="159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229" y="68"/>
                  </a:cxn>
                  <a:cxn ang="0">
                    <a:pos x="0" y="317"/>
                  </a:cxn>
                  <a:cxn ang="0">
                    <a:pos x="192" y="250"/>
                  </a:cxn>
                  <a:cxn ang="0">
                    <a:pos x="242" y="121"/>
                  </a:cxn>
                  <a:cxn ang="0">
                    <a:pos x="350" y="43"/>
                  </a:cxn>
                  <a:cxn ang="0">
                    <a:pos x="350" y="0"/>
                  </a:cxn>
                </a:cxnLst>
                <a:rect l="0" t="0" r="r" b="b"/>
                <a:pathLst>
                  <a:path w="350" h="317">
                    <a:moveTo>
                      <a:pt x="350" y="0"/>
                    </a:moveTo>
                    <a:lnTo>
                      <a:pt x="229" y="68"/>
                    </a:lnTo>
                    <a:lnTo>
                      <a:pt x="0" y="317"/>
                    </a:lnTo>
                    <a:lnTo>
                      <a:pt x="192" y="250"/>
                    </a:lnTo>
                    <a:lnTo>
                      <a:pt x="242" y="121"/>
                    </a:lnTo>
                    <a:lnTo>
                      <a:pt x="350" y="4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1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7" name="Freeform 238"/>
              <p:cNvSpPr>
                <a:spLocks/>
              </p:cNvSpPr>
              <p:nvPr/>
            </p:nvSpPr>
            <p:spPr bwMode="auto">
              <a:xfrm>
                <a:off x="521" y="3411"/>
                <a:ext cx="60" cy="67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133"/>
                  </a:cxn>
                  <a:cxn ang="0">
                    <a:pos x="103" y="115"/>
                  </a:cxn>
                  <a:cxn ang="0">
                    <a:pos x="121" y="0"/>
                  </a:cxn>
                </a:cxnLst>
                <a:rect l="0" t="0" r="r" b="b"/>
                <a:pathLst>
                  <a:path w="121" h="133">
                    <a:moveTo>
                      <a:pt x="121" y="0"/>
                    </a:moveTo>
                    <a:lnTo>
                      <a:pt x="0" y="133"/>
                    </a:lnTo>
                    <a:lnTo>
                      <a:pt x="103" y="11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239"/>
              <p:cNvSpPr>
                <a:spLocks/>
              </p:cNvSpPr>
              <p:nvPr/>
            </p:nvSpPr>
            <p:spPr bwMode="auto">
              <a:xfrm>
                <a:off x="893" y="3326"/>
                <a:ext cx="133" cy="18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0" y="73"/>
                  </a:cxn>
                  <a:cxn ang="0">
                    <a:pos x="171" y="140"/>
                  </a:cxn>
                  <a:cxn ang="0">
                    <a:pos x="236" y="231"/>
                  </a:cxn>
                  <a:cxn ang="0">
                    <a:pos x="261" y="317"/>
                  </a:cxn>
                  <a:cxn ang="0">
                    <a:pos x="267" y="366"/>
                  </a:cxn>
                  <a:cxn ang="0">
                    <a:pos x="194" y="324"/>
                  </a:cxn>
                  <a:cxn ang="0">
                    <a:pos x="194" y="238"/>
                  </a:cxn>
                  <a:cxn ang="0">
                    <a:pos x="115" y="304"/>
                  </a:cxn>
                  <a:cxn ang="0">
                    <a:pos x="85" y="244"/>
                  </a:cxn>
                  <a:cxn ang="0">
                    <a:pos x="98" y="133"/>
                  </a:cxn>
                  <a:cxn ang="0">
                    <a:pos x="50" y="158"/>
                  </a:cxn>
                  <a:cxn ang="0">
                    <a:pos x="0" y="78"/>
                  </a:cxn>
                  <a:cxn ang="0">
                    <a:pos x="12" y="0"/>
                  </a:cxn>
                </a:cxnLst>
                <a:rect l="0" t="0" r="r" b="b"/>
                <a:pathLst>
                  <a:path w="267" h="366">
                    <a:moveTo>
                      <a:pt x="12" y="0"/>
                    </a:moveTo>
                    <a:lnTo>
                      <a:pt x="140" y="73"/>
                    </a:lnTo>
                    <a:lnTo>
                      <a:pt x="171" y="140"/>
                    </a:lnTo>
                    <a:lnTo>
                      <a:pt x="236" y="231"/>
                    </a:lnTo>
                    <a:lnTo>
                      <a:pt x="261" y="317"/>
                    </a:lnTo>
                    <a:lnTo>
                      <a:pt x="267" y="366"/>
                    </a:lnTo>
                    <a:lnTo>
                      <a:pt x="194" y="324"/>
                    </a:lnTo>
                    <a:lnTo>
                      <a:pt x="194" y="238"/>
                    </a:lnTo>
                    <a:lnTo>
                      <a:pt x="115" y="304"/>
                    </a:lnTo>
                    <a:lnTo>
                      <a:pt x="85" y="244"/>
                    </a:lnTo>
                    <a:lnTo>
                      <a:pt x="98" y="133"/>
                    </a:lnTo>
                    <a:lnTo>
                      <a:pt x="50" y="158"/>
                    </a:lnTo>
                    <a:lnTo>
                      <a:pt x="0" y="7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Freeform 240"/>
              <p:cNvSpPr>
                <a:spLocks/>
              </p:cNvSpPr>
              <p:nvPr/>
            </p:nvSpPr>
            <p:spPr bwMode="auto">
              <a:xfrm>
                <a:off x="646" y="2138"/>
                <a:ext cx="319" cy="178"/>
              </a:xfrm>
              <a:custGeom>
                <a:avLst/>
                <a:gdLst/>
                <a:ahLst/>
                <a:cxnLst>
                  <a:cxn ang="0">
                    <a:pos x="605" y="82"/>
                  </a:cxn>
                  <a:cxn ang="0">
                    <a:pos x="516" y="128"/>
                  </a:cxn>
                  <a:cxn ang="0">
                    <a:pos x="496" y="164"/>
                  </a:cxn>
                  <a:cxn ang="0">
                    <a:pos x="477" y="192"/>
                  </a:cxn>
                  <a:cxn ang="0">
                    <a:pos x="457" y="217"/>
                  </a:cxn>
                  <a:cxn ang="0">
                    <a:pos x="434" y="237"/>
                  </a:cxn>
                  <a:cxn ang="0">
                    <a:pos x="413" y="251"/>
                  </a:cxn>
                  <a:cxn ang="0">
                    <a:pos x="390" y="262"/>
                  </a:cxn>
                  <a:cxn ang="0">
                    <a:pos x="366" y="267"/>
                  </a:cxn>
                  <a:cxn ang="0">
                    <a:pos x="343" y="267"/>
                  </a:cxn>
                  <a:cxn ang="0">
                    <a:pos x="320" y="263"/>
                  </a:cxn>
                  <a:cxn ang="0">
                    <a:pos x="297" y="255"/>
                  </a:cxn>
                  <a:cxn ang="0">
                    <a:pos x="274" y="242"/>
                  </a:cxn>
                  <a:cxn ang="0">
                    <a:pos x="251" y="226"/>
                  </a:cxn>
                  <a:cxn ang="0">
                    <a:pos x="228" y="207"/>
                  </a:cxn>
                  <a:cxn ang="0">
                    <a:pos x="205" y="182"/>
                  </a:cxn>
                  <a:cxn ang="0">
                    <a:pos x="183" y="155"/>
                  </a:cxn>
                  <a:cxn ang="0">
                    <a:pos x="162" y="123"/>
                  </a:cxn>
                  <a:cxn ang="0">
                    <a:pos x="0" y="0"/>
                  </a:cxn>
                  <a:cxn ang="0">
                    <a:pos x="187" y="269"/>
                  </a:cxn>
                  <a:cxn ang="0">
                    <a:pos x="203" y="278"/>
                  </a:cxn>
                  <a:cxn ang="0">
                    <a:pos x="219" y="288"/>
                  </a:cxn>
                  <a:cxn ang="0">
                    <a:pos x="235" y="301"/>
                  </a:cxn>
                  <a:cxn ang="0">
                    <a:pos x="249" y="312"/>
                  </a:cxn>
                  <a:cxn ang="0">
                    <a:pos x="265" y="324"/>
                  </a:cxn>
                  <a:cxn ang="0">
                    <a:pos x="281" y="335"/>
                  </a:cxn>
                  <a:cxn ang="0">
                    <a:pos x="297" y="344"/>
                  </a:cxn>
                  <a:cxn ang="0">
                    <a:pos x="317" y="351"/>
                  </a:cxn>
                  <a:cxn ang="0">
                    <a:pos x="336" y="356"/>
                  </a:cxn>
                  <a:cxn ang="0">
                    <a:pos x="359" y="356"/>
                  </a:cxn>
                  <a:cxn ang="0">
                    <a:pos x="386" y="352"/>
                  </a:cxn>
                  <a:cxn ang="0">
                    <a:pos x="415" y="345"/>
                  </a:cxn>
                  <a:cxn ang="0">
                    <a:pos x="448" y="331"/>
                  </a:cxn>
                  <a:cxn ang="0">
                    <a:pos x="486" y="312"/>
                  </a:cxn>
                  <a:cxn ang="0">
                    <a:pos x="527" y="287"/>
                  </a:cxn>
                  <a:cxn ang="0">
                    <a:pos x="573" y="253"/>
                  </a:cxn>
                  <a:cxn ang="0">
                    <a:pos x="637" y="128"/>
                  </a:cxn>
                  <a:cxn ang="0">
                    <a:pos x="605" y="82"/>
                  </a:cxn>
                </a:cxnLst>
                <a:rect l="0" t="0" r="r" b="b"/>
                <a:pathLst>
                  <a:path w="637" h="356">
                    <a:moveTo>
                      <a:pt x="605" y="82"/>
                    </a:moveTo>
                    <a:lnTo>
                      <a:pt x="516" y="128"/>
                    </a:lnTo>
                    <a:lnTo>
                      <a:pt x="496" y="164"/>
                    </a:lnTo>
                    <a:lnTo>
                      <a:pt x="477" y="192"/>
                    </a:lnTo>
                    <a:lnTo>
                      <a:pt x="457" y="217"/>
                    </a:lnTo>
                    <a:lnTo>
                      <a:pt x="434" y="237"/>
                    </a:lnTo>
                    <a:lnTo>
                      <a:pt x="413" y="251"/>
                    </a:lnTo>
                    <a:lnTo>
                      <a:pt x="390" y="262"/>
                    </a:lnTo>
                    <a:lnTo>
                      <a:pt x="366" y="267"/>
                    </a:lnTo>
                    <a:lnTo>
                      <a:pt x="343" y="267"/>
                    </a:lnTo>
                    <a:lnTo>
                      <a:pt x="320" y="263"/>
                    </a:lnTo>
                    <a:lnTo>
                      <a:pt x="297" y="255"/>
                    </a:lnTo>
                    <a:lnTo>
                      <a:pt x="274" y="242"/>
                    </a:lnTo>
                    <a:lnTo>
                      <a:pt x="251" y="226"/>
                    </a:lnTo>
                    <a:lnTo>
                      <a:pt x="228" y="207"/>
                    </a:lnTo>
                    <a:lnTo>
                      <a:pt x="205" y="182"/>
                    </a:lnTo>
                    <a:lnTo>
                      <a:pt x="183" y="155"/>
                    </a:lnTo>
                    <a:lnTo>
                      <a:pt x="162" y="123"/>
                    </a:lnTo>
                    <a:lnTo>
                      <a:pt x="0" y="0"/>
                    </a:lnTo>
                    <a:lnTo>
                      <a:pt x="187" y="269"/>
                    </a:lnTo>
                    <a:lnTo>
                      <a:pt x="203" y="278"/>
                    </a:lnTo>
                    <a:lnTo>
                      <a:pt x="219" y="288"/>
                    </a:lnTo>
                    <a:lnTo>
                      <a:pt x="235" y="301"/>
                    </a:lnTo>
                    <a:lnTo>
                      <a:pt x="249" y="312"/>
                    </a:lnTo>
                    <a:lnTo>
                      <a:pt x="265" y="324"/>
                    </a:lnTo>
                    <a:lnTo>
                      <a:pt x="281" y="335"/>
                    </a:lnTo>
                    <a:lnTo>
                      <a:pt x="297" y="344"/>
                    </a:lnTo>
                    <a:lnTo>
                      <a:pt x="317" y="351"/>
                    </a:lnTo>
                    <a:lnTo>
                      <a:pt x="336" y="356"/>
                    </a:lnTo>
                    <a:lnTo>
                      <a:pt x="359" y="356"/>
                    </a:lnTo>
                    <a:lnTo>
                      <a:pt x="386" y="352"/>
                    </a:lnTo>
                    <a:lnTo>
                      <a:pt x="415" y="345"/>
                    </a:lnTo>
                    <a:lnTo>
                      <a:pt x="448" y="331"/>
                    </a:lnTo>
                    <a:lnTo>
                      <a:pt x="486" y="312"/>
                    </a:lnTo>
                    <a:lnTo>
                      <a:pt x="527" y="287"/>
                    </a:lnTo>
                    <a:lnTo>
                      <a:pt x="573" y="253"/>
                    </a:lnTo>
                    <a:lnTo>
                      <a:pt x="637" y="128"/>
                    </a:lnTo>
                    <a:lnTo>
                      <a:pt x="605" y="82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41"/>
            <p:cNvGrpSpPr>
              <a:grpSpLocks/>
            </p:cNvGrpSpPr>
            <p:nvPr/>
          </p:nvGrpSpPr>
          <p:grpSpPr bwMode="auto">
            <a:xfrm rot="23979111">
              <a:off x="3792" y="1440"/>
              <a:ext cx="1344" cy="1295"/>
              <a:chOff x="432" y="1872"/>
              <a:chExt cx="1776" cy="1679"/>
            </a:xfrm>
          </p:grpSpPr>
          <p:sp>
            <p:nvSpPr>
              <p:cNvPr id="144" name="AutoShape 242"/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872"/>
                <a:ext cx="1776" cy="1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43"/>
              <p:cNvSpPr>
                <a:spLocks/>
              </p:cNvSpPr>
              <p:nvPr/>
            </p:nvSpPr>
            <p:spPr bwMode="auto">
              <a:xfrm>
                <a:off x="1201" y="2826"/>
                <a:ext cx="527" cy="278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2" y="265"/>
                  </a:cxn>
                  <a:cxn ang="0">
                    <a:pos x="24" y="219"/>
                  </a:cxn>
                  <a:cxn ang="0">
                    <a:pos x="39" y="176"/>
                  </a:cxn>
                  <a:cxn ang="0">
                    <a:pos x="55" y="142"/>
                  </a:cxn>
                  <a:cxn ang="0">
                    <a:pos x="71" y="112"/>
                  </a:cxn>
                  <a:cxn ang="0">
                    <a:pos x="90" y="87"/>
                  </a:cxn>
                  <a:cxn ang="0">
                    <a:pos x="112" y="67"/>
                  </a:cxn>
                  <a:cxn ang="0">
                    <a:pos x="135" y="51"/>
                  </a:cxn>
                  <a:cxn ang="0">
                    <a:pos x="161" y="39"/>
                  </a:cxn>
                  <a:cxn ang="0">
                    <a:pos x="190" y="28"/>
                  </a:cxn>
                  <a:cxn ang="0">
                    <a:pos x="222" y="21"/>
                  </a:cxn>
                  <a:cxn ang="0">
                    <a:pos x="259" y="16"/>
                  </a:cxn>
                  <a:cxn ang="0">
                    <a:pos x="300" y="10"/>
                  </a:cxn>
                  <a:cxn ang="0">
                    <a:pos x="345" y="7"/>
                  </a:cxn>
                  <a:cxn ang="0">
                    <a:pos x="395" y="3"/>
                  </a:cxn>
                  <a:cxn ang="0">
                    <a:pos x="448" y="0"/>
                  </a:cxn>
                  <a:cxn ang="0">
                    <a:pos x="686" y="98"/>
                  </a:cxn>
                  <a:cxn ang="0">
                    <a:pos x="1053" y="199"/>
                  </a:cxn>
                  <a:cxn ang="0">
                    <a:pos x="816" y="423"/>
                  </a:cxn>
                  <a:cxn ang="0">
                    <a:pos x="423" y="557"/>
                  </a:cxn>
                  <a:cxn ang="0">
                    <a:pos x="370" y="551"/>
                  </a:cxn>
                  <a:cxn ang="0">
                    <a:pos x="323" y="550"/>
                  </a:cxn>
                  <a:cxn ang="0">
                    <a:pos x="282" y="546"/>
                  </a:cxn>
                  <a:cxn ang="0">
                    <a:pos x="247" y="544"/>
                  </a:cxn>
                  <a:cxn ang="0">
                    <a:pos x="215" y="542"/>
                  </a:cxn>
                  <a:cxn ang="0">
                    <a:pos x="186" y="541"/>
                  </a:cxn>
                  <a:cxn ang="0">
                    <a:pos x="163" y="535"/>
                  </a:cxn>
                  <a:cxn ang="0">
                    <a:pos x="142" y="528"/>
                  </a:cxn>
                  <a:cxn ang="0">
                    <a:pos x="122" y="519"/>
                  </a:cxn>
                  <a:cxn ang="0">
                    <a:pos x="105" y="505"/>
                  </a:cxn>
                  <a:cxn ang="0">
                    <a:pos x="89" y="489"/>
                  </a:cxn>
                  <a:cxn ang="0">
                    <a:pos x="71" y="468"/>
                  </a:cxn>
                  <a:cxn ang="0">
                    <a:pos x="55" y="439"/>
                  </a:cxn>
                  <a:cxn ang="0">
                    <a:pos x="39" y="407"/>
                  </a:cxn>
                  <a:cxn ang="0">
                    <a:pos x="19" y="366"/>
                  </a:cxn>
                  <a:cxn ang="0">
                    <a:pos x="0" y="320"/>
                  </a:cxn>
                </a:cxnLst>
                <a:rect l="0" t="0" r="r" b="b"/>
                <a:pathLst>
                  <a:path w="1053" h="557">
                    <a:moveTo>
                      <a:pt x="0" y="320"/>
                    </a:moveTo>
                    <a:lnTo>
                      <a:pt x="12" y="265"/>
                    </a:lnTo>
                    <a:lnTo>
                      <a:pt x="24" y="219"/>
                    </a:lnTo>
                    <a:lnTo>
                      <a:pt x="39" y="176"/>
                    </a:lnTo>
                    <a:lnTo>
                      <a:pt x="55" y="142"/>
                    </a:lnTo>
                    <a:lnTo>
                      <a:pt x="71" y="112"/>
                    </a:lnTo>
                    <a:lnTo>
                      <a:pt x="90" y="87"/>
                    </a:lnTo>
                    <a:lnTo>
                      <a:pt x="112" y="67"/>
                    </a:lnTo>
                    <a:lnTo>
                      <a:pt x="135" y="51"/>
                    </a:lnTo>
                    <a:lnTo>
                      <a:pt x="161" y="39"/>
                    </a:lnTo>
                    <a:lnTo>
                      <a:pt x="190" y="28"/>
                    </a:lnTo>
                    <a:lnTo>
                      <a:pt x="222" y="21"/>
                    </a:lnTo>
                    <a:lnTo>
                      <a:pt x="259" y="16"/>
                    </a:lnTo>
                    <a:lnTo>
                      <a:pt x="300" y="10"/>
                    </a:lnTo>
                    <a:lnTo>
                      <a:pt x="345" y="7"/>
                    </a:lnTo>
                    <a:lnTo>
                      <a:pt x="395" y="3"/>
                    </a:lnTo>
                    <a:lnTo>
                      <a:pt x="448" y="0"/>
                    </a:lnTo>
                    <a:lnTo>
                      <a:pt x="686" y="98"/>
                    </a:lnTo>
                    <a:lnTo>
                      <a:pt x="1053" y="199"/>
                    </a:lnTo>
                    <a:lnTo>
                      <a:pt x="816" y="423"/>
                    </a:lnTo>
                    <a:lnTo>
                      <a:pt x="423" y="557"/>
                    </a:lnTo>
                    <a:lnTo>
                      <a:pt x="370" y="551"/>
                    </a:lnTo>
                    <a:lnTo>
                      <a:pt x="323" y="550"/>
                    </a:lnTo>
                    <a:lnTo>
                      <a:pt x="282" y="546"/>
                    </a:lnTo>
                    <a:lnTo>
                      <a:pt x="247" y="544"/>
                    </a:lnTo>
                    <a:lnTo>
                      <a:pt x="215" y="542"/>
                    </a:lnTo>
                    <a:lnTo>
                      <a:pt x="186" y="541"/>
                    </a:lnTo>
                    <a:lnTo>
                      <a:pt x="163" y="535"/>
                    </a:lnTo>
                    <a:lnTo>
                      <a:pt x="142" y="528"/>
                    </a:lnTo>
                    <a:lnTo>
                      <a:pt x="122" y="519"/>
                    </a:lnTo>
                    <a:lnTo>
                      <a:pt x="105" y="505"/>
                    </a:lnTo>
                    <a:lnTo>
                      <a:pt x="89" y="489"/>
                    </a:lnTo>
                    <a:lnTo>
                      <a:pt x="71" y="468"/>
                    </a:lnTo>
                    <a:lnTo>
                      <a:pt x="55" y="439"/>
                    </a:lnTo>
                    <a:lnTo>
                      <a:pt x="39" y="407"/>
                    </a:lnTo>
                    <a:lnTo>
                      <a:pt x="19" y="366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44"/>
              <p:cNvSpPr>
                <a:spLocks/>
              </p:cNvSpPr>
              <p:nvPr/>
            </p:nvSpPr>
            <p:spPr bwMode="auto">
              <a:xfrm>
                <a:off x="1155" y="3351"/>
                <a:ext cx="408" cy="199"/>
              </a:xfrm>
              <a:custGeom>
                <a:avLst/>
                <a:gdLst/>
                <a:ahLst/>
                <a:cxnLst>
                  <a:cxn ang="0">
                    <a:pos x="5" y="181"/>
                  </a:cxn>
                  <a:cxn ang="0">
                    <a:pos x="41" y="137"/>
                  </a:cxn>
                  <a:cxn ang="0">
                    <a:pos x="73" y="99"/>
                  </a:cxn>
                  <a:cxn ang="0">
                    <a:pos x="105" y="69"/>
                  </a:cxn>
                  <a:cxn ang="0">
                    <a:pos x="133" y="44"/>
                  </a:cxn>
                  <a:cxn ang="0">
                    <a:pos x="162" y="26"/>
                  </a:cxn>
                  <a:cxn ang="0">
                    <a:pos x="189" y="12"/>
                  </a:cxn>
                  <a:cxn ang="0">
                    <a:pos x="217" y="3"/>
                  </a:cxn>
                  <a:cxn ang="0">
                    <a:pos x="246" y="0"/>
                  </a:cxn>
                  <a:cxn ang="0">
                    <a:pos x="274" y="0"/>
                  </a:cxn>
                  <a:cxn ang="0">
                    <a:pos x="306" y="3"/>
                  </a:cxn>
                  <a:cxn ang="0">
                    <a:pos x="338" y="12"/>
                  </a:cxn>
                  <a:cxn ang="0">
                    <a:pos x="374" y="23"/>
                  </a:cxn>
                  <a:cxn ang="0">
                    <a:pos x="411" y="37"/>
                  </a:cxn>
                  <a:cxn ang="0">
                    <a:pos x="452" y="53"/>
                  </a:cxn>
                  <a:cxn ang="0">
                    <a:pos x="498" y="71"/>
                  </a:cxn>
                  <a:cxn ang="0">
                    <a:pos x="548" y="92"/>
                  </a:cxn>
                  <a:cxn ang="0">
                    <a:pos x="817" y="386"/>
                  </a:cxn>
                  <a:cxn ang="0">
                    <a:pos x="265" y="398"/>
                  </a:cxn>
                  <a:cxn ang="0">
                    <a:pos x="247" y="388"/>
                  </a:cxn>
                  <a:cxn ang="0">
                    <a:pos x="231" y="379"/>
                  </a:cxn>
                  <a:cxn ang="0">
                    <a:pos x="215" y="372"/>
                  </a:cxn>
                  <a:cxn ang="0">
                    <a:pos x="199" y="364"/>
                  </a:cxn>
                  <a:cxn ang="0">
                    <a:pos x="185" y="361"/>
                  </a:cxn>
                  <a:cxn ang="0">
                    <a:pos x="171" y="356"/>
                  </a:cxn>
                  <a:cxn ang="0">
                    <a:pos x="157" y="352"/>
                  </a:cxn>
                  <a:cxn ang="0">
                    <a:pos x="144" y="348"/>
                  </a:cxn>
                  <a:cxn ang="0">
                    <a:pos x="96" y="334"/>
                  </a:cxn>
                  <a:cxn ang="0">
                    <a:pos x="61" y="316"/>
                  </a:cxn>
                  <a:cxn ang="0">
                    <a:pos x="34" y="299"/>
                  </a:cxn>
                  <a:cxn ang="0">
                    <a:pos x="14" y="277"/>
                  </a:cxn>
                  <a:cxn ang="0">
                    <a:pos x="4" y="256"/>
                  </a:cxn>
                  <a:cxn ang="0">
                    <a:pos x="0" y="233"/>
                  </a:cxn>
                  <a:cxn ang="0">
                    <a:pos x="0" y="208"/>
                  </a:cxn>
                  <a:cxn ang="0">
                    <a:pos x="5" y="181"/>
                  </a:cxn>
                </a:cxnLst>
                <a:rect l="0" t="0" r="r" b="b"/>
                <a:pathLst>
                  <a:path w="817" h="398">
                    <a:moveTo>
                      <a:pt x="5" y="181"/>
                    </a:moveTo>
                    <a:lnTo>
                      <a:pt x="41" y="137"/>
                    </a:lnTo>
                    <a:lnTo>
                      <a:pt x="73" y="99"/>
                    </a:lnTo>
                    <a:lnTo>
                      <a:pt x="105" y="69"/>
                    </a:lnTo>
                    <a:lnTo>
                      <a:pt x="133" y="44"/>
                    </a:lnTo>
                    <a:lnTo>
                      <a:pt x="162" y="26"/>
                    </a:lnTo>
                    <a:lnTo>
                      <a:pt x="189" y="12"/>
                    </a:lnTo>
                    <a:lnTo>
                      <a:pt x="217" y="3"/>
                    </a:lnTo>
                    <a:lnTo>
                      <a:pt x="246" y="0"/>
                    </a:lnTo>
                    <a:lnTo>
                      <a:pt x="274" y="0"/>
                    </a:lnTo>
                    <a:lnTo>
                      <a:pt x="306" y="3"/>
                    </a:lnTo>
                    <a:lnTo>
                      <a:pt x="338" y="12"/>
                    </a:lnTo>
                    <a:lnTo>
                      <a:pt x="374" y="23"/>
                    </a:lnTo>
                    <a:lnTo>
                      <a:pt x="411" y="37"/>
                    </a:lnTo>
                    <a:lnTo>
                      <a:pt x="452" y="53"/>
                    </a:lnTo>
                    <a:lnTo>
                      <a:pt x="498" y="71"/>
                    </a:lnTo>
                    <a:lnTo>
                      <a:pt x="548" y="92"/>
                    </a:lnTo>
                    <a:lnTo>
                      <a:pt x="817" y="386"/>
                    </a:lnTo>
                    <a:lnTo>
                      <a:pt x="265" y="398"/>
                    </a:lnTo>
                    <a:lnTo>
                      <a:pt x="247" y="388"/>
                    </a:lnTo>
                    <a:lnTo>
                      <a:pt x="231" y="379"/>
                    </a:lnTo>
                    <a:lnTo>
                      <a:pt x="215" y="372"/>
                    </a:lnTo>
                    <a:lnTo>
                      <a:pt x="199" y="364"/>
                    </a:lnTo>
                    <a:lnTo>
                      <a:pt x="185" y="361"/>
                    </a:lnTo>
                    <a:lnTo>
                      <a:pt x="171" y="356"/>
                    </a:lnTo>
                    <a:lnTo>
                      <a:pt x="157" y="352"/>
                    </a:lnTo>
                    <a:lnTo>
                      <a:pt x="144" y="348"/>
                    </a:lnTo>
                    <a:lnTo>
                      <a:pt x="96" y="334"/>
                    </a:lnTo>
                    <a:lnTo>
                      <a:pt x="61" y="316"/>
                    </a:lnTo>
                    <a:lnTo>
                      <a:pt x="34" y="299"/>
                    </a:lnTo>
                    <a:lnTo>
                      <a:pt x="14" y="277"/>
                    </a:lnTo>
                    <a:lnTo>
                      <a:pt x="4" y="256"/>
                    </a:lnTo>
                    <a:lnTo>
                      <a:pt x="0" y="233"/>
                    </a:lnTo>
                    <a:lnTo>
                      <a:pt x="0" y="208"/>
                    </a:lnTo>
                    <a:lnTo>
                      <a:pt x="5" y="18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45"/>
              <p:cNvSpPr>
                <a:spLocks/>
              </p:cNvSpPr>
              <p:nvPr/>
            </p:nvSpPr>
            <p:spPr bwMode="auto">
              <a:xfrm>
                <a:off x="633" y="3007"/>
                <a:ext cx="231" cy="306"/>
              </a:xfrm>
              <a:custGeom>
                <a:avLst/>
                <a:gdLst/>
                <a:ahLst/>
                <a:cxnLst>
                  <a:cxn ang="0">
                    <a:pos x="377" y="17"/>
                  </a:cxn>
                  <a:cxn ang="0">
                    <a:pos x="342" y="9"/>
                  </a:cxn>
                  <a:cxn ang="0">
                    <a:pos x="310" y="3"/>
                  </a:cxn>
                  <a:cxn ang="0">
                    <a:pos x="281" y="0"/>
                  </a:cxn>
                  <a:cxn ang="0">
                    <a:pos x="256" y="0"/>
                  </a:cxn>
                  <a:cxn ang="0">
                    <a:pos x="233" y="1"/>
                  </a:cxn>
                  <a:cxn ang="0">
                    <a:pos x="214" y="5"/>
                  </a:cxn>
                  <a:cxn ang="0">
                    <a:pos x="196" y="12"/>
                  </a:cxn>
                  <a:cxn ang="0">
                    <a:pos x="180" y="21"/>
                  </a:cxn>
                  <a:cxn ang="0">
                    <a:pos x="164" y="34"/>
                  </a:cxn>
                  <a:cxn ang="0">
                    <a:pos x="150" y="48"/>
                  </a:cxn>
                  <a:cxn ang="0">
                    <a:pos x="135" y="66"/>
                  </a:cxn>
                  <a:cxn ang="0">
                    <a:pos x="121" y="85"/>
                  </a:cxn>
                  <a:cxn ang="0">
                    <a:pos x="107" y="108"/>
                  </a:cxn>
                  <a:cxn ang="0">
                    <a:pos x="91" y="133"/>
                  </a:cxn>
                  <a:cxn ang="0">
                    <a:pos x="75" y="162"/>
                  </a:cxn>
                  <a:cxn ang="0">
                    <a:pos x="57" y="194"/>
                  </a:cxn>
                  <a:cxn ang="0">
                    <a:pos x="46" y="365"/>
                  </a:cxn>
                  <a:cxn ang="0">
                    <a:pos x="0" y="610"/>
                  </a:cxn>
                  <a:cxn ang="0">
                    <a:pos x="203" y="535"/>
                  </a:cxn>
                  <a:cxn ang="0">
                    <a:pos x="395" y="340"/>
                  </a:cxn>
                  <a:cxn ang="0">
                    <a:pos x="420" y="277"/>
                  </a:cxn>
                  <a:cxn ang="0">
                    <a:pos x="440" y="231"/>
                  </a:cxn>
                  <a:cxn ang="0">
                    <a:pos x="454" y="194"/>
                  </a:cxn>
                  <a:cxn ang="0">
                    <a:pos x="461" y="163"/>
                  </a:cxn>
                  <a:cxn ang="0">
                    <a:pos x="458" y="135"/>
                  </a:cxn>
                  <a:cxn ang="0">
                    <a:pos x="443" y="105"/>
                  </a:cxn>
                  <a:cxn ang="0">
                    <a:pos x="418" y="66"/>
                  </a:cxn>
                  <a:cxn ang="0">
                    <a:pos x="377" y="17"/>
                  </a:cxn>
                </a:cxnLst>
                <a:rect l="0" t="0" r="r" b="b"/>
                <a:pathLst>
                  <a:path w="461" h="610">
                    <a:moveTo>
                      <a:pt x="377" y="17"/>
                    </a:moveTo>
                    <a:lnTo>
                      <a:pt x="342" y="9"/>
                    </a:lnTo>
                    <a:lnTo>
                      <a:pt x="310" y="3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33" y="1"/>
                    </a:lnTo>
                    <a:lnTo>
                      <a:pt x="214" y="5"/>
                    </a:lnTo>
                    <a:lnTo>
                      <a:pt x="196" y="12"/>
                    </a:lnTo>
                    <a:lnTo>
                      <a:pt x="180" y="21"/>
                    </a:lnTo>
                    <a:lnTo>
                      <a:pt x="164" y="34"/>
                    </a:lnTo>
                    <a:lnTo>
                      <a:pt x="150" y="48"/>
                    </a:lnTo>
                    <a:lnTo>
                      <a:pt x="135" y="66"/>
                    </a:lnTo>
                    <a:lnTo>
                      <a:pt x="121" y="85"/>
                    </a:lnTo>
                    <a:lnTo>
                      <a:pt x="107" y="108"/>
                    </a:lnTo>
                    <a:lnTo>
                      <a:pt x="91" y="133"/>
                    </a:lnTo>
                    <a:lnTo>
                      <a:pt x="75" y="162"/>
                    </a:lnTo>
                    <a:lnTo>
                      <a:pt x="57" y="194"/>
                    </a:lnTo>
                    <a:lnTo>
                      <a:pt x="46" y="365"/>
                    </a:lnTo>
                    <a:lnTo>
                      <a:pt x="0" y="610"/>
                    </a:lnTo>
                    <a:lnTo>
                      <a:pt x="203" y="535"/>
                    </a:lnTo>
                    <a:lnTo>
                      <a:pt x="395" y="340"/>
                    </a:lnTo>
                    <a:lnTo>
                      <a:pt x="420" y="277"/>
                    </a:lnTo>
                    <a:lnTo>
                      <a:pt x="440" y="231"/>
                    </a:lnTo>
                    <a:lnTo>
                      <a:pt x="454" y="194"/>
                    </a:lnTo>
                    <a:lnTo>
                      <a:pt x="461" y="163"/>
                    </a:lnTo>
                    <a:lnTo>
                      <a:pt x="458" y="135"/>
                    </a:lnTo>
                    <a:lnTo>
                      <a:pt x="443" y="105"/>
                    </a:lnTo>
                    <a:lnTo>
                      <a:pt x="418" y="66"/>
                    </a:lnTo>
                    <a:lnTo>
                      <a:pt x="377" y="17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46"/>
              <p:cNvSpPr>
                <a:spLocks/>
              </p:cNvSpPr>
              <p:nvPr/>
            </p:nvSpPr>
            <p:spPr bwMode="auto">
              <a:xfrm>
                <a:off x="1873" y="2789"/>
                <a:ext cx="335" cy="201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21" y="101"/>
                  </a:cxn>
                  <a:cxn ang="0">
                    <a:pos x="41" y="74"/>
                  </a:cxn>
                  <a:cxn ang="0">
                    <a:pos x="61" y="53"/>
                  </a:cxn>
                  <a:cxn ang="0">
                    <a:pos x="78" y="35"/>
                  </a:cxn>
                  <a:cxn ang="0">
                    <a:pos x="98" y="23"/>
                  </a:cxn>
                  <a:cxn ang="0">
                    <a:pos x="116" y="12"/>
                  </a:cxn>
                  <a:cxn ang="0">
                    <a:pos x="134" y="5"/>
                  </a:cxn>
                  <a:cxn ang="0">
                    <a:pos x="151" y="1"/>
                  </a:cxn>
                  <a:cxn ang="0">
                    <a:pos x="171" y="0"/>
                  </a:cxn>
                  <a:cxn ang="0">
                    <a:pos x="191" y="1"/>
                  </a:cxn>
                  <a:cxn ang="0">
                    <a:pos x="214" y="5"/>
                  </a:cxn>
                  <a:cxn ang="0">
                    <a:pos x="237" y="10"/>
                  </a:cxn>
                  <a:cxn ang="0">
                    <a:pos x="263" y="18"/>
                  </a:cxn>
                  <a:cxn ang="0">
                    <a:pos x="290" y="28"/>
                  </a:cxn>
                  <a:cxn ang="0">
                    <a:pos x="322" y="39"/>
                  </a:cxn>
                  <a:cxn ang="0">
                    <a:pos x="356" y="50"/>
                  </a:cxn>
                  <a:cxn ang="0">
                    <a:pos x="475" y="171"/>
                  </a:cxn>
                  <a:cxn ang="0">
                    <a:pos x="671" y="325"/>
                  </a:cxn>
                  <a:cxn ang="0">
                    <a:pos x="473" y="402"/>
                  </a:cxn>
                  <a:cxn ang="0">
                    <a:pos x="199" y="382"/>
                  </a:cxn>
                  <a:cxn ang="0">
                    <a:pos x="141" y="352"/>
                  </a:cxn>
                  <a:cxn ang="0">
                    <a:pos x="94" y="331"/>
                  </a:cxn>
                  <a:cxn ang="0">
                    <a:pos x="59" y="313"/>
                  </a:cxn>
                  <a:cxn ang="0">
                    <a:pos x="34" y="293"/>
                  </a:cxn>
                  <a:cxn ang="0">
                    <a:pos x="18" y="272"/>
                  </a:cxn>
                  <a:cxn ang="0">
                    <a:pos x="7" y="240"/>
                  </a:cxn>
                  <a:cxn ang="0">
                    <a:pos x="2" y="194"/>
                  </a:cxn>
                  <a:cxn ang="0">
                    <a:pos x="0" y="131"/>
                  </a:cxn>
                </a:cxnLst>
                <a:rect l="0" t="0" r="r" b="b"/>
                <a:pathLst>
                  <a:path w="671" h="402">
                    <a:moveTo>
                      <a:pt x="0" y="131"/>
                    </a:moveTo>
                    <a:lnTo>
                      <a:pt x="21" y="101"/>
                    </a:lnTo>
                    <a:lnTo>
                      <a:pt x="41" y="74"/>
                    </a:lnTo>
                    <a:lnTo>
                      <a:pt x="61" y="53"/>
                    </a:lnTo>
                    <a:lnTo>
                      <a:pt x="78" y="35"/>
                    </a:lnTo>
                    <a:lnTo>
                      <a:pt x="98" y="23"/>
                    </a:lnTo>
                    <a:lnTo>
                      <a:pt x="116" y="12"/>
                    </a:lnTo>
                    <a:lnTo>
                      <a:pt x="134" y="5"/>
                    </a:lnTo>
                    <a:lnTo>
                      <a:pt x="151" y="1"/>
                    </a:lnTo>
                    <a:lnTo>
                      <a:pt x="171" y="0"/>
                    </a:lnTo>
                    <a:lnTo>
                      <a:pt x="191" y="1"/>
                    </a:lnTo>
                    <a:lnTo>
                      <a:pt x="214" y="5"/>
                    </a:lnTo>
                    <a:lnTo>
                      <a:pt x="237" y="10"/>
                    </a:lnTo>
                    <a:lnTo>
                      <a:pt x="263" y="18"/>
                    </a:lnTo>
                    <a:lnTo>
                      <a:pt x="290" y="28"/>
                    </a:lnTo>
                    <a:lnTo>
                      <a:pt x="322" y="39"/>
                    </a:lnTo>
                    <a:lnTo>
                      <a:pt x="356" y="50"/>
                    </a:lnTo>
                    <a:lnTo>
                      <a:pt x="475" y="171"/>
                    </a:lnTo>
                    <a:lnTo>
                      <a:pt x="671" y="325"/>
                    </a:lnTo>
                    <a:lnTo>
                      <a:pt x="473" y="402"/>
                    </a:lnTo>
                    <a:lnTo>
                      <a:pt x="199" y="382"/>
                    </a:lnTo>
                    <a:lnTo>
                      <a:pt x="141" y="352"/>
                    </a:lnTo>
                    <a:lnTo>
                      <a:pt x="94" y="331"/>
                    </a:lnTo>
                    <a:lnTo>
                      <a:pt x="59" y="313"/>
                    </a:lnTo>
                    <a:lnTo>
                      <a:pt x="34" y="293"/>
                    </a:lnTo>
                    <a:lnTo>
                      <a:pt x="18" y="272"/>
                    </a:lnTo>
                    <a:lnTo>
                      <a:pt x="7" y="240"/>
                    </a:lnTo>
                    <a:lnTo>
                      <a:pt x="2" y="19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47"/>
              <p:cNvSpPr>
                <a:spLocks/>
              </p:cNvSpPr>
              <p:nvPr/>
            </p:nvSpPr>
            <p:spPr bwMode="auto">
              <a:xfrm>
                <a:off x="1405" y="2012"/>
                <a:ext cx="292" cy="236"/>
              </a:xfrm>
              <a:custGeom>
                <a:avLst/>
                <a:gdLst/>
                <a:ahLst/>
                <a:cxnLst>
                  <a:cxn ang="0">
                    <a:pos x="584" y="196"/>
                  </a:cxn>
                  <a:cxn ang="0">
                    <a:pos x="359" y="0"/>
                  </a:cxn>
                  <a:cxn ang="0">
                    <a:pos x="162" y="0"/>
                  </a:cxn>
                  <a:cxn ang="0">
                    <a:pos x="0" y="98"/>
                  </a:cxn>
                  <a:cxn ang="0">
                    <a:pos x="146" y="310"/>
                  </a:cxn>
                  <a:cxn ang="0">
                    <a:pos x="325" y="474"/>
                  </a:cxn>
                  <a:cxn ang="0">
                    <a:pos x="535" y="474"/>
                  </a:cxn>
                  <a:cxn ang="0">
                    <a:pos x="584" y="196"/>
                  </a:cxn>
                </a:cxnLst>
                <a:rect l="0" t="0" r="r" b="b"/>
                <a:pathLst>
                  <a:path w="584" h="474">
                    <a:moveTo>
                      <a:pt x="584" y="196"/>
                    </a:moveTo>
                    <a:lnTo>
                      <a:pt x="359" y="0"/>
                    </a:lnTo>
                    <a:lnTo>
                      <a:pt x="162" y="0"/>
                    </a:lnTo>
                    <a:lnTo>
                      <a:pt x="0" y="98"/>
                    </a:lnTo>
                    <a:lnTo>
                      <a:pt x="146" y="310"/>
                    </a:lnTo>
                    <a:lnTo>
                      <a:pt x="325" y="474"/>
                    </a:lnTo>
                    <a:lnTo>
                      <a:pt x="535" y="474"/>
                    </a:lnTo>
                    <a:lnTo>
                      <a:pt x="584" y="196"/>
                    </a:lnTo>
                    <a:close/>
                  </a:path>
                </a:pathLst>
              </a:custGeom>
              <a:solidFill>
                <a:srgbClr val="004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48"/>
              <p:cNvSpPr>
                <a:spLocks/>
              </p:cNvSpPr>
              <p:nvPr/>
            </p:nvSpPr>
            <p:spPr bwMode="auto">
              <a:xfrm>
                <a:off x="1649" y="1880"/>
                <a:ext cx="200" cy="1204"/>
              </a:xfrm>
              <a:custGeom>
                <a:avLst/>
                <a:gdLst/>
                <a:ahLst/>
                <a:cxnLst>
                  <a:cxn ang="0">
                    <a:pos x="97" y="2146"/>
                  </a:cxn>
                  <a:cxn ang="0">
                    <a:pos x="194" y="1803"/>
                  </a:cxn>
                  <a:cxn ang="0">
                    <a:pos x="308" y="1014"/>
                  </a:cxn>
                  <a:cxn ang="0">
                    <a:pos x="305" y="927"/>
                  </a:cxn>
                  <a:cxn ang="0">
                    <a:pos x="301" y="847"/>
                  </a:cxn>
                  <a:cxn ang="0">
                    <a:pos x="299" y="772"/>
                  </a:cxn>
                  <a:cxn ang="0">
                    <a:pos x="299" y="706"/>
                  </a:cxn>
                  <a:cxn ang="0">
                    <a:pos x="298" y="644"/>
                  </a:cxn>
                  <a:cxn ang="0">
                    <a:pos x="294" y="585"/>
                  </a:cxn>
                  <a:cxn ang="0">
                    <a:pos x="289" y="532"/>
                  </a:cxn>
                  <a:cxn ang="0">
                    <a:pos x="280" y="480"/>
                  </a:cxn>
                  <a:cxn ang="0">
                    <a:pos x="267" y="432"/>
                  </a:cxn>
                  <a:cxn ang="0">
                    <a:pos x="250" y="384"/>
                  </a:cxn>
                  <a:cxn ang="0">
                    <a:pos x="226" y="336"/>
                  </a:cxn>
                  <a:cxn ang="0">
                    <a:pos x="196" y="290"/>
                  </a:cxn>
                  <a:cxn ang="0">
                    <a:pos x="161" y="240"/>
                  </a:cxn>
                  <a:cxn ang="0">
                    <a:pos x="116" y="190"/>
                  </a:cxn>
                  <a:cxn ang="0">
                    <a:pos x="63" y="139"/>
                  </a:cxn>
                  <a:cxn ang="0">
                    <a:pos x="0" y="82"/>
                  </a:cxn>
                  <a:cxn ang="0">
                    <a:pos x="0" y="0"/>
                  </a:cxn>
                  <a:cxn ang="0">
                    <a:pos x="100" y="91"/>
                  </a:cxn>
                  <a:cxn ang="0">
                    <a:pos x="184" y="182"/>
                  </a:cxn>
                  <a:cxn ang="0">
                    <a:pos x="251" y="271"/>
                  </a:cxn>
                  <a:cxn ang="0">
                    <a:pos x="303" y="358"/>
                  </a:cxn>
                  <a:cxn ang="0">
                    <a:pos x="342" y="445"/>
                  </a:cxn>
                  <a:cxn ang="0">
                    <a:pos x="371" y="530"/>
                  </a:cxn>
                  <a:cxn ang="0">
                    <a:pos x="388" y="618"/>
                  </a:cxn>
                  <a:cxn ang="0">
                    <a:pos x="397" y="705"/>
                  </a:cxn>
                  <a:cxn ang="0">
                    <a:pos x="399" y="792"/>
                  </a:cxn>
                  <a:cxn ang="0">
                    <a:pos x="394" y="881"/>
                  </a:cxn>
                  <a:cxn ang="0">
                    <a:pos x="383" y="972"/>
                  </a:cxn>
                  <a:cxn ang="0">
                    <a:pos x="371" y="1064"/>
                  </a:cxn>
                  <a:cxn ang="0">
                    <a:pos x="355" y="1158"/>
                  </a:cxn>
                  <a:cxn ang="0">
                    <a:pos x="339" y="1255"/>
                  </a:cxn>
                  <a:cxn ang="0">
                    <a:pos x="323" y="1354"/>
                  </a:cxn>
                  <a:cxn ang="0">
                    <a:pos x="308" y="1457"/>
                  </a:cxn>
                  <a:cxn ang="0">
                    <a:pos x="114" y="2310"/>
                  </a:cxn>
                  <a:cxn ang="0">
                    <a:pos x="32" y="2408"/>
                  </a:cxn>
                  <a:cxn ang="0">
                    <a:pos x="0" y="2310"/>
                  </a:cxn>
                  <a:cxn ang="0">
                    <a:pos x="97" y="2146"/>
                  </a:cxn>
                </a:cxnLst>
                <a:rect l="0" t="0" r="r" b="b"/>
                <a:pathLst>
                  <a:path w="399" h="2408">
                    <a:moveTo>
                      <a:pt x="97" y="2146"/>
                    </a:moveTo>
                    <a:lnTo>
                      <a:pt x="194" y="1803"/>
                    </a:lnTo>
                    <a:lnTo>
                      <a:pt x="308" y="1014"/>
                    </a:lnTo>
                    <a:lnTo>
                      <a:pt x="305" y="927"/>
                    </a:lnTo>
                    <a:lnTo>
                      <a:pt x="301" y="847"/>
                    </a:lnTo>
                    <a:lnTo>
                      <a:pt x="299" y="772"/>
                    </a:lnTo>
                    <a:lnTo>
                      <a:pt x="299" y="706"/>
                    </a:lnTo>
                    <a:lnTo>
                      <a:pt x="298" y="644"/>
                    </a:lnTo>
                    <a:lnTo>
                      <a:pt x="294" y="585"/>
                    </a:lnTo>
                    <a:lnTo>
                      <a:pt x="289" y="532"/>
                    </a:lnTo>
                    <a:lnTo>
                      <a:pt x="280" y="480"/>
                    </a:lnTo>
                    <a:lnTo>
                      <a:pt x="267" y="432"/>
                    </a:lnTo>
                    <a:lnTo>
                      <a:pt x="250" y="384"/>
                    </a:lnTo>
                    <a:lnTo>
                      <a:pt x="226" y="336"/>
                    </a:lnTo>
                    <a:lnTo>
                      <a:pt x="196" y="290"/>
                    </a:lnTo>
                    <a:lnTo>
                      <a:pt x="161" y="240"/>
                    </a:lnTo>
                    <a:lnTo>
                      <a:pt x="116" y="190"/>
                    </a:lnTo>
                    <a:lnTo>
                      <a:pt x="63" y="139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100" y="91"/>
                    </a:lnTo>
                    <a:lnTo>
                      <a:pt x="184" y="182"/>
                    </a:lnTo>
                    <a:lnTo>
                      <a:pt x="251" y="271"/>
                    </a:lnTo>
                    <a:lnTo>
                      <a:pt x="303" y="358"/>
                    </a:lnTo>
                    <a:lnTo>
                      <a:pt x="342" y="445"/>
                    </a:lnTo>
                    <a:lnTo>
                      <a:pt x="371" y="530"/>
                    </a:lnTo>
                    <a:lnTo>
                      <a:pt x="388" y="618"/>
                    </a:lnTo>
                    <a:lnTo>
                      <a:pt x="397" y="705"/>
                    </a:lnTo>
                    <a:lnTo>
                      <a:pt x="399" y="792"/>
                    </a:lnTo>
                    <a:lnTo>
                      <a:pt x="394" y="881"/>
                    </a:lnTo>
                    <a:lnTo>
                      <a:pt x="383" y="972"/>
                    </a:lnTo>
                    <a:lnTo>
                      <a:pt x="371" y="1064"/>
                    </a:lnTo>
                    <a:lnTo>
                      <a:pt x="355" y="1158"/>
                    </a:lnTo>
                    <a:lnTo>
                      <a:pt x="339" y="1255"/>
                    </a:lnTo>
                    <a:lnTo>
                      <a:pt x="323" y="1354"/>
                    </a:lnTo>
                    <a:lnTo>
                      <a:pt x="308" y="1457"/>
                    </a:lnTo>
                    <a:lnTo>
                      <a:pt x="114" y="2310"/>
                    </a:lnTo>
                    <a:lnTo>
                      <a:pt x="32" y="2408"/>
                    </a:lnTo>
                    <a:lnTo>
                      <a:pt x="0" y="2310"/>
                    </a:lnTo>
                    <a:lnTo>
                      <a:pt x="97" y="2146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49"/>
              <p:cNvSpPr>
                <a:spLocks/>
              </p:cNvSpPr>
              <p:nvPr/>
            </p:nvSpPr>
            <p:spPr bwMode="auto">
              <a:xfrm>
                <a:off x="732" y="2159"/>
                <a:ext cx="900" cy="1391"/>
              </a:xfrm>
              <a:custGeom>
                <a:avLst/>
                <a:gdLst/>
                <a:ahLst/>
                <a:cxnLst>
                  <a:cxn ang="0">
                    <a:pos x="779" y="164"/>
                  </a:cxn>
                  <a:cxn ang="0">
                    <a:pos x="747" y="66"/>
                  </a:cxn>
                  <a:cxn ang="0">
                    <a:pos x="455" y="16"/>
                  </a:cxn>
                  <a:cxn ang="0">
                    <a:pos x="373" y="50"/>
                  </a:cxn>
                  <a:cxn ang="0">
                    <a:pos x="535" y="573"/>
                  </a:cxn>
                  <a:cxn ang="0">
                    <a:pos x="585" y="2294"/>
                  </a:cxn>
                  <a:cxn ang="0">
                    <a:pos x="455" y="2490"/>
                  </a:cxn>
                  <a:cxn ang="0">
                    <a:pos x="18" y="2342"/>
                  </a:cxn>
                  <a:cxn ang="0">
                    <a:pos x="195" y="2539"/>
                  </a:cxn>
                  <a:cxn ang="0">
                    <a:pos x="617" y="2539"/>
                  </a:cxn>
                  <a:cxn ang="0">
                    <a:pos x="669" y="2598"/>
                  </a:cxn>
                  <a:cxn ang="0">
                    <a:pos x="699" y="2650"/>
                  </a:cxn>
                  <a:cxn ang="0">
                    <a:pos x="722" y="2708"/>
                  </a:cxn>
                  <a:cxn ang="0">
                    <a:pos x="747" y="2783"/>
                  </a:cxn>
                  <a:cxn ang="0">
                    <a:pos x="934" y="2728"/>
                  </a:cxn>
                  <a:cxn ang="0">
                    <a:pos x="879" y="2620"/>
                  </a:cxn>
                  <a:cxn ang="0">
                    <a:pos x="840" y="2507"/>
                  </a:cxn>
                  <a:cxn ang="0">
                    <a:pos x="802" y="2390"/>
                  </a:cxn>
                  <a:cxn ang="0">
                    <a:pos x="841" y="2280"/>
                  </a:cxn>
                  <a:cxn ang="0">
                    <a:pos x="945" y="2207"/>
                  </a:cxn>
                  <a:cxn ang="0">
                    <a:pos x="1027" y="2155"/>
                  </a:cxn>
                  <a:cxn ang="0">
                    <a:pos x="1096" y="2118"/>
                  </a:cxn>
                  <a:cxn ang="0">
                    <a:pos x="1160" y="2089"/>
                  </a:cxn>
                  <a:cxn ang="0">
                    <a:pos x="1229" y="2063"/>
                  </a:cxn>
                  <a:cxn ang="0">
                    <a:pos x="1311" y="2032"/>
                  </a:cxn>
                  <a:cxn ang="0">
                    <a:pos x="1414" y="1991"/>
                  </a:cxn>
                  <a:cxn ang="0">
                    <a:pos x="1639" y="2014"/>
                  </a:cxn>
                  <a:cxn ang="0">
                    <a:pos x="1639" y="1965"/>
                  </a:cxn>
                  <a:cxn ang="0">
                    <a:pos x="1801" y="1491"/>
                  </a:cxn>
                  <a:cxn ang="0">
                    <a:pos x="1607" y="1655"/>
                  </a:cxn>
                  <a:cxn ang="0">
                    <a:pos x="1425" y="1824"/>
                  </a:cxn>
                  <a:cxn ang="0">
                    <a:pos x="1325" y="1870"/>
                  </a:cxn>
                  <a:cxn ang="0">
                    <a:pos x="1226" y="1913"/>
                  </a:cxn>
                  <a:cxn ang="0">
                    <a:pos x="1128" y="1958"/>
                  </a:cxn>
                  <a:cxn ang="0">
                    <a:pos x="1032" y="2000"/>
                  </a:cxn>
                  <a:cxn ang="0">
                    <a:pos x="934" y="2046"/>
                  </a:cxn>
                  <a:cxn ang="0">
                    <a:pos x="834" y="2096"/>
                  </a:cxn>
                  <a:cxn ang="0">
                    <a:pos x="733" y="2150"/>
                  </a:cxn>
                  <a:cxn ang="0">
                    <a:pos x="617" y="1441"/>
                  </a:cxn>
                  <a:cxn ang="0">
                    <a:pos x="697" y="425"/>
                  </a:cxn>
                </a:cxnLst>
                <a:rect l="0" t="0" r="r" b="b"/>
                <a:pathLst>
                  <a:path w="1801" h="2783">
                    <a:moveTo>
                      <a:pt x="697" y="425"/>
                    </a:moveTo>
                    <a:lnTo>
                      <a:pt x="779" y="164"/>
                    </a:lnTo>
                    <a:lnTo>
                      <a:pt x="779" y="16"/>
                    </a:lnTo>
                    <a:lnTo>
                      <a:pt x="747" y="66"/>
                    </a:lnTo>
                    <a:lnTo>
                      <a:pt x="633" y="66"/>
                    </a:lnTo>
                    <a:lnTo>
                      <a:pt x="455" y="16"/>
                    </a:lnTo>
                    <a:lnTo>
                      <a:pt x="260" y="0"/>
                    </a:lnTo>
                    <a:lnTo>
                      <a:pt x="373" y="50"/>
                    </a:lnTo>
                    <a:lnTo>
                      <a:pt x="715" y="116"/>
                    </a:lnTo>
                    <a:lnTo>
                      <a:pt x="535" y="573"/>
                    </a:lnTo>
                    <a:lnTo>
                      <a:pt x="551" y="2064"/>
                    </a:lnTo>
                    <a:lnTo>
                      <a:pt x="585" y="2294"/>
                    </a:lnTo>
                    <a:lnTo>
                      <a:pt x="617" y="2474"/>
                    </a:lnTo>
                    <a:lnTo>
                      <a:pt x="455" y="2490"/>
                    </a:lnTo>
                    <a:lnTo>
                      <a:pt x="244" y="2490"/>
                    </a:lnTo>
                    <a:lnTo>
                      <a:pt x="18" y="2342"/>
                    </a:lnTo>
                    <a:lnTo>
                      <a:pt x="0" y="2424"/>
                    </a:lnTo>
                    <a:lnTo>
                      <a:pt x="195" y="2539"/>
                    </a:lnTo>
                    <a:lnTo>
                      <a:pt x="455" y="2539"/>
                    </a:lnTo>
                    <a:lnTo>
                      <a:pt x="617" y="2539"/>
                    </a:lnTo>
                    <a:lnTo>
                      <a:pt x="646" y="2570"/>
                    </a:lnTo>
                    <a:lnTo>
                      <a:pt x="669" y="2598"/>
                    </a:lnTo>
                    <a:lnTo>
                      <a:pt x="685" y="2623"/>
                    </a:lnTo>
                    <a:lnTo>
                      <a:pt x="699" y="2650"/>
                    </a:lnTo>
                    <a:lnTo>
                      <a:pt x="712" y="2678"/>
                    </a:lnTo>
                    <a:lnTo>
                      <a:pt x="722" y="2708"/>
                    </a:lnTo>
                    <a:lnTo>
                      <a:pt x="735" y="2742"/>
                    </a:lnTo>
                    <a:lnTo>
                      <a:pt x="747" y="2783"/>
                    </a:lnTo>
                    <a:lnTo>
                      <a:pt x="973" y="2783"/>
                    </a:lnTo>
                    <a:lnTo>
                      <a:pt x="934" y="2728"/>
                    </a:lnTo>
                    <a:lnTo>
                      <a:pt x="904" y="2675"/>
                    </a:lnTo>
                    <a:lnTo>
                      <a:pt x="879" y="2620"/>
                    </a:lnTo>
                    <a:lnTo>
                      <a:pt x="859" y="2564"/>
                    </a:lnTo>
                    <a:lnTo>
                      <a:pt x="840" y="2507"/>
                    </a:lnTo>
                    <a:lnTo>
                      <a:pt x="822" y="2450"/>
                    </a:lnTo>
                    <a:lnTo>
                      <a:pt x="802" y="2390"/>
                    </a:lnTo>
                    <a:lnTo>
                      <a:pt x="779" y="2326"/>
                    </a:lnTo>
                    <a:lnTo>
                      <a:pt x="841" y="2280"/>
                    </a:lnTo>
                    <a:lnTo>
                      <a:pt x="897" y="2240"/>
                    </a:lnTo>
                    <a:lnTo>
                      <a:pt x="945" y="2207"/>
                    </a:lnTo>
                    <a:lnTo>
                      <a:pt x="987" y="2180"/>
                    </a:lnTo>
                    <a:lnTo>
                      <a:pt x="1027" y="2155"/>
                    </a:lnTo>
                    <a:lnTo>
                      <a:pt x="1062" y="2135"/>
                    </a:lnTo>
                    <a:lnTo>
                      <a:pt x="1096" y="2118"/>
                    </a:lnTo>
                    <a:lnTo>
                      <a:pt x="1128" y="2103"/>
                    </a:lnTo>
                    <a:lnTo>
                      <a:pt x="1160" y="2089"/>
                    </a:lnTo>
                    <a:lnTo>
                      <a:pt x="1194" y="2077"/>
                    </a:lnTo>
                    <a:lnTo>
                      <a:pt x="1229" y="2063"/>
                    </a:lnTo>
                    <a:lnTo>
                      <a:pt x="1269" y="2048"/>
                    </a:lnTo>
                    <a:lnTo>
                      <a:pt x="1311" y="2032"/>
                    </a:lnTo>
                    <a:lnTo>
                      <a:pt x="1359" y="2013"/>
                    </a:lnTo>
                    <a:lnTo>
                      <a:pt x="1414" y="1991"/>
                    </a:lnTo>
                    <a:lnTo>
                      <a:pt x="1477" y="1965"/>
                    </a:lnTo>
                    <a:lnTo>
                      <a:pt x="1639" y="2014"/>
                    </a:lnTo>
                    <a:lnTo>
                      <a:pt x="1769" y="2014"/>
                    </a:lnTo>
                    <a:lnTo>
                      <a:pt x="1639" y="1965"/>
                    </a:lnTo>
                    <a:lnTo>
                      <a:pt x="1623" y="1785"/>
                    </a:lnTo>
                    <a:lnTo>
                      <a:pt x="1801" y="1491"/>
                    </a:lnTo>
                    <a:lnTo>
                      <a:pt x="1785" y="1294"/>
                    </a:lnTo>
                    <a:lnTo>
                      <a:pt x="1607" y="1655"/>
                    </a:lnTo>
                    <a:lnTo>
                      <a:pt x="1477" y="1801"/>
                    </a:lnTo>
                    <a:lnTo>
                      <a:pt x="1425" y="1824"/>
                    </a:lnTo>
                    <a:lnTo>
                      <a:pt x="1375" y="1847"/>
                    </a:lnTo>
                    <a:lnTo>
                      <a:pt x="1325" y="1870"/>
                    </a:lnTo>
                    <a:lnTo>
                      <a:pt x="1276" y="1892"/>
                    </a:lnTo>
                    <a:lnTo>
                      <a:pt x="1226" y="1913"/>
                    </a:lnTo>
                    <a:lnTo>
                      <a:pt x="1178" y="1936"/>
                    </a:lnTo>
                    <a:lnTo>
                      <a:pt x="1128" y="1958"/>
                    </a:lnTo>
                    <a:lnTo>
                      <a:pt x="1080" y="1979"/>
                    </a:lnTo>
                    <a:lnTo>
                      <a:pt x="1032" y="2000"/>
                    </a:lnTo>
                    <a:lnTo>
                      <a:pt x="982" y="2023"/>
                    </a:lnTo>
                    <a:lnTo>
                      <a:pt x="934" y="2046"/>
                    </a:lnTo>
                    <a:lnTo>
                      <a:pt x="884" y="2071"/>
                    </a:lnTo>
                    <a:lnTo>
                      <a:pt x="834" y="2096"/>
                    </a:lnTo>
                    <a:lnTo>
                      <a:pt x="784" y="2123"/>
                    </a:lnTo>
                    <a:lnTo>
                      <a:pt x="733" y="2150"/>
                    </a:lnTo>
                    <a:lnTo>
                      <a:pt x="681" y="2178"/>
                    </a:lnTo>
                    <a:lnTo>
                      <a:pt x="617" y="1441"/>
                    </a:lnTo>
                    <a:lnTo>
                      <a:pt x="617" y="671"/>
                    </a:lnTo>
                    <a:lnTo>
                      <a:pt x="697" y="425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50"/>
              <p:cNvSpPr>
                <a:spLocks/>
              </p:cNvSpPr>
              <p:nvPr/>
            </p:nvSpPr>
            <p:spPr bwMode="auto">
              <a:xfrm>
                <a:off x="1325" y="2072"/>
                <a:ext cx="865" cy="845"/>
              </a:xfrm>
              <a:custGeom>
                <a:avLst/>
                <a:gdLst/>
                <a:ahLst/>
                <a:cxnLst>
                  <a:cxn ang="0">
                    <a:pos x="946" y="102"/>
                  </a:cxn>
                  <a:cxn ang="0">
                    <a:pos x="1089" y="194"/>
                  </a:cxn>
                  <a:cxn ang="0">
                    <a:pos x="1155" y="185"/>
                  </a:cxn>
                  <a:cxn ang="0">
                    <a:pos x="1219" y="180"/>
                  </a:cxn>
                  <a:cxn ang="0">
                    <a:pos x="1283" y="173"/>
                  </a:cxn>
                  <a:cxn ang="0">
                    <a:pos x="1347" y="161"/>
                  </a:cxn>
                  <a:cxn ang="0">
                    <a:pos x="1413" y="337"/>
                  </a:cxn>
                  <a:cxn ang="0">
                    <a:pos x="1462" y="328"/>
                  </a:cxn>
                  <a:cxn ang="0">
                    <a:pos x="1505" y="326"/>
                  </a:cxn>
                  <a:cxn ang="0">
                    <a:pos x="1550" y="326"/>
                  </a:cxn>
                  <a:cxn ang="0">
                    <a:pos x="1596" y="321"/>
                  </a:cxn>
                  <a:cxn ang="0">
                    <a:pos x="1582" y="486"/>
                  </a:cxn>
                  <a:cxn ang="0">
                    <a:pos x="1596" y="639"/>
                  </a:cxn>
                  <a:cxn ang="0">
                    <a:pos x="1596" y="753"/>
                  </a:cxn>
                  <a:cxn ang="0">
                    <a:pos x="1640" y="819"/>
                  </a:cxn>
                  <a:cxn ang="0">
                    <a:pos x="1671" y="892"/>
                  </a:cxn>
                  <a:cxn ang="0">
                    <a:pos x="1704" y="970"/>
                  </a:cxn>
                  <a:cxn ang="0">
                    <a:pos x="1621" y="1059"/>
                  </a:cxn>
                  <a:cxn ang="0">
                    <a:pos x="1562" y="1159"/>
                  </a:cxn>
                  <a:cxn ang="0">
                    <a:pos x="1455" y="1227"/>
                  </a:cxn>
                  <a:cxn ang="0">
                    <a:pos x="1331" y="1251"/>
                  </a:cxn>
                  <a:cxn ang="0">
                    <a:pos x="1238" y="1572"/>
                  </a:cxn>
                  <a:cxn ang="0">
                    <a:pos x="1155" y="1630"/>
                  </a:cxn>
                  <a:cxn ang="0">
                    <a:pos x="932" y="1611"/>
                  </a:cxn>
                  <a:cxn ang="0">
                    <a:pos x="884" y="1622"/>
                  </a:cxn>
                  <a:cxn ang="0">
                    <a:pos x="836" y="1630"/>
                  </a:cxn>
                  <a:cxn ang="0">
                    <a:pos x="788" y="1641"/>
                  </a:cxn>
                  <a:cxn ang="0">
                    <a:pos x="740" y="1652"/>
                  </a:cxn>
                  <a:cxn ang="0">
                    <a:pos x="692" y="1662"/>
                  </a:cxn>
                  <a:cxn ang="0">
                    <a:pos x="644" y="1673"/>
                  </a:cxn>
                  <a:cxn ang="0">
                    <a:pos x="596" y="1684"/>
                  </a:cxn>
                  <a:cxn ang="0">
                    <a:pos x="573" y="1547"/>
                  </a:cxn>
                  <a:cxn ang="0">
                    <a:pos x="439" y="1396"/>
                  </a:cxn>
                  <a:cxn ang="0">
                    <a:pos x="156" y="1118"/>
                  </a:cxn>
                  <a:cxn ang="0">
                    <a:pos x="25" y="883"/>
                  </a:cxn>
                  <a:cxn ang="0">
                    <a:pos x="28" y="705"/>
                  </a:cxn>
                  <a:cxn ang="0">
                    <a:pos x="89" y="653"/>
                  </a:cxn>
                  <a:cxn ang="0">
                    <a:pos x="156" y="627"/>
                  </a:cxn>
                  <a:cxn ang="0">
                    <a:pos x="236" y="616"/>
                  </a:cxn>
                  <a:cxn ang="0">
                    <a:pos x="281" y="379"/>
                  </a:cxn>
                  <a:cxn ang="0">
                    <a:pos x="389" y="219"/>
                  </a:cxn>
                  <a:cxn ang="0">
                    <a:pos x="656" y="116"/>
                  </a:cxn>
                  <a:cxn ang="0">
                    <a:pos x="772" y="34"/>
                  </a:cxn>
                  <a:cxn ang="0">
                    <a:pos x="914" y="43"/>
                  </a:cxn>
                </a:cxnLst>
                <a:rect l="0" t="0" r="r" b="b"/>
                <a:pathLst>
                  <a:path w="1729" h="1689">
                    <a:moveTo>
                      <a:pt x="914" y="43"/>
                    </a:moveTo>
                    <a:lnTo>
                      <a:pt x="946" y="102"/>
                    </a:lnTo>
                    <a:lnTo>
                      <a:pt x="1039" y="143"/>
                    </a:lnTo>
                    <a:lnTo>
                      <a:pt x="1089" y="194"/>
                    </a:lnTo>
                    <a:lnTo>
                      <a:pt x="1121" y="189"/>
                    </a:lnTo>
                    <a:lnTo>
                      <a:pt x="1155" y="185"/>
                    </a:lnTo>
                    <a:lnTo>
                      <a:pt x="1187" y="182"/>
                    </a:lnTo>
                    <a:lnTo>
                      <a:pt x="1219" y="180"/>
                    </a:lnTo>
                    <a:lnTo>
                      <a:pt x="1251" y="177"/>
                    </a:lnTo>
                    <a:lnTo>
                      <a:pt x="1283" y="173"/>
                    </a:lnTo>
                    <a:lnTo>
                      <a:pt x="1315" y="168"/>
                    </a:lnTo>
                    <a:lnTo>
                      <a:pt x="1347" y="161"/>
                    </a:lnTo>
                    <a:lnTo>
                      <a:pt x="1363" y="269"/>
                    </a:lnTo>
                    <a:lnTo>
                      <a:pt x="1413" y="337"/>
                    </a:lnTo>
                    <a:lnTo>
                      <a:pt x="1438" y="331"/>
                    </a:lnTo>
                    <a:lnTo>
                      <a:pt x="1462" y="328"/>
                    </a:lnTo>
                    <a:lnTo>
                      <a:pt x="1484" y="328"/>
                    </a:lnTo>
                    <a:lnTo>
                      <a:pt x="1505" y="326"/>
                    </a:lnTo>
                    <a:lnTo>
                      <a:pt x="1527" y="326"/>
                    </a:lnTo>
                    <a:lnTo>
                      <a:pt x="1550" y="326"/>
                    </a:lnTo>
                    <a:lnTo>
                      <a:pt x="1571" y="324"/>
                    </a:lnTo>
                    <a:lnTo>
                      <a:pt x="1596" y="321"/>
                    </a:lnTo>
                    <a:lnTo>
                      <a:pt x="1591" y="401"/>
                    </a:lnTo>
                    <a:lnTo>
                      <a:pt x="1582" y="486"/>
                    </a:lnTo>
                    <a:lnTo>
                      <a:pt x="1580" y="570"/>
                    </a:lnTo>
                    <a:lnTo>
                      <a:pt x="1596" y="639"/>
                    </a:lnTo>
                    <a:lnTo>
                      <a:pt x="1562" y="723"/>
                    </a:lnTo>
                    <a:lnTo>
                      <a:pt x="1596" y="753"/>
                    </a:lnTo>
                    <a:lnTo>
                      <a:pt x="1621" y="785"/>
                    </a:lnTo>
                    <a:lnTo>
                      <a:pt x="1640" y="819"/>
                    </a:lnTo>
                    <a:lnTo>
                      <a:pt x="1656" y="855"/>
                    </a:lnTo>
                    <a:lnTo>
                      <a:pt x="1671" y="892"/>
                    </a:lnTo>
                    <a:lnTo>
                      <a:pt x="1687" y="931"/>
                    </a:lnTo>
                    <a:lnTo>
                      <a:pt x="1704" y="970"/>
                    </a:lnTo>
                    <a:lnTo>
                      <a:pt x="1729" y="1009"/>
                    </a:lnTo>
                    <a:lnTo>
                      <a:pt x="1621" y="1059"/>
                    </a:lnTo>
                    <a:lnTo>
                      <a:pt x="1546" y="1084"/>
                    </a:lnTo>
                    <a:lnTo>
                      <a:pt x="1562" y="1159"/>
                    </a:lnTo>
                    <a:lnTo>
                      <a:pt x="1562" y="1244"/>
                    </a:lnTo>
                    <a:lnTo>
                      <a:pt x="1455" y="1227"/>
                    </a:lnTo>
                    <a:lnTo>
                      <a:pt x="1356" y="1202"/>
                    </a:lnTo>
                    <a:lnTo>
                      <a:pt x="1331" y="1251"/>
                    </a:lnTo>
                    <a:lnTo>
                      <a:pt x="1299" y="1479"/>
                    </a:lnTo>
                    <a:lnTo>
                      <a:pt x="1238" y="1572"/>
                    </a:lnTo>
                    <a:lnTo>
                      <a:pt x="1238" y="1630"/>
                    </a:lnTo>
                    <a:lnTo>
                      <a:pt x="1155" y="1630"/>
                    </a:lnTo>
                    <a:lnTo>
                      <a:pt x="955" y="1606"/>
                    </a:lnTo>
                    <a:lnTo>
                      <a:pt x="932" y="1611"/>
                    </a:lnTo>
                    <a:lnTo>
                      <a:pt x="907" y="1616"/>
                    </a:lnTo>
                    <a:lnTo>
                      <a:pt x="884" y="1622"/>
                    </a:lnTo>
                    <a:lnTo>
                      <a:pt x="861" y="1625"/>
                    </a:lnTo>
                    <a:lnTo>
                      <a:pt x="836" y="1630"/>
                    </a:lnTo>
                    <a:lnTo>
                      <a:pt x="813" y="1636"/>
                    </a:lnTo>
                    <a:lnTo>
                      <a:pt x="788" y="1641"/>
                    </a:lnTo>
                    <a:lnTo>
                      <a:pt x="765" y="1646"/>
                    </a:lnTo>
                    <a:lnTo>
                      <a:pt x="740" y="1652"/>
                    </a:lnTo>
                    <a:lnTo>
                      <a:pt x="717" y="1657"/>
                    </a:lnTo>
                    <a:lnTo>
                      <a:pt x="692" y="1662"/>
                    </a:lnTo>
                    <a:lnTo>
                      <a:pt x="669" y="1668"/>
                    </a:lnTo>
                    <a:lnTo>
                      <a:pt x="644" y="1673"/>
                    </a:lnTo>
                    <a:lnTo>
                      <a:pt x="621" y="1679"/>
                    </a:lnTo>
                    <a:lnTo>
                      <a:pt x="596" y="1684"/>
                    </a:lnTo>
                    <a:lnTo>
                      <a:pt x="573" y="1689"/>
                    </a:lnTo>
                    <a:lnTo>
                      <a:pt x="573" y="1547"/>
                    </a:lnTo>
                    <a:lnTo>
                      <a:pt x="507" y="1319"/>
                    </a:lnTo>
                    <a:lnTo>
                      <a:pt x="439" y="1396"/>
                    </a:lnTo>
                    <a:lnTo>
                      <a:pt x="332" y="1260"/>
                    </a:lnTo>
                    <a:lnTo>
                      <a:pt x="156" y="1118"/>
                    </a:lnTo>
                    <a:lnTo>
                      <a:pt x="57" y="1017"/>
                    </a:lnTo>
                    <a:lnTo>
                      <a:pt x="25" y="883"/>
                    </a:lnTo>
                    <a:lnTo>
                      <a:pt x="0" y="741"/>
                    </a:lnTo>
                    <a:lnTo>
                      <a:pt x="28" y="705"/>
                    </a:lnTo>
                    <a:lnTo>
                      <a:pt x="58" y="677"/>
                    </a:lnTo>
                    <a:lnTo>
                      <a:pt x="89" y="653"/>
                    </a:lnTo>
                    <a:lnTo>
                      <a:pt x="122" y="637"/>
                    </a:lnTo>
                    <a:lnTo>
                      <a:pt x="156" y="627"/>
                    </a:lnTo>
                    <a:lnTo>
                      <a:pt x="195" y="620"/>
                    </a:lnTo>
                    <a:lnTo>
                      <a:pt x="236" y="616"/>
                    </a:lnTo>
                    <a:lnTo>
                      <a:pt x="281" y="614"/>
                    </a:lnTo>
                    <a:lnTo>
                      <a:pt x="281" y="379"/>
                    </a:lnTo>
                    <a:lnTo>
                      <a:pt x="281" y="244"/>
                    </a:lnTo>
                    <a:lnTo>
                      <a:pt x="389" y="219"/>
                    </a:lnTo>
                    <a:lnTo>
                      <a:pt x="573" y="177"/>
                    </a:lnTo>
                    <a:lnTo>
                      <a:pt x="656" y="116"/>
                    </a:lnTo>
                    <a:lnTo>
                      <a:pt x="690" y="0"/>
                    </a:lnTo>
                    <a:lnTo>
                      <a:pt x="772" y="34"/>
                    </a:lnTo>
                    <a:lnTo>
                      <a:pt x="815" y="84"/>
                    </a:lnTo>
                    <a:lnTo>
                      <a:pt x="914" y="43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251"/>
              <p:cNvSpPr>
                <a:spLocks/>
              </p:cNvSpPr>
              <p:nvPr/>
            </p:nvSpPr>
            <p:spPr bwMode="auto">
              <a:xfrm>
                <a:off x="2029" y="2239"/>
                <a:ext cx="90" cy="13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07" y="14"/>
                  </a:cxn>
                  <a:cxn ang="0">
                    <a:pos x="180" y="0"/>
                  </a:cxn>
                  <a:cxn ang="0">
                    <a:pos x="175" y="68"/>
                  </a:cxn>
                  <a:cxn ang="0">
                    <a:pos x="155" y="207"/>
                  </a:cxn>
                  <a:cxn ang="0">
                    <a:pos x="118" y="274"/>
                  </a:cxn>
                  <a:cxn ang="0">
                    <a:pos x="79" y="274"/>
                  </a:cxn>
                  <a:cxn ang="0">
                    <a:pos x="41" y="215"/>
                  </a:cxn>
                  <a:cxn ang="0">
                    <a:pos x="41" y="151"/>
                  </a:cxn>
                  <a:cxn ang="0">
                    <a:pos x="7" y="151"/>
                  </a:cxn>
                  <a:cxn ang="0">
                    <a:pos x="0" y="14"/>
                  </a:cxn>
                </a:cxnLst>
                <a:rect l="0" t="0" r="r" b="b"/>
                <a:pathLst>
                  <a:path w="180" h="274">
                    <a:moveTo>
                      <a:pt x="0" y="14"/>
                    </a:moveTo>
                    <a:lnTo>
                      <a:pt x="107" y="14"/>
                    </a:lnTo>
                    <a:lnTo>
                      <a:pt x="180" y="0"/>
                    </a:lnTo>
                    <a:lnTo>
                      <a:pt x="175" y="68"/>
                    </a:lnTo>
                    <a:lnTo>
                      <a:pt x="155" y="207"/>
                    </a:lnTo>
                    <a:lnTo>
                      <a:pt x="118" y="274"/>
                    </a:lnTo>
                    <a:lnTo>
                      <a:pt x="79" y="274"/>
                    </a:lnTo>
                    <a:lnTo>
                      <a:pt x="41" y="215"/>
                    </a:lnTo>
                    <a:lnTo>
                      <a:pt x="41" y="151"/>
                    </a:lnTo>
                    <a:lnTo>
                      <a:pt x="7" y="15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252"/>
              <p:cNvSpPr>
                <a:spLocks/>
              </p:cNvSpPr>
              <p:nvPr/>
            </p:nvSpPr>
            <p:spPr bwMode="auto">
              <a:xfrm>
                <a:off x="1881" y="2167"/>
                <a:ext cx="133" cy="162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17" y="96"/>
                  </a:cxn>
                  <a:cxn ang="0">
                    <a:pos x="265" y="246"/>
                  </a:cxn>
                  <a:cxn ang="0">
                    <a:pos x="265" y="295"/>
                  </a:cxn>
                  <a:cxn ang="0">
                    <a:pos x="237" y="295"/>
                  </a:cxn>
                  <a:cxn ang="0">
                    <a:pos x="197" y="326"/>
                  </a:cxn>
                  <a:cxn ang="0">
                    <a:pos x="165" y="240"/>
                  </a:cxn>
                  <a:cxn ang="0">
                    <a:pos x="103" y="173"/>
                  </a:cxn>
                  <a:cxn ang="0">
                    <a:pos x="64" y="139"/>
                  </a:cxn>
                  <a:cxn ang="0">
                    <a:pos x="60" y="85"/>
                  </a:cxn>
                  <a:cxn ang="0">
                    <a:pos x="0" y="14"/>
                  </a:cxn>
                  <a:cxn ang="0">
                    <a:pos x="60" y="0"/>
                  </a:cxn>
                  <a:cxn ang="0">
                    <a:pos x="212" y="0"/>
                  </a:cxn>
                </a:cxnLst>
                <a:rect l="0" t="0" r="r" b="b"/>
                <a:pathLst>
                  <a:path w="265" h="326">
                    <a:moveTo>
                      <a:pt x="212" y="0"/>
                    </a:moveTo>
                    <a:lnTo>
                      <a:pt x="217" y="96"/>
                    </a:lnTo>
                    <a:lnTo>
                      <a:pt x="265" y="246"/>
                    </a:lnTo>
                    <a:lnTo>
                      <a:pt x="265" y="295"/>
                    </a:lnTo>
                    <a:lnTo>
                      <a:pt x="237" y="295"/>
                    </a:lnTo>
                    <a:lnTo>
                      <a:pt x="197" y="326"/>
                    </a:lnTo>
                    <a:lnTo>
                      <a:pt x="165" y="240"/>
                    </a:lnTo>
                    <a:lnTo>
                      <a:pt x="103" y="173"/>
                    </a:lnTo>
                    <a:lnTo>
                      <a:pt x="64" y="139"/>
                    </a:lnTo>
                    <a:lnTo>
                      <a:pt x="60" y="85"/>
                    </a:lnTo>
                    <a:lnTo>
                      <a:pt x="0" y="14"/>
                    </a:lnTo>
                    <a:lnTo>
                      <a:pt x="60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53"/>
              <p:cNvSpPr>
                <a:spLocks/>
              </p:cNvSpPr>
              <p:nvPr/>
            </p:nvSpPr>
            <p:spPr bwMode="auto">
              <a:xfrm>
                <a:off x="1906" y="2320"/>
                <a:ext cx="137" cy="202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215" y="0"/>
                  </a:cxn>
                  <a:cxn ang="0">
                    <a:pos x="147" y="23"/>
                  </a:cxn>
                  <a:cxn ang="0">
                    <a:pos x="147" y="76"/>
                  </a:cxn>
                  <a:cxn ang="0">
                    <a:pos x="101" y="178"/>
                  </a:cxn>
                  <a:cxn ang="0">
                    <a:pos x="48" y="263"/>
                  </a:cxn>
                  <a:cxn ang="0">
                    <a:pos x="14" y="322"/>
                  </a:cxn>
                  <a:cxn ang="0">
                    <a:pos x="0" y="404"/>
                  </a:cxn>
                  <a:cxn ang="0">
                    <a:pos x="87" y="374"/>
                  </a:cxn>
                  <a:cxn ang="0">
                    <a:pos x="124" y="286"/>
                  </a:cxn>
                  <a:cxn ang="0">
                    <a:pos x="139" y="229"/>
                  </a:cxn>
                  <a:cxn ang="0">
                    <a:pos x="206" y="114"/>
                  </a:cxn>
                  <a:cxn ang="0">
                    <a:pos x="258" y="43"/>
                  </a:cxn>
                  <a:cxn ang="0">
                    <a:pos x="272" y="0"/>
                  </a:cxn>
                </a:cxnLst>
                <a:rect l="0" t="0" r="r" b="b"/>
                <a:pathLst>
                  <a:path w="272" h="404">
                    <a:moveTo>
                      <a:pt x="272" y="0"/>
                    </a:moveTo>
                    <a:lnTo>
                      <a:pt x="215" y="0"/>
                    </a:lnTo>
                    <a:lnTo>
                      <a:pt x="147" y="23"/>
                    </a:lnTo>
                    <a:lnTo>
                      <a:pt x="147" y="76"/>
                    </a:lnTo>
                    <a:lnTo>
                      <a:pt x="101" y="178"/>
                    </a:lnTo>
                    <a:lnTo>
                      <a:pt x="48" y="263"/>
                    </a:lnTo>
                    <a:lnTo>
                      <a:pt x="14" y="322"/>
                    </a:lnTo>
                    <a:lnTo>
                      <a:pt x="0" y="404"/>
                    </a:lnTo>
                    <a:lnTo>
                      <a:pt x="87" y="374"/>
                    </a:lnTo>
                    <a:lnTo>
                      <a:pt x="124" y="286"/>
                    </a:lnTo>
                    <a:lnTo>
                      <a:pt x="139" y="229"/>
                    </a:lnTo>
                    <a:lnTo>
                      <a:pt x="206" y="114"/>
                    </a:lnTo>
                    <a:lnTo>
                      <a:pt x="258" y="43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54"/>
              <p:cNvSpPr>
                <a:spLocks/>
              </p:cNvSpPr>
              <p:nvPr/>
            </p:nvSpPr>
            <p:spPr bwMode="auto">
              <a:xfrm>
                <a:off x="1969" y="2483"/>
                <a:ext cx="35" cy="24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9" y="5"/>
                  </a:cxn>
                  <a:cxn ang="0">
                    <a:pos x="0" y="48"/>
                  </a:cxn>
                  <a:cxn ang="0">
                    <a:pos x="38" y="48"/>
                  </a:cxn>
                  <a:cxn ang="0">
                    <a:pos x="71" y="0"/>
                  </a:cxn>
                </a:cxnLst>
                <a:rect l="0" t="0" r="r" b="b"/>
                <a:pathLst>
                  <a:path w="71" h="48">
                    <a:moveTo>
                      <a:pt x="71" y="0"/>
                    </a:moveTo>
                    <a:lnTo>
                      <a:pt x="9" y="5"/>
                    </a:lnTo>
                    <a:lnTo>
                      <a:pt x="0" y="48"/>
                    </a:lnTo>
                    <a:lnTo>
                      <a:pt x="38" y="4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55"/>
              <p:cNvSpPr>
                <a:spLocks/>
              </p:cNvSpPr>
              <p:nvPr/>
            </p:nvSpPr>
            <p:spPr bwMode="auto">
              <a:xfrm>
                <a:off x="1926" y="2471"/>
                <a:ext cx="253" cy="207"/>
              </a:xfrm>
              <a:custGeom>
                <a:avLst/>
                <a:gdLst/>
                <a:ahLst/>
                <a:cxnLst>
                  <a:cxn ang="0">
                    <a:pos x="324" y="1"/>
                  </a:cxn>
                  <a:cxn ang="0">
                    <a:pos x="281" y="78"/>
                  </a:cxn>
                  <a:cxn ang="0">
                    <a:pos x="261" y="135"/>
                  </a:cxn>
                  <a:cxn ang="0">
                    <a:pos x="313" y="135"/>
                  </a:cxn>
                  <a:cxn ang="0">
                    <a:pos x="347" y="151"/>
                  </a:cxn>
                  <a:cxn ang="0">
                    <a:pos x="281" y="151"/>
                  </a:cxn>
                  <a:cxn ang="0">
                    <a:pos x="228" y="199"/>
                  </a:cxn>
                  <a:cxn ang="0">
                    <a:pos x="213" y="265"/>
                  </a:cxn>
                  <a:cxn ang="0">
                    <a:pos x="176" y="318"/>
                  </a:cxn>
                  <a:cxn ang="0">
                    <a:pos x="119" y="318"/>
                  </a:cxn>
                  <a:cxn ang="0">
                    <a:pos x="91" y="357"/>
                  </a:cxn>
                  <a:cxn ang="0">
                    <a:pos x="0" y="372"/>
                  </a:cxn>
                  <a:cxn ang="0">
                    <a:pos x="76" y="414"/>
                  </a:cxn>
                  <a:cxn ang="0">
                    <a:pos x="135" y="372"/>
                  </a:cxn>
                  <a:cxn ang="0">
                    <a:pos x="238" y="284"/>
                  </a:cxn>
                  <a:cxn ang="0">
                    <a:pos x="320" y="227"/>
                  </a:cxn>
                  <a:cxn ang="0">
                    <a:pos x="418" y="206"/>
                  </a:cxn>
                  <a:cxn ang="0">
                    <a:pos x="505" y="199"/>
                  </a:cxn>
                  <a:cxn ang="0">
                    <a:pos x="452" y="140"/>
                  </a:cxn>
                  <a:cxn ang="0">
                    <a:pos x="438" y="98"/>
                  </a:cxn>
                  <a:cxn ang="0">
                    <a:pos x="431" y="65"/>
                  </a:cxn>
                  <a:cxn ang="0">
                    <a:pos x="425" y="41"/>
                  </a:cxn>
                  <a:cxn ang="0">
                    <a:pos x="420" y="21"/>
                  </a:cxn>
                  <a:cxn ang="0">
                    <a:pos x="409" y="9"/>
                  </a:cxn>
                  <a:cxn ang="0">
                    <a:pos x="393" y="3"/>
                  </a:cxn>
                  <a:cxn ang="0">
                    <a:pos x="365" y="0"/>
                  </a:cxn>
                  <a:cxn ang="0">
                    <a:pos x="324" y="1"/>
                  </a:cxn>
                </a:cxnLst>
                <a:rect l="0" t="0" r="r" b="b"/>
                <a:pathLst>
                  <a:path w="505" h="414">
                    <a:moveTo>
                      <a:pt x="324" y="1"/>
                    </a:moveTo>
                    <a:lnTo>
                      <a:pt x="281" y="78"/>
                    </a:lnTo>
                    <a:lnTo>
                      <a:pt x="261" y="135"/>
                    </a:lnTo>
                    <a:lnTo>
                      <a:pt x="313" y="135"/>
                    </a:lnTo>
                    <a:lnTo>
                      <a:pt x="347" y="151"/>
                    </a:lnTo>
                    <a:lnTo>
                      <a:pt x="281" y="151"/>
                    </a:lnTo>
                    <a:lnTo>
                      <a:pt x="228" y="199"/>
                    </a:lnTo>
                    <a:lnTo>
                      <a:pt x="213" y="265"/>
                    </a:lnTo>
                    <a:lnTo>
                      <a:pt x="176" y="318"/>
                    </a:lnTo>
                    <a:lnTo>
                      <a:pt x="119" y="318"/>
                    </a:lnTo>
                    <a:lnTo>
                      <a:pt x="91" y="357"/>
                    </a:lnTo>
                    <a:lnTo>
                      <a:pt x="0" y="372"/>
                    </a:lnTo>
                    <a:lnTo>
                      <a:pt x="76" y="414"/>
                    </a:lnTo>
                    <a:lnTo>
                      <a:pt x="135" y="372"/>
                    </a:lnTo>
                    <a:lnTo>
                      <a:pt x="238" y="284"/>
                    </a:lnTo>
                    <a:lnTo>
                      <a:pt x="320" y="227"/>
                    </a:lnTo>
                    <a:lnTo>
                      <a:pt x="418" y="206"/>
                    </a:lnTo>
                    <a:lnTo>
                      <a:pt x="505" y="199"/>
                    </a:lnTo>
                    <a:lnTo>
                      <a:pt x="452" y="140"/>
                    </a:lnTo>
                    <a:lnTo>
                      <a:pt x="438" y="98"/>
                    </a:lnTo>
                    <a:lnTo>
                      <a:pt x="431" y="65"/>
                    </a:lnTo>
                    <a:lnTo>
                      <a:pt x="425" y="41"/>
                    </a:lnTo>
                    <a:lnTo>
                      <a:pt x="420" y="21"/>
                    </a:lnTo>
                    <a:lnTo>
                      <a:pt x="409" y="9"/>
                    </a:lnTo>
                    <a:lnTo>
                      <a:pt x="393" y="3"/>
                    </a:lnTo>
                    <a:lnTo>
                      <a:pt x="365" y="0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56"/>
              <p:cNvSpPr>
                <a:spLocks/>
              </p:cNvSpPr>
              <p:nvPr/>
            </p:nvSpPr>
            <p:spPr bwMode="auto">
              <a:xfrm>
                <a:off x="1726" y="2522"/>
                <a:ext cx="211" cy="91"/>
              </a:xfrm>
              <a:custGeom>
                <a:avLst/>
                <a:gdLst/>
                <a:ahLst/>
                <a:cxnLst>
                  <a:cxn ang="0">
                    <a:pos x="422" y="0"/>
                  </a:cxn>
                  <a:cxn ang="0">
                    <a:pos x="333" y="23"/>
                  </a:cxn>
                  <a:cxn ang="0">
                    <a:pos x="157" y="76"/>
                  </a:cxn>
                  <a:cxn ang="0">
                    <a:pos x="29" y="103"/>
                  </a:cxn>
                  <a:cxn ang="0">
                    <a:pos x="0" y="153"/>
                  </a:cxn>
                  <a:cxn ang="0">
                    <a:pos x="0" y="181"/>
                  </a:cxn>
                  <a:cxn ang="0">
                    <a:pos x="38" y="181"/>
                  </a:cxn>
                  <a:cxn ang="0">
                    <a:pos x="127" y="167"/>
                  </a:cxn>
                  <a:cxn ang="0">
                    <a:pos x="273" y="119"/>
                  </a:cxn>
                  <a:cxn ang="0">
                    <a:pos x="372" y="66"/>
                  </a:cxn>
                  <a:cxn ang="0">
                    <a:pos x="410" y="37"/>
                  </a:cxn>
                  <a:cxn ang="0">
                    <a:pos x="422" y="0"/>
                  </a:cxn>
                </a:cxnLst>
                <a:rect l="0" t="0" r="r" b="b"/>
                <a:pathLst>
                  <a:path w="422" h="181">
                    <a:moveTo>
                      <a:pt x="422" y="0"/>
                    </a:moveTo>
                    <a:lnTo>
                      <a:pt x="333" y="23"/>
                    </a:lnTo>
                    <a:lnTo>
                      <a:pt x="157" y="76"/>
                    </a:lnTo>
                    <a:lnTo>
                      <a:pt x="29" y="103"/>
                    </a:lnTo>
                    <a:lnTo>
                      <a:pt x="0" y="153"/>
                    </a:lnTo>
                    <a:lnTo>
                      <a:pt x="0" y="181"/>
                    </a:lnTo>
                    <a:lnTo>
                      <a:pt x="38" y="181"/>
                    </a:lnTo>
                    <a:lnTo>
                      <a:pt x="127" y="167"/>
                    </a:lnTo>
                    <a:lnTo>
                      <a:pt x="273" y="119"/>
                    </a:lnTo>
                    <a:lnTo>
                      <a:pt x="372" y="66"/>
                    </a:lnTo>
                    <a:lnTo>
                      <a:pt x="410" y="37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57"/>
              <p:cNvSpPr>
                <a:spLocks/>
              </p:cNvSpPr>
              <p:nvPr/>
            </p:nvSpPr>
            <p:spPr bwMode="auto">
              <a:xfrm>
                <a:off x="1747" y="2281"/>
                <a:ext cx="172" cy="1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310" y="53"/>
                  </a:cxn>
                  <a:cxn ang="0">
                    <a:pos x="253" y="129"/>
                  </a:cxn>
                  <a:cxn ang="0">
                    <a:pos x="134" y="208"/>
                  </a:cxn>
                  <a:cxn ang="0">
                    <a:pos x="54" y="259"/>
                  </a:cxn>
                  <a:cxn ang="0">
                    <a:pos x="0" y="299"/>
                  </a:cxn>
                  <a:cxn ang="0">
                    <a:pos x="48" y="299"/>
                  </a:cxn>
                  <a:cxn ang="0">
                    <a:pos x="157" y="231"/>
                  </a:cxn>
                  <a:cxn ang="0">
                    <a:pos x="281" y="149"/>
                  </a:cxn>
                  <a:cxn ang="0">
                    <a:pos x="344" y="64"/>
                  </a:cxn>
                  <a:cxn ang="0">
                    <a:pos x="344" y="0"/>
                  </a:cxn>
                </a:cxnLst>
                <a:rect l="0" t="0" r="r" b="b"/>
                <a:pathLst>
                  <a:path w="344" h="299">
                    <a:moveTo>
                      <a:pt x="344" y="0"/>
                    </a:moveTo>
                    <a:lnTo>
                      <a:pt x="310" y="53"/>
                    </a:lnTo>
                    <a:lnTo>
                      <a:pt x="253" y="129"/>
                    </a:lnTo>
                    <a:lnTo>
                      <a:pt x="134" y="208"/>
                    </a:lnTo>
                    <a:lnTo>
                      <a:pt x="54" y="259"/>
                    </a:lnTo>
                    <a:lnTo>
                      <a:pt x="0" y="299"/>
                    </a:lnTo>
                    <a:lnTo>
                      <a:pt x="48" y="299"/>
                    </a:lnTo>
                    <a:lnTo>
                      <a:pt x="157" y="231"/>
                    </a:lnTo>
                    <a:lnTo>
                      <a:pt x="281" y="149"/>
                    </a:lnTo>
                    <a:lnTo>
                      <a:pt x="344" y="64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58"/>
              <p:cNvSpPr>
                <a:spLocks/>
              </p:cNvSpPr>
              <p:nvPr/>
            </p:nvSpPr>
            <p:spPr bwMode="auto">
              <a:xfrm>
                <a:off x="1574" y="2442"/>
                <a:ext cx="331" cy="30"/>
              </a:xfrm>
              <a:custGeom>
                <a:avLst/>
                <a:gdLst/>
                <a:ahLst/>
                <a:cxnLst>
                  <a:cxn ang="0">
                    <a:pos x="662" y="30"/>
                  </a:cxn>
                  <a:cxn ang="0">
                    <a:pos x="518" y="5"/>
                  </a:cxn>
                  <a:cxn ang="0">
                    <a:pos x="443" y="0"/>
                  </a:cxn>
                  <a:cxn ang="0">
                    <a:pos x="180" y="0"/>
                  </a:cxn>
                  <a:cxn ang="0">
                    <a:pos x="52" y="0"/>
                  </a:cxn>
                  <a:cxn ang="0">
                    <a:pos x="0" y="25"/>
                  </a:cxn>
                  <a:cxn ang="0">
                    <a:pos x="43" y="42"/>
                  </a:cxn>
                  <a:cxn ang="0">
                    <a:pos x="205" y="42"/>
                  </a:cxn>
                  <a:cxn ang="0">
                    <a:pos x="276" y="30"/>
                  </a:cxn>
                  <a:cxn ang="0">
                    <a:pos x="333" y="30"/>
                  </a:cxn>
                  <a:cxn ang="0">
                    <a:pos x="367" y="33"/>
                  </a:cxn>
                  <a:cxn ang="0">
                    <a:pos x="433" y="33"/>
                  </a:cxn>
                  <a:cxn ang="0">
                    <a:pos x="495" y="30"/>
                  </a:cxn>
                  <a:cxn ang="0">
                    <a:pos x="577" y="58"/>
                  </a:cxn>
                  <a:cxn ang="0">
                    <a:pos x="653" y="58"/>
                  </a:cxn>
                  <a:cxn ang="0">
                    <a:pos x="662" y="30"/>
                  </a:cxn>
                </a:cxnLst>
                <a:rect l="0" t="0" r="r" b="b"/>
                <a:pathLst>
                  <a:path w="662" h="58">
                    <a:moveTo>
                      <a:pt x="662" y="30"/>
                    </a:moveTo>
                    <a:lnTo>
                      <a:pt x="518" y="5"/>
                    </a:lnTo>
                    <a:lnTo>
                      <a:pt x="443" y="0"/>
                    </a:lnTo>
                    <a:lnTo>
                      <a:pt x="180" y="0"/>
                    </a:lnTo>
                    <a:lnTo>
                      <a:pt x="52" y="0"/>
                    </a:lnTo>
                    <a:lnTo>
                      <a:pt x="0" y="25"/>
                    </a:lnTo>
                    <a:lnTo>
                      <a:pt x="43" y="42"/>
                    </a:lnTo>
                    <a:lnTo>
                      <a:pt x="205" y="42"/>
                    </a:lnTo>
                    <a:lnTo>
                      <a:pt x="276" y="30"/>
                    </a:lnTo>
                    <a:lnTo>
                      <a:pt x="333" y="30"/>
                    </a:lnTo>
                    <a:lnTo>
                      <a:pt x="367" y="33"/>
                    </a:lnTo>
                    <a:lnTo>
                      <a:pt x="433" y="33"/>
                    </a:lnTo>
                    <a:lnTo>
                      <a:pt x="495" y="30"/>
                    </a:lnTo>
                    <a:lnTo>
                      <a:pt x="577" y="58"/>
                    </a:lnTo>
                    <a:lnTo>
                      <a:pt x="653" y="58"/>
                    </a:lnTo>
                    <a:lnTo>
                      <a:pt x="662" y="3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59"/>
              <p:cNvSpPr>
                <a:spLocks/>
              </p:cNvSpPr>
              <p:nvPr/>
            </p:nvSpPr>
            <p:spPr bwMode="auto">
              <a:xfrm>
                <a:off x="1888" y="2202"/>
                <a:ext cx="25" cy="12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52" y="77"/>
                  </a:cxn>
                  <a:cxn ang="0">
                    <a:pos x="43" y="159"/>
                  </a:cxn>
                  <a:cxn ang="0">
                    <a:pos x="0" y="240"/>
                  </a:cxn>
                  <a:cxn ang="0">
                    <a:pos x="29" y="116"/>
                  </a:cxn>
                  <a:cxn ang="0">
                    <a:pos x="34" y="0"/>
                  </a:cxn>
                </a:cxnLst>
                <a:rect l="0" t="0" r="r" b="b"/>
                <a:pathLst>
                  <a:path w="52" h="240">
                    <a:moveTo>
                      <a:pt x="34" y="0"/>
                    </a:moveTo>
                    <a:lnTo>
                      <a:pt x="52" y="77"/>
                    </a:lnTo>
                    <a:lnTo>
                      <a:pt x="43" y="159"/>
                    </a:lnTo>
                    <a:lnTo>
                      <a:pt x="0" y="240"/>
                    </a:lnTo>
                    <a:lnTo>
                      <a:pt x="29" y="1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60"/>
              <p:cNvSpPr>
                <a:spLocks/>
              </p:cNvSpPr>
              <p:nvPr/>
            </p:nvSpPr>
            <p:spPr bwMode="auto">
              <a:xfrm>
                <a:off x="1766" y="2274"/>
                <a:ext cx="119" cy="119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201" y="48"/>
                  </a:cxn>
                  <a:cxn ang="0">
                    <a:pos x="105" y="111"/>
                  </a:cxn>
                  <a:cxn ang="0">
                    <a:pos x="30" y="184"/>
                  </a:cxn>
                  <a:cxn ang="0">
                    <a:pos x="0" y="237"/>
                  </a:cxn>
                  <a:cxn ang="0">
                    <a:pos x="30" y="223"/>
                  </a:cxn>
                  <a:cxn ang="0">
                    <a:pos x="73" y="157"/>
                  </a:cxn>
                  <a:cxn ang="0">
                    <a:pos x="161" y="102"/>
                  </a:cxn>
                  <a:cxn ang="0">
                    <a:pos x="231" y="54"/>
                  </a:cxn>
                  <a:cxn ang="0">
                    <a:pos x="238" y="0"/>
                  </a:cxn>
                </a:cxnLst>
                <a:rect l="0" t="0" r="r" b="b"/>
                <a:pathLst>
                  <a:path w="238" h="237">
                    <a:moveTo>
                      <a:pt x="238" y="0"/>
                    </a:moveTo>
                    <a:lnTo>
                      <a:pt x="201" y="48"/>
                    </a:lnTo>
                    <a:lnTo>
                      <a:pt x="105" y="111"/>
                    </a:lnTo>
                    <a:lnTo>
                      <a:pt x="30" y="184"/>
                    </a:lnTo>
                    <a:lnTo>
                      <a:pt x="0" y="237"/>
                    </a:lnTo>
                    <a:lnTo>
                      <a:pt x="30" y="223"/>
                    </a:lnTo>
                    <a:lnTo>
                      <a:pt x="73" y="157"/>
                    </a:lnTo>
                    <a:lnTo>
                      <a:pt x="161" y="102"/>
                    </a:lnTo>
                    <a:lnTo>
                      <a:pt x="231" y="54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61"/>
              <p:cNvSpPr>
                <a:spLocks/>
              </p:cNvSpPr>
              <p:nvPr/>
            </p:nvSpPr>
            <p:spPr bwMode="auto">
              <a:xfrm>
                <a:off x="1631" y="2301"/>
                <a:ext cx="133" cy="106"/>
              </a:xfrm>
              <a:custGeom>
                <a:avLst/>
                <a:gdLst/>
                <a:ahLst/>
                <a:cxnLst>
                  <a:cxn ang="0">
                    <a:pos x="267" y="212"/>
                  </a:cxn>
                  <a:cxn ang="0">
                    <a:pos x="205" y="149"/>
                  </a:cxn>
                  <a:cxn ang="0">
                    <a:pos x="62" y="39"/>
                  </a:cxn>
                  <a:cxn ang="0">
                    <a:pos x="0" y="0"/>
                  </a:cxn>
                  <a:cxn ang="0">
                    <a:pos x="59" y="76"/>
                  </a:cxn>
                  <a:cxn ang="0">
                    <a:pos x="109" y="103"/>
                  </a:cxn>
                  <a:cxn ang="0">
                    <a:pos x="185" y="149"/>
                  </a:cxn>
                  <a:cxn ang="0">
                    <a:pos x="267" y="212"/>
                  </a:cxn>
                </a:cxnLst>
                <a:rect l="0" t="0" r="r" b="b"/>
                <a:pathLst>
                  <a:path w="267" h="212">
                    <a:moveTo>
                      <a:pt x="267" y="212"/>
                    </a:moveTo>
                    <a:lnTo>
                      <a:pt x="205" y="149"/>
                    </a:lnTo>
                    <a:lnTo>
                      <a:pt x="62" y="39"/>
                    </a:lnTo>
                    <a:lnTo>
                      <a:pt x="0" y="0"/>
                    </a:lnTo>
                    <a:lnTo>
                      <a:pt x="59" y="76"/>
                    </a:lnTo>
                    <a:lnTo>
                      <a:pt x="109" y="103"/>
                    </a:lnTo>
                    <a:lnTo>
                      <a:pt x="185" y="149"/>
                    </a:lnTo>
                    <a:lnTo>
                      <a:pt x="267" y="21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62"/>
              <p:cNvSpPr>
                <a:spLocks/>
              </p:cNvSpPr>
              <p:nvPr/>
            </p:nvSpPr>
            <p:spPr bwMode="auto">
              <a:xfrm>
                <a:off x="1528" y="2231"/>
                <a:ext cx="91" cy="186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66" y="28"/>
                  </a:cxn>
                  <a:cxn ang="0">
                    <a:pos x="0" y="100"/>
                  </a:cxn>
                  <a:cxn ang="0">
                    <a:pos x="34" y="164"/>
                  </a:cxn>
                  <a:cxn ang="0">
                    <a:pos x="80" y="240"/>
                  </a:cxn>
                  <a:cxn ang="0">
                    <a:pos x="114" y="326"/>
                  </a:cxn>
                  <a:cxn ang="0">
                    <a:pos x="182" y="370"/>
                  </a:cxn>
                  <a:cxn ang="0">
                    <a:pos x="134" y="308"/>
                  </a:cxn>
                  <a:cxn ang="0">
                    <a:pos x="72" y="158"/>
                  </a:cxn>
                  <a:cxn ang="0">
                    <a:pos x="77" y="52"/>
                  </a:cxn>
                  <a:cxn ang="0">
                    <a:pos x="143" y="52"/>
                  </a:cxn>
                  <a:cxn ang="0">
                    <a:pos x="137" y="0"/>
                  </a:cxn>
                </a:cxnLst>
                <a:rect l="0" t="0" r="r" b="b"/>
                <a:pathLst>
                  <a:path w="182" h="370">
                    <a:moveTo>
                      <a:pt x="137" y="0"/>
                    </a:moveTo>
                    <a:lnTo>
                      <a:pt x="66" y="28"/>
                    </a:lnTo>
                    <a:lnTo>
                      <a:pt x="0" y="100"/>
                    </a:lnTo>
                    <a:lnTo>
                      <a:pt x="34" y="164"/>
                    </a:lnTo>
                    <a:lnTo>
                      <a:pt x="80" y="240"/>
                    </a:lnTo>
                    <a:lnTo>
                      <a:pt x="114" y="326"/>
                    </a:lnTo>
                    <a:lnTo>
                      <a:pt x="182" y="370"/>
                    </a:lnTo>
                    <a:lnTo>
                      <a:pt x="134" y="308"/>
                    </a:lnTo>
                    <a:lnTo>
                      <a:pt x="72" y="158"/>
                    </a:lnTo>
                    <a:lnTo>
                      <a:pt x="77" y="52"/>
                    </a:lnTo>
                    <a:lnTo>
                      <a:pt x="143" y="5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63"/>
              <p:cNvSpPr>
                <a:spLocks/>
              </p:cNvSpPr>
              <p:nvPr/>
            </p:nvSpPr>
            <p:spPr bwMode="auto">
              <a:xfrm>
                <a:off x="1781" y="2171"/>
                <a:ext cx="138" cy="147"/>
              </a:xfrm>
              <a:custGeom>
                <a:avLst/>
                <a:gdLst/>
                <a:ahLst/>
                <a:cxnLst>
                  <a:cxn ang="0">
                    <a:pos x="238" y="59"/>
                  </a:cxn>
                  <a:cxn ang="0">
                    <a:pos x="276" y="139"/>
                  </a:cxn>
                  <a:cxn ang="0">
                    <a:pos x="270" y="192"/>
                  </a:cxn>
                  <a:cxn ang="0">
                    <a:pos x="247" y="246"/>
                  </a:cxn>
                  <a:cxn ang="0">
                    <a:pos x="213" y="294"/>
                  </a:cxn>
                  <a:cxn ang="0">
                    <a:pos x="247" y="158"/>
                  </a:cxn>
                  <a:cxn ang="0">
                    <a:pos x="204" y="107"/>
                  </a:cxn>
                  <a:cxn ang="0">
                    <a:pos x="148" y="87"/>
                  </a:cxn>
                  <a:cxn ang="0">
                    <a:pos x="148" y="48"/>
                  </a:cxn>
                  <a:cxn ang="0">
                    <a:pos x="94" y="48"/>
                  </a:cxn>
                  <a:cxn ang="0">
                    <a:pos x="23" y="76"/>
                  </a:cxn>
                  <a:cxn ang="0">
                    <a:pos x="0" y="34"/>
                  </a:cxn>
                  <a:cxn ang="0">
                    <a:pos x="53" y="11"/>
                  </a:cxn>
                  <a:cxn ang="0">
                    <a:pos x="148" y="0"/>
                  </a:cxn>
                  <a:cxn ang="0">
                    <a:pos x="201" y="0"/>
                  </a:cxn>
                  <a:cxn ang="0">
                    <a:pos x="238" y="59"/>
                  </a:cxn>
                </a:cxnLst>
                <a:rect l="0" t="0" r="r" b="b"/>
                <a:pathLst>
                  <a:path w="276" h="294">
                    <a:moveTo>
                      <a:pt x="238" y="59"/>
                    </a:moveTo>
                    <a:lnTo>
                      <a:pt x="276" y="139"/>
                    </a:lnTo>
                    <a:lnTo>
                      <a:pt x="270" y="192"/>
                    </a:lnTo>
                    <a:lnTo>
                      <a:pt x="247" y="246"/>
                    </a:lnTo>
                    <a:lnTo>
                      <a:pt x="213" y="294"/>
                    </a:lnTo>
                    <a:lnTo>
                      <a:pt x="247" y="158"/>
                    </a:lnTo>
                    <a:lnTo>
                      <a:pt x="204" y="107"/>
                    </a:lnTo>
                    <a:lnTo>
                      <a:pt x="148" y="87"/>
                    </a:lnTo>
                    <a:lnTo>
                      <a:pt x="148" y="48"/>
                    </a:lnTo>
                    <a:lnTo>
                      <a:pt x="94" y="48"/>
                    </a:lnTo>
                    <a:lnTo>
                      <a:pt x="23" y="76"/>
                    </a:lnTo>
                    <a:lnTo>
                      <a:pt x="0" y="34"/>
                    </a:lnTo>
                    <a:lnTo>
                      <a:pt x="53" y="11"/>
                    </a:lnTo>
                    <a:lnTo>
                      <a:pt x="148" y="0"/>
                    </a:lnTo>
                    <a:lnTo>
                      <a:pt x="201" y="0"/>
                    </a:lnTo>
                    <a:lnTo>
                      <a:pt x="238" y="5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64"/>
              <p:cNvSpPr>
                <a:spLocks/>
              </p:cNvSpPr>
              <p:nvPr/>
            </p:nvSpPr>
            <p:spPr bwMode="auto">
              <a:xfrm>
                <a:off x="1485" y="2335"/>
                <a:ext cx="205" cy="213"/>
              </a:xfrm>
              <a:custGeom>
                <a:avLst/>
                <a:gdLst/>
                <a:ahLst/>
                <a:cxnLst>
                  <a:cxn ang="0">
                    <a:pos x="409" y="413"/>
                  </a:cxn>
                  <a:cxn ang="0">
                    <a:pos x="267" y="365"/>
                  </a:cxn>
                  <a:cxn ang="0">
                    <a:pos x="194" y="294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94" y="34"/>
                  </a:cxn>
                  <a:cxn ang="0">
                    <a:pos x="61" y="0"/>
                  </a:cxn>
                  <a:cxn ang="0">
                    <a:pos x="0" y="36"/>
                  </a:cxn>
                  <a:cxn ang="0">
                    <a:pos x="0" y="96"/>
                  </a:cxn>
                  <a:cxn ang="0">
                    <a:pos x="119" y="303"/>
                  </a:cxn>
                  <a:cxn ang="0">
                    <a:pos x="162" y="379"/>
                  </a:cxn>
                  <a:cxn ang="0">
                    <a:pos x="228" y="399"/>
                  </a:cxn>
                  <a:cxn ang="0">
                    <a:pos x="375" y="427"/>
                  </a:cxn>
                  <a:cxn ang="0">
                    <a:pos x="409" y="413"/>
                  </a:cxn>
                </a:cxnLst>
                <a:rect l="0" t="0" r="r" b="b"/>
                <a:pathLst>
                  <a:path w="409" h="427">
                    <a:moveTo>
                      <a:pt x="409" y="413"/>
                    </a:moveTo>
                    <a:lnTo>
                      <a:pt x="267" y="365"/>
                    </a:lnTo>
                    <a:lnTo>
                      <a:pt x="194" y="294"/>
                    </a:lnTo>
                    <a:lnTo>
                      <a:pt x="80" y="116"/>
                    </a:lnTo>
                    <a:lnTo>
                      <a:pt x="52" y="72"/>
                    </a:lnTo>
                    <a:lnTo>
                      <a:pt x="94" y="34"/>
                    </a:lnTo>
                    <a:lnTo>
                      <a:pt x="61" y="0"/>
                    </a:lnTo>
                    <a:lnTo>
                      <a:pt x="0" y="36"/>
                    </a:lnTo>
                    <a:lnTo>
                      <a:pt x="0" y="96"/>
                    </a:lnTo>
                    <a:lnTo>
                      <a:pt x="119" y="303"/>
                    </a:lnTo>
                    <a:lnTo>
                      <a:pt x="162" y="379"/>
                    </a:lnTo>
                    <a:lnTo>
                      <a:pt x="228" y="399"/>
                    </a:lnTo>
                    <a:lnTo>
                      <a:pt x="375" y="427"/>
                    </a:lnTo>
                    <a:lnTo>
                      <a:pt x="409" y="41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265"/>
              <p:cNvSpPr>
                <a:spLocks/>
              </p:cNvSpPr>
              <p:nvPr/>
            </p:nvSpPr>
            <p:spPr bwMode="auto">
              <a:xfrm>
                <a:off x="1457" y="2524"/>
                <a:ext cx="364" cy="150"/>
              </a:xfrm>
              <a:custGeom>
                <a:avLst/>
                <a:gdLst/>
                <a:ahLst/>
                <a:cxnLst>
                  <a:cxn ang="0">
                    <a:pos x="676" y="193"/>
                  </a:cxn>
                  <a:cxn ang="0">
                    <a:pos x="543" y="223"/>
                  </a:cxn>
                  <a:cxn ang="0">
                    <a:pos x="427" y="218"/>
                  </a:cxn>
                  <a:cxn ang="0">
                    <a:pos x="265" y="130"/>
                  </a:cxn>
                  <a:cxn ang="0">
                    <a:pos x="194" y="73"/>
                  </a:cxn>
                  <a:cxn ang="0">
                    <a:pos x="157" y="0"/>
                  </a:cxn>
                  <a:cxn ang="0">
                    <a:pos x="85" y="20"/>
                  </a:cxn>
                  <a:cxn ang="0">
                    <a:pos x="43" y="63"/>
                  </a:cxn>
                  <a:cxn ang="0">
                    <a:pos x="0" y="82"/>
                  </a:cxn>
                  <a:cxn ang="0">
                    <a:pos x="128" y="198"/>
                  </a:cxn>
                  <a:cxn ang="0">
                    <a:pos x="276" y="294"/>
                  </a:cxn>
                  <a:cxn ang="0">
                    <a:pos x="327" y="285"/>
                  </a:cxn>
                  <a:cxn ang="0">
                    <a:pos x="390" y="285"/>
                  </a:cxn>
                  <a:cxn ang="0">
                    <a:pos x="486" y="299"/>
                  </a:cxn>
                  <a:cxn ang="0">
                    <a:pos x="566" y="266"/>
                  </a:cxn>
                  <a:cxn ang="0">
                    <a:pos x="728" y="218"/>
                  </a:cxn>
                  <a:cxn ang="0">
                    <a:pos x="676" y="193"/>
                  </a:cxn>
                </a:cxnLst>
                <a:rect l="0" t="0" r="r" b="b"/>
                <a:pathLst>
                  <a:path w="728" h="299">
                    <a:moveTo>
                      <a:pt x="676" y="193"/>
                    </a:moveTo>
                    <a:lnTo>
                      <a:pt x="543" y="223"/>
                    </a:lnTo>
                    <a:lnTo>
                      <a:pt x="427" y="218"/>
                    </a:lnTo>
                    <a:lnTo>
                      <a:pt x="265" y="130"/>
                    </a:lnTo>
                    <a:lnTo>
                      <a:pt x="194" y="73"/>
                    </a:lnTo>
                    <a:lnTo>
                      <a:pt x="157" y="0"/>
                    </a:lnTo>
                    <a:lnTo>
                      <a:pt x="85" y="20"/>
                    </a:lnTo>
                    <a:lnTo>
                      <a:pt x="43" y="63"/>
                    </a:lnTo>
                    <a:lnTo>
                      <a:pt x="0" y="82"/>
                    </a:lnTo>
                    <a:lnTo>
                      <a:pt x="128" y="198"/>
                    </a:lnTo>
                    <a:lnTo>
                      <a:pt x="276" y="294"/>
                    </a:lnTo>
                    <a:lnTo>
                      <a:pt x="327" y="285"/>
                    </a:lnTo>
                    <a:lnTo>
                      <a:pt x="390" y="285"/>
                    </a:lnTo>
                    <a:lnTo>
                      <a:pt x="486" y="299"/>
                    </a:lnTo>
                    <a:lnTo>
                      <a:pt x="566" y="266"/>
                    </a:lnTo>
                    <a:lnTo>
                      <a:pt x="728" y="218"/>
                    </a:lnTo>
                    <a:lnTo>
                      <a:pt x="676" y="19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266"/>
              <p:cNvSpPr>
                <a:spLocks/>
              </p:cNvSpPr>
              <p:nvPr/>
            </p:nvSpPr>
            <p:spPr bwMode="auto">
              <a:xfrm>
                <a:off x="1325" y="2373"/>
                <a:ext cx="279" cy="375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76" y="5"/>
                  </a:cxn>
                  <a:cxn ang="0">
                    <a:pos x="0" y="96"/>
                  </a:cxn>
                  <a:cxn ang="0">
                    <a:pos x="12" y="265"/>
                  </a:cxn>
                  <a:cxn ang="0">
                    <a:pos x="14" y="306"/>
                  </a:cxn>
                  <a:cxn ang="0">
                    <a:pos x="19" y="342"/>
                  </a:cxn>
                  <a:cxn ang="0">
                    <a:pos x="26" y="374"/>
                  </a:cxn>
                  <a:cxn ang="0">
                    <a:pos x="37" y="404"/>
                  </a:cxn>
                  <a:cxn ang="0">
                    <a:pos x="50" y="429"/>
                  </a:cxn>
                  <a:cxn ang="0">
                    <a:pos x="66" y="452"/>
                  </a:cxn>
                  <a:cxn ang="0">
                    <a:pos x="83" y="473"/>
                  </a:cxn>
                  <a:cxn ang="0">
                    <a:pos x="103" y="495"/>
                  </a:cxn>
                  <a:cxn ang="0">
                    <a:pos x="126" y="514"/>
                  </a:cxn>
                  <a:cxn ang="0">
                    <a:pos x="149" y="534"/>
                  </a:cxn>
                  <a:cxn ang="0">
                    <a:pos x="176" y="552"/>
                  </a:cxn>
                  <a:cxn ang="0">
                    <a:pos x="204" y="573"/>
                  </a:cxn>
                  <a:cxn ang="0">
                    <a:pos x="233" y="592"/>
                  </a:cxn>
                  <a:cxn ang="0">
                    <a:pos x="263" y="616"/>
                  </a:cxn>
                  <a:cxn ang="0">
                    <a:pos x="295" y="641"/>
                  </a:cxn>
                  <a:cxn ang="0">
                    <a:pos x="329" y="669"/>
                  </a:cxn>
                  <a:cxn ang="0">
                    <a:pos x="400" y="751"/>
                  </a:cxn>
                  <a:cxn ang="0">
                    <a:pos x="468" y="717"/>
                  </a:cxn>
                  <a:cxn ang="0">
                    <a:pos x="557" y="669"/>
                  </a:cxn>
                  <a:cxn ang="0">
                    <a:pos x="505" y="610"/>
                  </a:cxn>
                  <a:cxn ang="0">
                    <a:pos x="267" y="423"/>
                  </a:cxn>
                  <a:cxn ang="0">
                    <a:pos x="195" y="365"/>
                  </a:cxn>
                  <a:cxn ang="0">
                    <a:pos x="124" y="231"/>
                  </a:cxn>
                  <a:cxn ang="0">
                    <a:pos x="153" y="124"/>
                  </a:cxn>
                  <a:cxn ang="0">
                    <a:pos x="229" y="68"/>
                  </a:cxn>
                  <a:cxn ang="0">
                    <a:pos x="286" y="57"/>
                  </a:cxn>
                  <a:cxn ang="0">
                    <a:pos x="267" y="0"/>
                  </a:cxn>
                </a:cxnLst>
                <a:rect l="0" t="0" r="r" b="b"/>
                <a:pathLst>
                  <a:path w="557" h="751">
                    <a:moveTo>
                      <a:pt x="267" y="0"/>
                    </a:moveTo>
                    <a:lnTo>
                      <a:pt x="176" y="5"/>
                    </a:lnTo>
                    <a:lnTo>
                      <a:pt x="0" y="96"/>
                    </a:lnTo>
                    <a:lnTo>
                      <a:pt x="12" y="265"/>
                    </a:lnTo>
                    <a:lnTo>
                      <a:pt x="14" y="306"/>
                    </a:lnTo>
                    <a:lnTo>
                      <a:pt x="19" y="342"/>
                    </a:lnTo>
                    <a:lnTo>
                      <a:pt x="26" y="374"/>
                    </a:lnTo>
                    <a:lnTo>
                      <a:pt x="37" y="404"/>
                    </a:lnTo>
                    <a:lnTo>
                      <a:pt x="50" y="429"/>
                    </a:lnTo>
                    <a:lnTo>
                      <a:pt x="66" y="452"/>
                    </a:lnTo>
                    <a:lnTo>
                      <a:pt x="83" y="473"/>
                    </a:lnTo>
                    <a:lnTo>
                      <a:pt x="103" y="495"/>
                    </a:lnTo>
                    <a:lnTo>
                      <a:pt x="126" y="514"/>
                    </a:lnTo>
                    <a:lnTo>
                      <a:pt x="149" y="534"/>
                    </a:lnTo>
                    <a:lnTo>
                      <a:pt x="176" y="552"/>
                    </a:lnTo>
                    <a:lnTo>
                      <a:pt x="204" y="573"/>
                    </a:lnTo>
                    <a:lnTo>
                      <a:pt x="233" y="592"/>
                    </a:lnTo>
                    <a:lnTo>
                      <a:pt x="263" y="616"/>
                    </a:lnTo>
                    <a:lnTo>
                      <a:pt x="295" y="641"/>
                    </a:lnTo>
                    <a:lnTo>
                      <a:pt x="329" y="669"/>
                    </a:lnTo>
                    <a:lnTo>
                      <a:pt x="400" y="751"/>
                    </a:lnTo>
                    <a:lnTo>
                      <a:pt x="468" y="717"/>
                    </a:lnTo>
                    <a:lnTo>
                      <a:pt x="557" y="669"/>
                    </a:lnTo>
                    <a:lnTo>
                      <a:pt x="505" y="610"/>
                    </a:lnTo>
                    <a:lnTo>
                      <a:pt x="267" y="423"/>
                    </a:lnTo>
                    <a:lnTo>
                      <a:pt x="195" y="365"/>
                    </a:lnTo>
                    <a:lnTo>
                      <a:pt x="124" y="231"/>
                    </a:lnTo>
                    <a:lnTo>
                      <a:pt x="153" y="124"/>
                    </a:lnTo>
                    <a:lnTo>
                      <a:pt x="229" y="68"/>
                    </a:lnTo>
                    <a:lnTo>
                      <a:pt x="286" y="57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67"/>
              <p:cNvSpPr>
                <a:spLocks/>
              </p:cNvSpPr>
              <p:nvPr/>
            </p:nvSpPr>
            <p:spPr bwMode="auto">
              <a:xfrm>
                <a:off x="1470" y="2090"/>
                <a:ext cx="252" cy="262"/>
              </a:xfrm>
              <a:custGeom>
                <a:avLst/>
                <a:gdLst/>
                <a:ahLst/>
                <a:cxnLst>
                  <a:cxn ang="0">
                    <a:pos x="503" y="71"/>
                  </a:cxn>
                  <a:cxn ang="0">
                    <a:pos x="468" y="41"/>
                  </a:cxn>
                  <a:cxn ang="0">
                    <a:pos x="414" y="0"/>
                  </a:cxn>
                  <a:cxn ang="0">
                    <a:pos x="356" y="78"/>
                  </a:cxn>
                  <a:cxn ang="0">
                    <a:pos x="258" y="146"/>
                  </a:cxn>
                  <a:cxn ang="0">
                    <a:pos x="140" y="171"/>
                  </a:cxn>
                  <a:cxn ang="0">
                    <a:pos x="12" y="187"/>
                  </a:cxn>
                  <a:cxn ang="0">
                    <a:pos x="0" y="235"/>
                  </a:cxn>
                  <a:cxn ang="0">
                    <a:pos x="9" y="523"/>
                  </a:cxn>
                  <a:cxn ang="0">
                    <a:pos x="60" y="482"/>
                  </a:cxn>
                  <a:cxn ang="0">
                    <a:pos x="87" y="441"/>
                  </a:cxn>
                  <a:cxn ang="0">
                    <a:pos x="60" y="340"/>
                  </a:cxn>
                  <a:cxn ang="0">
                    <a:pos x="60" y="235"/>
                  </a:cxn>
                  <a:cxn ang="0">
                    <a:pos x="160" y="235"/>
                  </a:cxn>
                  <a:cxn ang="0">
                    <a:pos x="252" y="215"/>
                  </a:cxn>
                  <a:cxn ang="0">
                    <a:pos x="329" y="174"/>
                  </a:cxn>
                  <a:cxn ang="0">
                    <a:pos x="397" y="105"/>
                  </a:cxn>
                  <a:cxn ang="0">
                    <a:pos x="464" y="66"/>
                  </a:cxn>
                  <a:cxn ang="0">
                    <a:pos x="503" y="71"/>
                  </a:cxn>
                </a:cxnLst>
                <a:rect l="0" t="0" r="r" b="b"/>
                <a:pathLst>
                  <a:path w="503" h="523">
                    <a:moveTo>
                      <a:pt x="503" y="71"/>
                    </a:moveTo>
                    <a:lnTo>
                      <a:pt x="468" y="41"/>
                    </a:lnTo>
                    <a:lnTo>
                      <a:pt x="414" y="0"/>
                    </a:lnTo>
                    <a:lnTo>
                      <a:pt x="356" y="78"/>
                    </a:lnTo>
                    <a:lnTo>
                      <a:pt x="258" y="146"/>
                    </a:lnTo>
                    <a:lnTo>
                      <a:pt x="140" y="171"/>
                    </a:lnTo>
                    <a:lnTo>
                      <a:pt x="12" y="187"/>
                    </a:lnTo>
                    <a:lnTo>
                      <a:pt x="0" y="235"/>
                    </a:lnTo>
                    <a:lnTo>
                      <a:pt x="9" y="523"/>
                    </a:lnTo>
                    <a:lnTo>
                      <a:pt x="60" y="482"/>
                    </a:lnTo>
                    <a:lnTo>
                      <a:pt x="87" y="441"/>
                    </a:lnTo>
                    <a:lnTo>
                      <a:pt x="60" y="340"/>
                    </a:lnTo>
                    <a:lnTo>
                      <a:pt x="60" y="235"/>
                    </a:lnTo>
                    <a:lnTo>
                      <a:pt x="160" y="235"/>
                    </a:lnTo>
                    <a:lnTo>
                      <a:pt x="252" y="215"/>
                    </a:lnTo>
                    <a:lnTo>
                      <a:pt x="329" y="174"/>
                    </a:lnTo>
                    <a:lnTo>
                      <a:pt x="397" y="105"/>
                    </a:lnTo>
                    <a:lnTo>
                      <a:pt x="464" y="66"/>
                    </a:lnTo>
                    <a:lnTo>
                      <a:pt x="503" y="7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268"/>
              <p:cNvSpPr>
                <a:spLocks/>
              </p:cNvSpPr>
              <p:nvPr/>
            </p:nvSpPr>
            <p:spPr bwMode="auto">
              <a:xfrm>
                <a:off x="1692" y="2209"/>
                <a:ext cx="75" cy="109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9" y="0"/>
                  </a:cxn>
                  <a:cxn ang="0">
                    <a:pos x="34" y="38"/>
                  </a:cxn>
                  <a:cxn ang="0">
                    <a:pos x="0" y="86"/>
                  </a:cxn>
                  <a:cxn ang="0">
                    <a:pos x="11" y="129"/>
                  </a:cxn>
                  <a:cxn ang="0">
                    <a:pos x="57" y="218"/>
                  </a:cxn>
                  <a:cxn ang="0">
                    <a:pos x="27" y="157"/>
                  </a:cxn>
                  <a:cxn ang="0">
                    <a:pos x="27" y="75"/>
                  </a:cxn>
                  <a:cxn ang="0">
                    <a:pos x="75" y="20"/>
                  </a:cxn>
                  <a:cxn ang="0">
                    <a:pos x="121" y="8"/>
                  </a:cxn>
                  <a:cxn ang="0">
                    <a:pos x="149" y="0"/>
                  </a:cxn>
                </a:cxnLst>
                <a:rect l="0" t="0" r="r" b="b"/>
                <a:pathLst>
                  <a:path w="149" h="218">
                    <a:moveTo>
                      <a:pt x="149" y="0"/>
                    </a:moveTo>
                    <a:lnTo>
                      <a:pt x="89" y="0"/>
                    </a:lnTo>
                    <a:lnTo>
                      <a:pt x="34" y="38"/>
                    </a:lnTo>
                    <a:lnTo>
                      <a:pt x="0" y="86"/>
                    </a:lnTo>
                    <a:lnTo>
                      <a:pt x="11" y="129"/>
                    </a:lnTo>
                    <a:lnTo>
                      <a:pt x="57" y="218"/>
                    </a:lnTo>
                    <a:lnTo>
                      <a:pt x="27" y="157"/>
                    </a:lnTo>
                    <a:lnTo>
                      <a:pt x="27" y="75"/>
                    </a:lnTo>
                    <a:lnTo>
                      <a:pt x="75" y="20"/>
                    </a:lnTo>
                    <a:lnTo>
                      <a:pt x="121" y="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69"/>
              <p:cNvSpPr>
                <a:spLocks/>
              </p:cNvSpPr>
              <p:nvPr/>
            </p:nvSpPr>
            <p:spPr bwMode="auto">
              <a:xfrm>
                <a:off x="1672" y="2136"/>
                <a:ext cx="118" cy="163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144" y="40"/>
                  </a:cxn>
                  <a:cxn ang="0">
                    <a:pos x="53" y="87"/>
                  </a:cxn>
                  <a:cxn ang="0">
                    <a:pos x="34" y="156"/>
                  </a:cxn>
                  <a:cxn ang="0">
                    <a:pos x="0" y="247"/>
                  </a:cxn>
                  <a:cxn ang="0">
                    <a:pos x="5" y="288"/>
                  </a:cxn>
                  <a:cxn ang="0">
                    <a:pos x="64" y="325"/>
                  </a:cxn>
                  <a:cxn ang="0">
                    <a:pos x="23" y="288"/>
                  </a:cxn>
                  <a:cxn ang="0">
                    <a:pos x="23" y="247"/>
                  </a:cxn>
                  <a:cxn ang="0">
                    <a:pos x="42" y="160"/>
                  </a:cxn>
                  <a:cxn ang="0">
                    <a:pos x="66" y="105"/>
                  </a:cxn>
                  <a:cxn ang="0">
                    <a:pos x="121" y="71"/>
                  </a:cxn>
                  <a:cxn ang="0">
                    <a:pos x="201" y="53"/>
                  </a:cxn>
                  <a:cxn ang="0">
                    <a:pos x="227" y="26"/>
                  </a:cxn>
                  <a:cxn ang="0">
                    <a:pos x="235" y="0"/>
                  </a:cxn>
                </a:cxnLst>
                <a:rect l="0" t="0" r="r" b="b"/>
                <a:pathLst>
                  <a:path w="235" h="325">
                    <a:moveTo>
                      <a:pt x="235" y="0"/>
                    </a:moveTo>
                    <a:lnTo>
                      <a:pt x="144" y="40"/>
                    </a:lnTo>
                    <a:lnTo>
                      <a:pt x="53" y="87"/>
                    </a:lnTo>
                    <a:lnTo>
                      <a:pt x="34" y="156"/>
                    </a:lnTo>
                    <a:lnTo>
                      <a:pt x="0" y="247"/>
                    </a:lnTo>
                    <a:lnTo>
                      <a:pt x="5" y="288"/>
                    </a:lnTo>
                    <a:lnTo>
                      <a:pt x="64" y="325"/>
                    </a:lnTo>
                    <a:lnTo>
                      <a:pt x="23" y="288"/>
                    </a:lnTo>
                    <a:lnTo>
                      <a:pt x="23" y="247"/>
                    </a:lnTo>
                    <a:lnTo>
                      <a:pt x="42" y="160"/>
                    </a:lnTo>
                    <a:lnTo>
                      <a:pt x="66" y="105"/>
                    </a:lnTo>
                    <a:lnTo>
                      <a:pt x="121" y="71"/>
                    </a:lnTo>
                    <a:lnTo>
                      <a:pt x="201" y="53"/>
                    </a:lnTo>
                    <a:lnTo>
                      <a:pt x="227" y="2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270"/>
              <p:cNvSpPr>
                <a:spLocks/>
              </p:cNvSpPr>
              <p:nvPr/>
            </p:nvSpPr>
            <p:spPr bwMode="auto">
              <a:xfrm>
                <a:off x="1595" y="2140"/>
                <a:ext cx="146" cy="222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51" y="0"/>
                  </a:cxn>
                  <a:cxn ang="0">
                    <a:pos x="167" y="0"/>
                  </a:cxn>
                  <a:cxn ang="0">
                    <a:pos x="117" y="60"/>
                  </a:cxn>
                  <a:cxn ang="0">
                    <a:pos x="53" y="124"/>
                  </a:cxn>
                  <a:cxn ang="0">
                    <a:pos x="27" y="176"/>
                  </a:cxn>
                  <a:cxn ang="0">
                    <a:pos x="3" y="258"/>
                  </a:cxn>
                  <a:cxn ang="0">
                    <a:pos x="0" y="329"/>
                  </a:cxn>
                  <a:cxn ang="0">
                    <a:pos x="0" y="416"/>
                  </a:cxn>
                  <a:cxn ang="0">
                    <a:pos x="27" y="445"/>
                  </a:cxn>
                  <a:cxn ang="0">
                    <a:pos x="19" y="370"/>
                  </a:cxn>
                  <a:cxn ang="0">
                    <a:pos x="19" y="270"/>
                  </a:cxn>
                  <a:cxn ang="0">
                    <a:pos x="50" y="158"/>
                  </a:cxn>
                  <a:cxn ang="0">
                    <a:pos x="103" y="105"/>
                  </a:cxn>
                  <a:cxn ang="0">
                    <a:pos x="165" y="19"/>
                  </a:cxn>
                  <a:cxn ang="0">
                    <a:pos x="224" y="9"/>
                  </a:cxn>
                  <a:cxn ang="0">
                    <a:pos x="292" y="23"/>
                  </a:cxn>
                </a:cxnLst>
                <a:rect l="0" t="0" r="r" b="b"/>
                <a:pathLst>
                  <a:path w="292" h="445">
                    <a:moveTo>
                      <a:pt x="292" y="23"/>
                    </a:moveTo>
                    <a:lnTo>
                      <a:pt x="251" y="0"/>
                    </a:lnTo>
                    <a:lnTo>
                      <a:pt x="167" y="0"/>
                    </a:lnTo>
                    <a:lnTo>
                      <a:pt x="117" y="60"/>
                    </a:lnTo>
                    <a:lnTo>
                      <a:pt x="53" y="124"/>
                    </a:lnTo>
                    <a:lnTo>
                      <a:pt x="27" y="176"/>
                    </a:lnTo>
                    <a:lnTo>
                      <a:pt x="3" y="258"/>
                    </a:lnTo>
                    <a:lnTo>
                      <a:pt x="0" y="329"/>
                    </a:lnTo>
                    <a:lnTo>
                      <a:pt x="0" y="416"/>
                    </a:lnTo>
                    <a:lnTo>
                      <a:pt x="27" y="445"/>
                    </a:lnTo>
                    <a:lnTo>
                      <a:pt x="19" y="370"/>
                    </a:lnTo>
                    <a:lnTo>
                      <a:pt x="19" y="270"/>
                    </a:lnTo>
                    <a:lnTo>
                      <a:pt x="50" y="158"/>
                    </a:lnTo>
                    <a:lnTo>
                      <a:pt x="103" y="105"/>
                    </a:lnTo>
                    <a:lnTo>
                      <a:pt x="165" y="19"/>
                    </a:lnTo>
                    <a:lnTo>
                      <a:pt x="224" y="9"/>
                    </a:lnTo>
                    <a:lnTo>
                      <a:pt x="292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271"/>
              <p:cNvSpPr>
                <a:spLocks/>
              </p:cNvSpPr>
              <p:nvPr/>
            </p:nvSpPr>
            <p:spPr bwMode="auto">
              <a:xfrm>
                <a:off x="1699" y="2291"/>
                <a:ext cx="148" cy="51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208" y="43"/>
                  </a:cxn>
                  <a:cxn ang="0">
                    <a:pos x="118" y="61"/>
                  </a:cxn>
                  <a:cxn ang="0">
                    <a:pos x="68" y="68"/>
                  </a:cxn>
                  <a:cxn ang="0">
                    <a:pos x="0" y="102"/>
                  </a:cxn>
                  <a:cxn ang="0">
                    <a:pos x="57" y="98"/>
                  </a:cxn>
                  <a:cxn ang="0">
                    <a:pos x="107" y="77"/>
                  </a:cxn>
                  <a:cxn ang="0">
                    <a:pos x="205" y="61"/>
                  </a:cxn>
                  <a:cxn ang="0">
                    <a:pos x="279" y="27"/>
                  </a:cxn>
                  <a:cxn ang="0">
                    <a:pos x="295" y="0"/>
                  </a:cxn>
                </a:cxnLst>
                <a:rect l="0" t="0" r="r" b="b"/>
                <a:pathLst>
                  <a:path w="295" h="102">
                    <a:moveTo>
                      <a:pt x="295" y="0"/>
                    </a:moveTo>
                    <a:lnTo>
                      <a:pt x="208" y="43"/>
                    </a:lnTo>
                    <a:lnTo>
                      <a:pt x="118" y="61"/>
                    </a:lnTo>
                    <a:lnTo>
                      <a:pt x="68" y="68"/>
                    </a:lnTo>
                    <a:lnTo>
                      <a:pt x="0" y="102"/>
                    </a:lnTo>
                    <a:lnTo>
                      <a:pt x="57" y="98"/>
                    </a:lnTo>
                    <a:lnTo>
                      <a:pt x="107" y="77"/>
                    </a:lnTo>
                    <a:lnTo>
                      <a:pt x="205" y="61"/>
                    </a:lnTo>
                    <a:lnTo>
                      <a:pt x="279" y="27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272"/>
              <p:cNvSpPr>
                <a:spLocks/>
              </p:cNvSpPr>
              <p:nvPr/>
            </p:nvSpPr>
            <p:spPr bwMode="auto">
              <a:xfrm>
                <a:off x="1822" y="2231"/>
                <a:ext cx="62" cy="48"/>
              </a:xfrm>
              <a:custGeom>
                <a:avLst/>
                <a:gdLst/>
                <a:ahLst/>
                <a:cxnLst>
                  <a:cxn ang="0">
                    <a:pos x="124" y="53"/>
                  </a:cxn>
                  <a:cxn ang="0">
                    <a:pos x="98" y="27"/>
                  </a:cxn>
                  <a:cxn ang="0">
                    <a:pos x="53" y="0"/>
                  </a:cxn>
                  <a:cxn ang="0">
                    <a:pos x="3" y="23"/>
                  </a:cxn>
                  <a:cxn ang="0">
                    <a:pos x="0" y="60"/>
                  </a:cxn>
                  <a:cxn ang="0">
                    <a:pos x="46" y="60"/>
                  </a:cxn>
                  <a:cxn ang="0">
                    <a:pos x="57" y="94"/>
                  </a:cxn>
                  <a:cxn ang="0">
                    <a:pos x="98" y="94"/>
                  </a:cxn>
                  <a:cxn ang="0">
                    <a:pos x="124" y="53"/>
                  </a:cxn>
                </a:cxnLst>
                <a:rect l="0" t="0" r="r" b="b"/>
                <a:pathLst>
                  <a:path w="124" h="94">
                    <a:moveTo>
                      <a:pt x="124" y="53"/>
                    </a:moveTo>
                    <a:lnTo>
                      <a:pt x="98" y="27"/>
                    </a:lnTo>
                    <a:lnTo>
                      <a:pt x="53" y="0"/>
                    </a:lnTo>
                    <a:lnTo>
                      <a:pt x="3" y="23"/>
                    </a:lnTo>
                    <a:lnTo>
                      <a:pt x="0" y="60"/>
                    </a:lnTo>
                    <a:lnTo>
                      <a:pt x="46" y="60"/>
                    </a:lnTo>
                    <a:lnTo>
                      <a:pt x="57" y="94"/>
                    </a:lnTo>
                    <a:lnTo>
                      <a:pt x="98" y="94"/>
                    </a:lnTo>
                    <a:lnTo>
                      <a:pt x="124" y="5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273"/>
              <p:cNvSpPr>
                <a:spLocks/>
              </p:cNvSpPr>
              <p:nvPr/>
            </p:nvSpPr>
            <p:spPr bwMode="auto">
              <a:xfrm>
                <a:off x="1735" y="2252"/>
                <a:ext cx="38" cy="24"/>
              </a:xfrm>
              <a:custGeom>
                <a:avLst/>
                <a:gdLst/>
                <a:ahLst/>
                <a:cxnLst>
                  <a:cxn ang="0">
                    <a:pos x="77" y="16"/>
                  </a:cxn>
                  <a:cxn ang="0">
                    <a:pos x="39" y="0"/>
                  </a:cxn>
                  <a:cxn ang="0">
                    <a:pos x="4" y="19"/>
                  </a:cxn>
                  <a:cxn ang="0">
                    <a:pos x="0" y="48"/>
                  </a:cxn>
                  <a:cxn ang="0">
                    <a:pos x="31" y="23"/>
                  </a:cxn>
                  <a:cxn ang="0">
                    <a:pos x="77" y="16"/>
                  </a:cxn>
                </a:cxnLst>
                <a:rect l="0" t="0" r="r" b="b"/>
                <a:pathLst>
                  <a:path w="77" h="48">
                    <a:moveTo>
                      <a:pt x="77" y="16"/>
                    </a:moveTo>
                    <a:lnTo>
                      <a:pt x="39" y="0"/>
                    </a:lnTo>
                    <a:lnTo>
                      <a:pt x="4" y="19"/>
                    </a:lnTo>
                    <a:lnTo>
                      <a:pt x="0" y="48"/>
                    </a:lnTo>
                    <a:lnTo>
                      <a:pt x="31" y="23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274"/>
              <p:cNvSpPr>
                <a:spLocks/>
              </p:cNvSpPr>
              <p:nvPr/>
            </p:nvSpPr>
            <p:spPr bwMode="auto">
              <a:xfrm>
                <a:off x="1767" y="2263"/>
                <a:ext cx="31" cy="25"/>
              </a:xfrm>
              <a:custGeom>
                <a:avLst/>
                <a:gdLst/>
                <a:ahLst/>
                <a:cxnLst>
                  <a:cxn ang="0">
                    <a:pos x="63" y="20"/>
                  </a:cxn>
                  <a:cxn ang="0">
                    <a:pos x="36" y="0"/>
                  </a:cxn>
                  <a:cxn ang="0">
                    <a:pos x="0" y="20"/>
                  </a:cxn>
                  <a:cxn ang="0">
                    <a:pos x="16" y="48"/>
                  </a:cxn>
                  <a:cxn ang="0">
                    <a:pos x="54" y="48"/>
                  </a:cxn>
                  <a:cxn ang="0">
                    <a:pos x="63" y="20"/>
                  </a:cxn>
                </a:cxnLst>
                <a:rect l="0" t="0" r="r" b="b"/>
                <a:pathLst>
                  <a:path w="63" h="48">
                    <a:moveTo>
                      <a:pt x="63" y="20"/>
                    </a:moveTo>
                    <a:lnTo>
                      <a:pt x="36" y="0"/>
                    </a:lnTo>
                    <a:lnTo>
                      <a:pt x="0" y="20"/>
                    </a:lnTo>
                    <a:lnTo>
                      <a:pt x="16" y="48"/>
                    </a:lnTo>
                    <a:lnTo>
                      <a:pt x="54" y="48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275"/>
              <p:cNvSpPr>
                <a:spLocks/>
              </p:cNvSpPr>
              <p:nvPr/>
            </p:nvSpPr>
            <p:spPr bwMode="auto">
              <a:xfrm>
                <a:off x="1752" y="2289"/>
                <a:ext cx="37" cy="12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0" y="0"/>
                  </a:cxn>
                  <a:cxn ang="0">
                    <a:pos x="7" y="19"/>
                  </a:cxn>
                  <a:cxn ang="0">
                    <a:pos x="35" y="23"/>
                  </a:cxn>
                  <a:cxn ang="0">
                    <a:pos x="73" y="23"/>
                  </a:cxn>
                  <a:cxn ang="0">
                    <a:pos x="73" y="3"/>
                  </a:cxn>
                  <a:cxn ang="0">
                    <a:pos x="30" y="5"/>
                  </a:cxn>
                </a:cxnLst>
                <a:rect l="0" t="0" r="r" b="b"/>
                <a:pathLst>
                  <a:path w="73" h="23">
                    <a:moveTo>
                      <a:pt x="30" y="5"/>
                    </a:moveTo>
                    <a:lnTo>
                      <a:pt x="0" y="0"/>
                    </a:lnTo>
                    <a:lnTo>
                      <a:pt x="7" y="19"/>
                    </a:lnTo>
                    <a:lnTo>
                      <a:pt x="35" y="23"/>
                    </a:lnTo>
                    <a:lnTo>
                      <a:pt x="73" y="23"/>
                    </a:lnTo>
                    <a:lnTo>
                      <a:pt x="73" y="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276"/>
              <p:cNvSpPr>
                <a:spLocks/>
              </p:cNvSpPr>
              <p:nvPr/>
            </p:nvSpPr>
            <p:spPr bwMode="auto">
              <a:xfrm>
                <a:off x="1733" y="2090"/>
                <a:ext cx="109" cy="7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74" y="80"/>
                  </a:cxn>
                  <a:cxn ang="0">
                    <a:pos x="219" y="141"/>
                  </a:cxn>
                  <a:cxn ang="0">
                    <a:pos x="163" y="112"/>
                  </a:cxn>
                  <a:cxn ang="0">
                    <a:pos x="87" y="68"/>
                  </a:cxn>
                  <a:cxn ang="0">
                    <a:pos x="34" y="80"/>
                  </a:cxn>
                  <a:cxn ang="0">
                    <a:pos x="0" y="59"/>
                  </a:cxn>
                  <a:cxn ang="0">
                    <a:pos x="34" y="30"/>
                  </a:cxn>
                  <a:cxn ang="0">
                    <a:pos x="94" y="0"/>
                  </a:cxn>
                </a:cxnLst>
                <a:rect l="0" t="0" r="r" b="b"/>
                <a:pathLst>
                  <a:path w="219" h="141">
                    <a:moveTo>
                      <a:pt x="94" y="0"/>
                    </a:moveTo>
                    <a:lnTo>
                      <a:pt x="174" y="80"/>
                    </a:lnTo>
                    <a:lnTo>
                      <a:pt x="219" y="141"/>
                    </a:lnTo>
                    <a:lnTo>
                      <a:pt x="163" y="112"/>
                    </a:lnTo>
                    <a:lnTo>
                      <a:pt x="87" y="68"/>
                    </a:lnTo>
                    <a:lnTo>
                      <a:pt x="34" y="80"/>
                    </a:lnTo>
                    <a:lnTo>
                      <a:pt x="0" y="59"/>
                    </a:lnTo>
                    <a:lnTo>
                      <a:pt x="34" y="3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277"/>
              <p:cNvSpPr>
                <a:spLocks/>
              </p:cNvSpPr>
              <p:nvPr/>
            </p:nvSpPr>
            <p:spPr bwMode="auto">
              <a:xfrm>
                <a:off x="1604" y="2711"/>
                <a:ext cx="371" cy="201"/>
              </a:xfrm>
              <a:custGeom>
                <a:avLst/>
                <a:gdLst/>
                <a:ahLst/>
                <a:cxnLst>
                  <a:cxn ang="0">
                    <a:pos x="742" y="32"/>
                  </a:cxn>
                  <a:cxn ang="0">
                    <a:pos x="623" y="0"/>
                  </a:cxn>
                  <a:cxn ang="0">
                    <a:pos x="615" y="109"/>
                  </a:cxn>
                  <a:cxn ang="0">
                    <a:pos x="523" y="201"/>
                  </a:cxn>
                  <a:cxn ang="0">
                    <a:pos x="324" y="201"/>
                  </a:cxn>
                  <a:cxn ang="0">
                    <a:pos x="199" y="142"/>
                  </a:cxn>
                  <a:cxn ang="0">
                    <a:pos x="115" y="142"/>
                  </a:cxn>
                  <a:cxn ang="0">
                    <a:pos x="0" y="192"/>
                  </a:cxn>
                  <a:cxn ang="0">
                    <a:pos x="25" y="402"/>
                  </a:cxn>
                  <a:cxn ang="0">
                    <a:pos x="115" y="310"/>
                  </a:cxn>
                  <a:cxn ang="0">
                    <a:pos x="283" y="310"/>
                  </a:cxn>
                  <a:cxn ang="0">
                    <a:pos x="443" y="310"/>
                  </a:cxn>
                  <a:cxn ang="0">
                    <a:pos x="607" y="276"/>
                  </a:cxn>
                  <a:cxn ang="0">
                    <a:pos x="647" y="328"/>
                  </a:cxn>
                  <a:cxn ang="0">
                    <a:pos x="665" y="217"/>
                  </a:cxn>
                  <a:cxn ang="0">
                    <a:pos x="724" y="118"/>
                  </a:cxn>
                  <a:cxn ang="0">
                    <a:pos x="742" y="32"/>
                  </a:cxn>
                </a:cxnLst>
                <a:rect l="0" t="0" r="r" b="b"/>
                <a:pathLst>
                  <a:path w="742" h="402">
                    <a:moveTo>
                      <a:pt x="742" y="32"/>
                    </a:moveTo>
                    <a:lnTo>
                      <a:pt x="623" y="0"/>
                    </a:lnTo>
                    <a:lnTo>
                      <a:pt x="615" y="109"/>
                    </a:lnTo>
                    <a:lnTo>
                      <a:pt x="523" y="201"/>
                    </a:lnTo>
                    <a:lnTo>
                      <a:pt x="324" y="201"/>
                    </a:lnTo>
                    <a:lnTo>
                      <a:pt x="199" y="142"/>
                    </a:lnTo>
                    <a:lnTo>
                      <a:pt x="115" y="142"/>
                    </a:lnTo>
                    <a:lnTo>
                      <a:pt x="0" y="192"/>
                    </a:lnTo>
                    <a:lnTo>
                      <a:pt x="25" y="402"/>
                    </a:lnTo>
                    <a:lnTo>
                      <a:pt x="115" y="310"/>
                    </a:lnTo>
                    <a:lnTo>
                      <a:pt x="283" y="310"/>
                    </a:lnTo>
                    <a:lnTo>
                      <a:pt x="443" y="310"/>
                    </a:lnTo>
                    <a:lnTo>
                      <a:pt x="607" y="276"/>
                    </a:lnTo>
                    <a:lnTo>
                      <a:pt x="647" y="328"/>
                    </a:lnTo>
                    <a:lnTo>
                      <a:pt x="665" y="217"/>
                    </a:lnTo>
                    <a:lnTo>
                      <a:pt x="724" y="118"/>
                    </a:lnTo>
                    <a:lnTo>
                      <a:pt x="742" y="3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278"/>
              <p:cNvSpPr>
                <a:spLocks/>
              </p:cNvSpPr>
              <p:nvPr/>
            </p:nvSpPr>
            <p:spPr bwMode="auto">
              <a:xfrm>
                <a:off x="1527" y="2284"/>
                <a:ext cx="147" cy="245"/>
              </a:xfrm>
              <a:custGeom>
                <a:avLst/>
                <a:gdLst/>
                <a:ahLst/>
                <a:cxnLst>
                  <a:cxn ang="0">
                    <a:pos x="110" y="354"/>
                  </a:cxn>
                  <a:cxn ang="0">
                    <a:pos x="151" y="402"/>
                  </a:cxn>
                  <a:cxn ang="0">
                    <a:pos x="251" y="429"/>
                  </a:cxn>
                  <a:cxn ang="0">
                    <a:pos x="293" y="489"/>
                  </a:cxn>
                  <a:cxn ang="0">
                    <a:pos x="203" y="466"/>
                  </a:cxn>
                  <a:cxn ang="0">
                    <a:pos x="151" y="422"/>
                  </a:cxn>
                  <a:cxn ang="0">
                    <a:pos x="78" y="329"/>
                  </a:cxn>
                  <a:cxn ang="0">
                    <a:pos x="53" y="276"/>
                  </a:cxn>
                  <a:cxn ang="0">
                    <a:pos x="67" y="219"/>
                  </a:cxn>
                  <a:cxn ang="0">
                    <a:pos x="53" y="171"/>
                  </a:cxn>
                  <a:cxn ang="0">
                    <a:pos x="30" y="92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73" y="92"/>
                  </a:cxn>
                  <a:cxn ang="0">
                    <a:pos x="110" y="228"/>
                  </a:cxn>
                  <a:cxn ang="0">
                    <a:pos x="124" y="267"/>
                  </a:cxn>
                  <a:cxn ang="0">
                    <a:pos x="135" y="320"/>
                  </a:cxn>
                  <a:cxn ang="0">
                    <a:pos x="101" y="320"/>
                  </a:cxn>
                  <a:cxn ang="0">
                    <a:pos x="110" y="354"/>
                  </a:cxn>
                </a:cxnLst>
                <a:rect l="0" t="0" r="r" b="b"/>
                <a:pathLst>
                  <a:path w="293" h="489">
                    <a:moveTo>
                      <a:pt x="110" y="354"/>
                    </a:moveTo>
                    <a:lnTo>
                      <a:pt x="151" y="402"/>
                    </a:lnTo>
                    <a:lnTo>
                      <a:pt x="251" y="429"/>
                    </a:lnTo>
                    <a:lnTo>
                      <a:pt x="293" y="489"/>
                    </a:lnTo>
                    <a:lnTo>
                      <a:pt x="203" y="466"/>
                    </a:lnTo>
                    <a:lnTo>
                      <a:pt x="151" y="422"/>
                    </a:lnTo>
                    <a:lnTo>
                      <a:pt x="78" y="329"/>
                    </a:lnTo>
                    <a:lnTo>
                      <a:pt x="53" y="276"/>
                    </a:lnTo>
                    <a:lnTo>
                      <a:pt x="67" y="219"/>
                    </a:lnTo>
                    <a:lnTo>
                      <a:pt x="53" y="171"/>
                    </a:lnTo>
                    <a:lnTo>
                      <a:pt x="30" y="92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73" y="92"/>
                    </a:lnTo>
                    <a:lnTo>
                      <a:pt x="110" y="228"/>
                    </a:lnTo>
                    <a:lnTo>
                      <a:pt x="124" y="267"/>
                    </a:lnTo>
                    <a:lnTo>
                      <a:pt x="135" y="320"/>
                    </a:lnTo>
                    <a:lnTo>
                      <a:pt x="101" y="320"/>
                    </a:lnTo>
                    <a:lnTo>
                      <a:pt x="110" y="354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279"/>
              <p:cNvSpPr>
                <a:spLocks/>
              </p:cNvSpPr>
              <p:nvPr/>
            </p:nvSpPr>
            <p:spPr bwMode="auto">
              <a:xfrm>
                <a:off x="1708" y="2215"/>
                <a:ext cx="71" cy="84"/>
              </a:xfrm>
              <a:custGeom>
                <a:avLst/>
                <a:gdLst/>
                <a:ahLst/>
                <a:cxnLst>
                  <a:cxn ang="0">
                    <a:pos x="142" y="9"/>
                  </a:cxn>
                  <a:cxn ang="0">
                    <a:pos x="142" y="57"/>
                  </a:cxn>
                  <a:cxn ang="0">
                    <a:pos x="142" y="96"/>
                  </a:cxn>
                  <a:cxn ang="0">
                    <a:pos x="105" y="62"/>
                  </a:cxn>
                  <a:cxn ang="0">
                    <a:pos x="66" y="87"/>
                  </a:cxn>
                  <a:cxn ang="0">
                    <a:pos x="37" y="121"/>
                  </a:cxn>
                  <a:cxn ang="0">
                    <a:pos x="28" y="169"/>
                  </a:cxn>
                  <a:cxn ang="0">
                    <a:pos x="0" y="105"/>
                  </a:cxn>
                  <a:cxn ang="0">
                    <a:pos x="0" y="57"/>
                  </a:cxn>
                  <a:cxn ang="0">
                    <a:pos x="37" y="9"/>
                  </a:cxn>
                  <a:cxn ang="0">
                    <a:pos x="91" y="0"/>
                  </a:cxn>
                  <a:cxn ang="0">
                    <a:pos x="142" y="9"/>
                  </a:cxn>
                </a:cxnLst>
                <a:rect l="0" t="0" r="r" b="b"/>
                <a:pathLst>
                  <a:path w="142" h="169">
                    <a:moveTo>
                      <a:pt x="142" y="9"/>
                    </a:moveTo>
                    <a:lnTo>
                      <a:pt x="142" y="57"/>
                    </a:lnTo>
                    <a:lnTo>
                      <a:pt x="142" y="96"/>
                    </a:lnTo>
                    <a:lnTo>
                      <a:pt x="105" y="62"/>
                    </a:lnTo>
                    <a:lnTo>
                      <a:pt x="66" y="87"/>
                    </a:lnTo>
                    <a:lnTo>
                      <a:pt x="37" y="121"/>
                    </a:lnTo>
                    <a:lnTo>
                      <a:pt x="28" y="169"/>
                    </a:lnTo>
                    <a:lnTo>
                      <a:pt x="0" y="105"/>
                    </a:lnTo>
                    <a:lnTo>
                      <a:pt x="0" y="57"/>
                    </a:lnTo>
                    <a:lnTo>
                      <a:pt x="37" y="9"/>
                    </a:lnTo>
                    <a:lnTo>
                      <a:pt x="91" y="0"/>
                    </a:lnTo>
                    <a:lnTo>
                      <a:pt x="142" y="9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280"/>
              <p:cNvSpPr>
                <a:spLocks/>
              </p:cNvSpPr>
              <p:nvPr/>
            </p:nvSpPr>
            <p:spPr bwMode="auto">
              <a:xfrm>
                <a:off x="1724" y="2280"/>
                <a:ext cx="34" cy="4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30" y="20"/>
                  </a:cxn>
                  <a:cxn ang="0">
                    <a:pos x="0" y="39"/>
                  </a:cxn>
                  <a:cxn ang="0">
                    <a:pos x="11" y="82"/>
                  </a:cxn>
                  <a:cxn ang="0">
                    <a:pos x="59" y="82"/>
                  </a:cxn>
                  <a:cxn ang="0">
                    <a:pos x="39" y="39"/>
                  </a:cxn>
                  <a:cxn ang="0">
                    <a:pos x="44" y="32"/>
                  </a:cxn>
                  <a:cxn ang="0">
                    <a:pos x="53" y="16"/>
                  </a:cxn>
                  <a:cxn ang="0">
                    <a:pos x="64" y="4"/>
                  </a:cxn>
                  <a:cxn ang="0">
                    <a:pos x="68" y="0"/>
                  </a:cxn>
                </a:cxnLst>
                <a:rect l="0" t="0" r="r" b="b"/>
                <a:pathLst>
                  <a:path w="68" h="82">
                    <a:moveTo>
                      <a:pt x="68" y="0"/>
                    </a:moveTo>
                    <a:lnTo>
                      <a:pt x="30" y="20"/>
                    </a:lnTo>
                    <a:lnTo>
                      <a:pt x="0" y="39"/>
                    </a:lnTo>
                    <a:lnTo>
                      <a:pt x="11" y="82"/>
                    </a:lnTo>
                    <a:lnTo>
                      <a:pt x="59" y="82"/>
                    </a:lnTo>
                    <a:lnTo>
                      <a:pt x="39" y="39"/>
                    </a:lnTo>
                    <a:lnTo>
                      <a:pt x="44" y="32"/>
                    </a:lnTo>
                    <a:lnTo>
                      <a:pt x="53" y="16"/>
                    </a:lnTo>
                    <a:lnTo>
                      <a:pt x="64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281"/>
              <p:cNvSpPr>
                <a:spLocks/>
              </p:cNvSpPr>
              <p:nvPr/>
            </p:nvSpPr>
            <p:spPr bwMode="auto">
              <a:xfrm>
                <a:off x="1684" y="2150"/>
                <a:ext cx="100" cy="132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80" y="48"/>
                  </a:cxn>
                  <a:cxn ang="0">
                    <a:pos x="32" y="103"/>
                  </a:cxn>
                  <a:cxn ang="0">
                    <a:pos x="0" y="180"/>
                  </a:cxn>
                  <a:cxn ang="0">
                    <a:pos x="0" y="238"/>
                  </a:cxn>
                  <a:cxn ang="0">
                    <a:pos x="28" y="263"/>
                  </a:cxn>
                  <a:cxn ang="0">
                    <a:pos x="28" y="180"/>
                  </a:cxn>
                  <a:cxn ang="0">
                    <a:pos x="57" y="151"/>
                  </a:cxn>
                  <a:cxn ang="0">
                    <a:pos x="105" y="98"/>
                  </a:cxn>
                  <a:cxn ang="0">
                    <a:pos x="153" y="94"/>
                  </a:cxn>
                  <a:cxn ang="0">
                    <a:pos x="201" y="0"/>
                  </a:cxn>
                </a:cxnLst>
                <a:rect l="0" t="0" r="r" b="b"/>
                <a:pathLst>
                  <a:path w="201" h="263">
                    <a:moveTo>
                      <a:pt x="201" y="0"/>
                    </a:moveTo>
                    <a:lnTo>
                      <a:pt x="80" y="48"/>
                    </a:lnTo>
                    <a:lnTo>
                      <a:pt x="32" y="103"/>
                    </a:lnTo>
                    <a:lnTo>
                      <a:pt x="0" y="180"/>
                    </a:lnTo>
                    <a:lnTo>
                      <a:pt x="0" y="238"/>
                    </a:lnTo>
                    <a:lnTo>
                      <a:pt x="28" y="263"/>
                    </a:lnTo>
                    <a:lnTo>
                      <a:pt x="28" y="180"/>
                    </a:lnTo>
                    <a:lnTo>
                      <a:pt x="57" y="151"/>
                    </a:lnTo>
                    <a:lnTo>
                      <a:pt x="105" y="98"/>
                    </a:lnTo>
                    <a:lnTo>
                      <a:pt x="153" y="9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282"/>
              <p:cNvSpPr>
                <a:spLocks/>
              </p:cNvSpPr>
              <p:nvPr/>
            </p:nvSpPr>
            <p:spPr bwMode="auto">
              <a:xfrm>
                <a:off x="1607" y="2156"/>
                <a:ext cx="122" cy="245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55" y="0"/>
                  </a:cxn>
                  <a:cxn ang="0">
                    <a:pos x="121" y="44"/>
                  </a:cxn>
                  <a:cxn ang="0">
                    <a:pos x="28" y="121"/>
                  </a:cxn>
                  <a:cxn ang="0">
                    <a:pos x="0" y="194"/>
                  </a:cxn>
                  <a:cxn ang="0">
                    <a:pos x="0" y="363"/>
                  </a:cxn>
                  <a:cxn ang="0">
                    <a:pos x="11" y="441"/>
                  </a:cxn>
                  <a:cxn ang="0">
                    <a:pos x="39" y="489"/>
                  </a:cxn>
                  <a:cxn ang="0">
                    <a:pos x="39" y="407"/>
                  </a:cxn>
                  <a:cxn ang="0">
                    <a:pos x="14" y="290"/>
                  </a:cxn>
                  <a:cxn ang="0">
                    <a:pos x="71" y="302"/>
                  </a:cxn>
                  <a:cxn ang="0">
                    <a:pos x="59" y="185"/>
                  </a:cxn>
                  <a:cxn ang="0">
                    <a:pos x="82" y="135"/>
                  </a:cxn>
                  <a:cxn ang="0">
                    <a:pos x="146" y="105"/>
                  </a:cxn>
                  <a:cxn ang="0">
                    <a:pos x="180" y="33"/>
                  </a:cxn>
                  <a:cxn ang="0">
                    <a:pos x="183" y="32"/>
                  </a:cxn>
                  <a:cxn ang="0">
                    <a:pos x="190" y="28"/>
                  </a:cxn>
                  <a:cxn ang="0">
                    <a:pos x="201" y="23"/>
                  </a:cxn>
                  <a:cxn ang="0">
                    <a:pos x="214" y="16"/>
                  </a:cxn>
                  <a:cxn ang="0">
                    <a:pos x="226" y="10"/>
                  </a:cxn>
                  <a:cxn ang="0">
                    <a:pos x="237" y="5"/>
                  </a:cxn>
                  <a:cxn ang="0">
                    <a:pos x="244" y="1"/>
                  </a:cxn>
                  <a:cxn ang="0">
                    <a:pos x="246" y="0"/>
                  </a:cxn>
                </a:cxnLst>
                <a:rect l="0" t="0" r="r" b="b"/>
                <a:pathLst>
                  <a:path w="246" h="489">
                    <a:moveTo>
                      <a:pt x="246" y="0"/>
                    </a:moveTo>
                    <a:lnTo>
                      <a:pt x="155" y="0"/>
                    </a:lnTo>
                    <a:lnTo>
                      <a:pt x="121" y="44"/>
                    </a:lnTo>
                    <a:lnTo>
                      <a:pt x="28" y="121"/>
                    </a:lnTo>
                    <a:lnTo>
                      <a:pt x="0" y="194"/>
                    </a:lnTo>
                    <a:lnTo>
                      <a:pt x="0" y="363"/>
                    </a:lnTo>
                    <a:lnTo>
                      <a:pt x="11" y="441"/>
                    </a:lnTo>
                    <a:lnTo>
                      <a:pt x="39" y="489"/>
                    </a:lnTo>
                    <a:lnTo>
                      <a:pt x="39" y="407"/>
                    </a:lnTo>
                    <a:lnTo>
                      <a:pt x="14" y="290"/>
                    </a:lnTo>
                    <a:lnTo>
                      <a:pt x="71" y="302"/>
                    </a:lnTo>
                    <a:lnTo>
                      <a:pt x="59" y="185"/>
                    </a:lnTo>
                    <a:lnTo>
                      <a:pt x="82" y="135"/>
                    </a:lnTo>
                    <a:lnTo>
                      <a:pt x="146" y="105"/>
                    </a:lnTo>
                    <a:lnTo>
                      <a:pt x="180" y="33"/>
                    </a:lnTo>
                    <a:lnTo>
                      <a:pt x="183" y="32"/>
                    </a:lnTo>
                    <a:lnTo>
                      <a:pt x="190" y="28"/>
                    </a:lnTo>
                    <a:lnTo>
                      <a:pt x="201" y="23"/>
                    </a:lnTo>
                    <a:lnTo>
                      <a:pt x="214" y="16"/>
                    </a:lnTo>
                    <a:lnTo>
                      <a:pt x="226" y="10"/>
                    </a:lnTo>
                    <a:lnTo>
                      <a:pt x="237" y="5"/>
                    </a:lnTo>
                    <a:lnTo>
                      <a:pt x="244" y="1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283"/>
              <p:cNvSpPr>
                <a:spLocks/>
              </p:cNvSpPr>
              <p:nvPr/>
            </p:nvSpPr>
            <p:spPr bwMode="auto">
              <a:xfrm>
                <a:off x="1616" y="2311"/>
                <a:ext cx="41" cy="126"/>
              </a:xfrm>
              <a:custGeom>
                <a:avLst/>
                <a:gdLst/>
                <a:ahLst/>
                <a:cxnLst>
                  <a:cxn ang="0">
                    <a:pos x="42" y="45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9" y="73"/>
                  </a:cxn>
                  <a:cxn ang="0">
                    <a:pos x="19" y="152"/>
                  </a:cxn>
                  <a:cxn ang="0">
                    <a:pos x="25" y="205"/>
                  </a:cxn>
                  <a:cxn ang="0">
                    <a:pos x="81" y="253"/>
                  </a:cxn>
                  <a:cxn ang="0">
                    <a:pos x="57" y="166"/>
                  </a:cxn>
                  <a:cxn ang="0">
                    <a:pos x="55" y="146"/>
                  </a:cxn>
                  <a:cxn ang="0">
                    <a:pos x="49" y="104"/>
                  </a:cxn>
                  <a:cxn ang="0">
                    <a:pos x="44" y="61"/>
                  </a:cxn>
                  <a:cxn ang="0">
                    <a:pos x="42" y="45"/>
                  </a:cxn>
                </a:cxnLst>
                <a:rect l="0" t="0" r="r" b="b"/>
                <a:pathLst>
                  <a:path w="81" h="253">
                    <a:moveTo>
                      <a:pt x="42" y="45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19" y="152"/>
                    </a:lnTo>
                    <a:lnTo>
                      <a:pt x="25" y="205"/>
                    </a:lnTo>
                    <a:lnTo>
                      <a:pt x="81" y="253"/>
                    </a:lnTo>
                    <a:lnTo>
                      <a:pt x="57" y="166"/>
                    </a:lnTo>
                    <a:lnTo>
                      <a:pt x="55" y="146"/>
                    </a:lnTo>
                    <a:lnTo>
                      <a:pt x="49" y="104"/>
                    </a:lnTo>
                    <a:lnTo>
                      <a:pt x="44" y="61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284"/>
              <p:cNvSpPr>
                <a:spLocks/>
              </p:cNvSpPr>
              <p:nvPr/>
            </p:nvSpPr>
            <p:spPr bwMode="auto">
              <a:xfrm>
                <a:off x="1799" y="2280"/>
                <a:ext cx="3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3"/>
                  </a:cxn>
                  <a:cxn ang="0">
                    <a:pos x="68" y="43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68" h="53">
                    <a:moveTo>
                      <a:pt x="0" y="0"/>
                    </a:moveTo>
                    <a:lnTo>
                      <a:pt x="24" y="53"/>
                    </a:lnTo>
                    <a:lnTo>
                      <a:pt x="68" y="43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285"/>
              <p:cNvSpPr>
                <a:spLocks/>
              </p:cNvSpPr>
              <p:nvPr/>
            </p:nvSpPr>
            <p:spPr bwMode="auto">
              <a:xfrm>
                <a:off x="1902" y="2248"/>
                <a:ext cx="73" cy="217"/>
              </a:xfrm>
              <a:custGeom>
                <a:avLst/>
                <a:gdLst/>
                <a:ahLst/>
                <a:cxnLst>
                  <a:cxn ang="0">
                    <a:pos x="9" y="188"/>
                  </a:cxn>
                  <a:cxn ang="0">
                    <a:pos x="9" y="261"/>
                  </a:cxn>
                  <a:cxn ang="0">
                    <a:pos x="0" y="338"/>
                  </a:cxn>
                  <a:cxn ang="0">
                    <a:pos x="0" y="391"/>
                  </a:cxn>
                  <a:cxn ang="0">
                    <a:pos x="37" y="434"/>
                  </a:cxn>
                  <a:cxn ang="0">
                    <a:pos x="82" y="372"/>
                  </a:cxn>
                  <a:cxn ang="0">
                    <a:pos x="146" y="265"/>
                  </a:cxn>
                  <a:cxn ang="0">
                    <a:pos x="146" y="174"/>
                  </a:cxn>
                  <a:cxn ang="0">
                    <a:pos x="133" y="96"/>
                  </a:cxn>
                  <a:cxn ang="0">
                    <a:pos x="66" y="34"/>
                  </a:cxn>
                  <a:cxn ang="0">
                    <a:pos x="28" y="0"/>
                  </a:cxn>
                  <a:cxn ang="0">
                    <a:pos x="34" y="55"/>
                  </a:cxn>
                  <a:cxn ang="0">
                    <a:pos x="43" y="101"/>
                  </a:cxn>
                  <a:cxn ang="0">
                    <a:pos x="28" y="144"/>
                  </a:cxn>
                  <a:cxn ang="0">
                    <a:pos x="9" y="188"/>
                  </a:cxn>
                </a:cxnLst>
                <a:rect l="0" t="0" r="r" b="b"/>
                <a:pathLst>
                  <a:path w="146" h="434">
                    <a:moveTo>
                      <a:pt x="9" y="188"/>
                    </a:moveTo>
                    <a:lnTo>
                      <a:pt x="9" y="261"/>
                    </a:lnTo>
                    <a:lnTo>
                      <a:pt x="0" y="338"/>
                    </a:lnTo>
                    <a:lnTo>
                      <a:pt x="0" y="391"/>
                    </a:lnTo>
                    <a:lnTo>
                      <a:pt x="37" y="434"/>
                    </a:lnTo>
                    <a:lnTo>
                      <a:pt x="82" y="372"/>
                    </a:lnTo>
                    <a:lnTo>
                      <a:pt x="146" y="265"/>
                    </a:lnTo>
                    <a:lnTo>
                      <a:pt x="146" y="174"/>
                    </a:lnTo>
                    <a:lnTo>
                      <a:pt x="133" y="96"/>
                    </a:lnTo>
                    <a:lnTo>
                      <a:pt x="66" y="34"/>
                    </a:lnTo>
                    <a:lnTo>
                      <a:pt x="28" y="0"/>
                    </a:lnTo>
                    <a:lnTo>
                      <a:pt x="34" y="55"/>
                    </a:lnTo>
                    <a:lnTo>
                      <a:pt x="43" y="101"/>
                    </a:lnTo>
                    <a:lnTo>
                      <a:pt x="28" y="144"/>
                    </a:lnTo>
                    <a:lnTo>
                      <a:pt x="9" y="18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286"/>
              <p:cNvSpPr>
                <a:spLocks/>
              </p:cNvSpPr>
              <p:nvPr/>
            </p:nvSpPr>
            <p:spPr bwMode="auto">
              <a:xfrm>
                <a:off x="1796" y="2490"/>
                <a:ext cx="113" cy="70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144" y="0"/>
                  </a:cxn>
                  <a:cxn ang="0">
                    <a:pos x="144" y="28"/>
                  </a:cxn>
                  <a:cxn ang="0">
                    <a:pos x="101" y="62"/>
                  </a:cxn>
                  <a:cxn ang="0">
                    <a:pos x="0" y="139"/>
                  </a:cxn>
                  <a:cxn ang="0">
                    <a:pos x="82" y="115"/>
                  </a:cxn>
                  <a:cxn ang="0">
                    <a:pos x="144" y="91"/>
                  </a:cxn>
                  <a:cxn ang="0">
                    <a:pos x="226" y="0"/>
                  </a:cxn>
                </a:cxnLst>
                <a:rect l="0" t="0" r="r" b="b"/>
                <a:pathLst>
                  <a:path w="226" h="139">
                    <a:moveTo>
                      <a:pt x="226" y="0"/>
                    </a:moveTo>
                    <a:lnTo>
                      <a:pt x="144" y="0"/>
                    </a:lnTo>
                    <a:lnTo>
                      <a:pt x="144" y="28"/>
                    </a:lnTo>
                    <a:lnTo>
                      <a:pt x="101" y="62"/>
                    </a:lnTo>
                    <a:lnTo>
                      <a:pt x="0" y="139"/>
                    </a:lnTo>
                    <a:lnTo>
                      <a:pt x="82" y="115"/>
                    </a:lnTo>
                    <a:lnTo>
                      <a:pt x="144" y="91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287"/>
              <p:cNvSpPr>
                <a:spLocks/>
              </p:cNvSpPr>
              <p:nvPr/>
            </p:nvSpPr>
            <p:spPr bwMode="auto">
              <a:xfrm>
                <a:off x="1830" y="2377"/>
                <a:ext cx="283" cy="229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388" y="158"/>
                  </a:cxn>
                  <a:cxn ang="0">
                    <a:pos x="359" y="176"/>
                  </a:cxn>
                  <a:cxn ang="0">
                    <a:pos x="388" y="242"/>
                  </a:cxn>
                  <a:cxn ang="0">
                    <a:pos x="345" y="288"/>
                  </a:cxn>
                  <a:cxn ang="0">
                    <a:pos x="254" y="297"/>
                  </a:cxn>
                  <a:cxn ang="0">
                    <a:pos x="210" y="370"/>
                  </a:cxn>
                  <a:cxn ang="0">
                    <a:pos x="96" y="423"/>
                  </a:cxn>
                  <a:cxn ang="0">
                    <a:pos x="0" y="457"/>
                  </a:cxn>
                  <a:cxn ang="0">
                    <a:pos x="103" y="457"/>
                  </a:cxn>
                  <a:cxn ang="0">
                    <a:pos x="226" y="457"/>
                  </a:cxn>
                  <a:cxn ang="0">
                    <a:pos x="388" y="384"/>
                  </a:cxn>
                  <a:cxn ang="0">
                    <a:pos x="448" y="299"/>
                  </a:cxn>
                  <a:cxn ang="0">
                    <a:pos x="486" y="201"/>
                  </a:cxn>
                  <a:cxn ang="0">
                    <a:pos x="566" y="133"/>
                  </a:cxn>
                  <a:cxn ang="0">
                    <a:pos x="502" y="35"/>
                  </a:cxn>
                  <a:cxn ang="0">
                    <a:pos x="462" y="0"/>
                  </a:cxn>
                </a:cxnLst>
                <a:rect l="0" t="0" r="r" b="b"/>
                <a:pathLst>
                  <a:path w="566" h="457">
                    <a:moveTo>
                      <a:pt x="462" y="0"/>
                    </a:moveTo>
                    <a:lnTo>
                      <a:pt x="388" y="158"/>
                    </a:lnTo>
                    <a:lnTo>
                      <a:pt x="359" y="176"/>
                    </a:lnTo>
                    <a:lnTo>
                      <a:pt x="388" y="242"/>
                    </a:lnTo>
                    <a:lnTo>
                      <a:pt x="345" y="288"/>
                    </a:lnTo>
                    <a:lnTo>
                      <a:pt x="254" y="297"/>
                    </a:lnTo>
                    <a:lnTo>
                      <a:pt x="210" y="370"/>
                    </a:lnTo>
                    <a:lnTo>
                      <a:pt x="96" y="423"/>
                    </a:lnTo>
                    <a:lnTo>
                      <a:pt x="0" y="457"/>
                    </a:lnTo>
                    <a:lnTo>
                      <a:pt x="103" y="457"/>
                    </a:lnTo>
                    <a:lnTo>
                      <a:pt x="226" y="457"/>
                    </a:lnTo>
                    <a:lnTo>
                      <a:pt x="388" y="384"/>
                    </a:lnTo>
                    <a:lnTo>
                      <a:pt x="448" y="299"/>
                    </a:lnTo>
                    <a:lnTo>
                      <a:pt x="486" y="201"/>
                    </a:lnTo>
                    <a:lnTo>
                      <a:pt x="566" y="133"/>
                    </a:lnTo>
                    <a:lnTo>
                      <a:pt x="502" y="3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288"/>
              <p:cNvSpPr>
                <a:spLocks/>
              </p:cNvSpPr>
              <p:nvPr/>
            </p:nvSpPr>
            <p:spPr bwMode="auto">
              <a:xfrm>
                <a:off x="1623" y="2560"/>
                <a:ext cx="101" cy="70"/>
              </a:xfrm>
              <a:custGeom>
                <a:avLst/>
                <a:gdLst/>
                <a:ahLst/>
                <a:cxnLst>
                  <a:cxn ang="0">
                    <a:pos x="201" y="28"/>
                  </a:cxn>
                  <a:cxn ang="0">
                    <a:pos x="139" y="28"/>
                  </a:cxn>
                  <a:cxn ang="0">
                    <a:pos x="0" y="0"/>
                  </a:cxn>
                  <a:cxn ang="0">
                    <a:pos x="19" y="35"/>
                  </a:cxn>
                  <a:cxn ang="0">
                    <a:pos x="48" y="64"/>
                  </a:cxn>
                  <a:cxn ang="0">
                    <a:pos x="105" y="106"/>
                  </a:cxn>
                  <a:cxn ang="0">
                    <a:pos x="178" y="140"/>
                  </a:cxn>
                  <a:cxn ang="0">
                    <a:pos x="164" y="78"/>
                  </a:cxn>
                  <a:cxn ang="0">
                    <a:pos x="201" y="28"/>
                  </a:cxn>
                </a:cxnLst>
                <a:rect l="0" t="0" r="r" b="b"/>
                <a:pathLst>
                  <a:path w="201" h="140">
                    <a:moveTo>
                      <a:pt x="201" y="28"/>
                    </a:moveTo>
                    <a:lnTo>
                      <a:pt x="139" y="28"/>
                    </a:lnTo>
                    <a:lnTo>
                      <a:pt x="0" y="0"/>
                    </a:lnTo>
                    <a:lnTo>
                      <a:pt x="19" y="35"/>
                    </a:lnTo>
                    <a:lnTo>
                      <a:pt x="48" y="64"/>
                    </a:lnTo>
                    <a:lnTo>
                      <a:pt x="105" y="106"/>
                    </a:lnTo>
                    <a:lnTo>
                      <a:pt x="178" y="140"/>
                    </a:lnTo>
                    <a:lnTo>
                      <a:pt x="164" y="78"/>
                    </a:lnTo>
                    <a:lnTo>
                      <a:pt x="201" y="2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289"/>
              <p:cNvSpPr>
                <a:spLocks/>
              </p:cNvSpPr>
              <p:nvPr/>
            </p:nvSpPr>
            <p:spPr bwMode="auto">
              <a:xfrm>
                <a:off x="1588" y="2651"/>
                <a:ext cx="379" cy="129"/>
              </a:xfrm>
              <a:custGeom>
                <a:avLst/>
                <a:gdLst/>
                <a:ahLst/>
                <a:cxnLst>
                  <a:cxn ang="0">
                    <a:pos x="722" y="77"/>
                  </a:cxn>
                  <a:cxn ang="0">
                    <a:pos x="656" y="57"/>
                  </a:cxn>
                  <a:cxn ang="0">
                    <a:pos x="546" y="0"/>
                  </a:cxn>
                  <a:cxn ang="0">
                    <a:pos x="423" y="30"/>
                  </a:cxn>
                  <a:cxn ang="0">
                    <a:pos x="388" y="43"/>
                  </a:cxn>
                  <a:cxn ang="0">
                    <a:pos x="356" y="52"/>
                  </a:cxn>
                  <a:cxn ang="0">
                    <a:pos x="327" y="59"/>
                  </a:cxn>
                  <a:cxn ang="0">
                    <a:pos x="299" y="64"/>
                  </a:cxn>
                  <a:cxn ang="0">
                    <a:pos x="268" y="70"/>
                  </a:cxn>
                  <a:cxn ang="0">
                    <a:pos x="238" y="71"/>
                  </a:cxn>
                  <a:cxn ang="0">
                    <a:pos x="204" y="75"/>
                  </a:cxn>
                  <a:cxn ang="0">
                    <a:pos x="167" y="77"/>
                  </a:cxn>
                  <a:cxn ang="0">
                    <a:pos x="108" y="107"/>
                  </a:cxn>
                  <a:cxn ang="0">
                    <a:pos x="0" y="164"/>
                  </a:cxn>
                  <a:cxn ang="0">
                    <a:pos x="19" y="214"/>
                  </a:cxn>
                  <a:cxn ang="0">
                    <a:pos x="121" y="214"/>
                  </a:cxn>
                  <a:cxn ang="0">
                    <a:pos x="263" y="183"/>
                  </a:cxn>
                  <a:cxn ang="0">
                    <a:pos x="291" y="205"/>
                  </a:cxn>
                  <a:cxn ang="0">
                    <a:pos x="316" y="223"/>
                  </a:cxn>
                  <a:cxn ang="0">
                    <a:pos x="340" y="235"/>
                  </a:cxn>
                  <a:cxn ang="0">
                    <a:pos x="363" y="246"/>
                  </a:cxn>
                  <a:cxn ang="0">
                    <a:pos x="384" y="253"/>
                  </a:cxn>
                  <a:cxn ang="0">
                    <a:pos x="404" y="256"/>
                  </a:cxn>
                  <a:cxn ang="0">
                    <a:pos x="421" y="258"/>
                  </a:cxn>
                  <a:cxn ang="0">
                    <a:pos x="439" y="255"/>
                  </a:cxn>
                  <a:cxn ang="0">
                    <a:pos x="457" y="247"/>
                  </a:cxn>
                  <a:cxn ang="0">
                    <a:pos x="475" y="237"/>
                  </a:cxn>
                  <a:cxn ang="0">
                    <a:pos x="493" y="223"/>
                  </a:cxn>
                  <a:cxn ang="0">
                    <a:pos x="510" y="207"/>
                  </a:cxn>
                  <a:cxn ang="0">
                    <a:pos x="528" y="185"/>
                  </a:cxn>
                  <a:cxn ang="0">
                    <a:pos x="548" y="160"/>
                  </a:cxn>
                  <a:cxn ang="0">
                    <a:pos x="569" y="134"/>
                  </a:cxn>
                  <a:cxn ang="0">
                    <a:pos x="590" y="102"/>
                  </a:cxn>
                  <a:cxn ang="0">
                    <a:pos x="667" y="102"/>
                  </a:cxn>
                  <a:cxn ang="0">
                    <a:pos x="752" y="134"/>
                  </a:cxn>
                  <a:cxn ang="0">
                    <a:pos x="758" y="87"/>
                  </a:cxn>
                  <a:cxn ang="0">
                    <a:pos x="722" y="77"/>
                  </a:cxn>
                </a:cxnLst>
                <a:rect l="0" t="0" r="r" b="b"/>
                <a:pathLst>
                  <a:path w="758" h="258">
                    <a:moveTo>
                      <a:pt x="722" y="77"/>
                    </a:moveTo>
                    <a:lnTo>
                      <a:pt x="656" y="57"/>
                    </a:lnTo>
                    <a:lnTo>
                      <a:pt x="546" y="0"/>
                    </a:lnTo>
                    <a:lnTo>
                      <a:pt x="423" y="30"/>
                    </a:lnTo>
                    <a:lnTo>
                      <a:pt x="388" y="43"/>
                    </a:lnTo>
                    <a:lnTo>
                      <a:pt x="356" y="52"/>
                    </a:lnTo>
                    <a:lnTo>
                      <a:pt x="327" y="59"/>
                    </a:lnTo>
                    <a:lnTo>
                      <a:pt x="299" y="64"/>
                    </a:lnTo>
                    <a:lnTo>
                      <a:pt x="268" y="70"/>
                    </a:lnTo>
                    <a:lnTo>
                      <a:pt x="238" y="71"/>
                    </a:lnTo>
                    <a:lnTo>
                      <a:pt x="204" y="75"/>
                    </a:lnTo>
                    <a:lnTo>
                      <a:pt x="167" y="77"/>
                    </a:lnTo>
                    <a:lnTo>
                      <a:pt x="108" y="107"/>
                    </a:lnTo>
                    <a:lnTo>
                      <a:pt x="0" y="164"/>
                    </a:lnTo>
                    <a:lnTo>
                      <a:pt x="19" y="214"/>
                    </a:lnTo>
                    <a:lnTo>
                      <a:pt x="121" y="214"/>
                    </a:lnTo>
                    <a:lnTo>
                      <a:pt x="263" y="183"/>
                    </a:lnTo>
                    <a:lnTo>
                      <a:pt x="291" y="205"/>
                    </a:lnTo>
                    <a:lnTo>
                      <a:pt x="316" y="223"/>
                    </a:lnTo>
                    <a:lnTo>
                      <a:pt x="340" y="235"/>
                    </a:lnTo>
                    <a:lnTo>
                      <a:pt x="363" y="246"/>
                    </a:lnTo>
                    <a:lnTo>
                      <a:pt x="384" y="253"/>
                    </a:lnTo>
                    <a:lnTo>
                      <a:pt x="404" y="256"/>
                    </a:lnTo>
                    <a:lnTo>
                      <a:pt x="421" y="258"/>
                    </a:lnTo>
                    <a:lnTo>
                      <a:pt x="439" y="255"/>
                    </a:lnTo>
                    <a:lnTo>
                      <a:pt x="457" y="247"/>
                    </a:lnTo>
                    <a:lnTo>
                      <a:pt x="475" y="237"/>
                    </a:lnTo>
                    <a:lnTo>
                      <a:pt x="493" y="223"/>
                    </a:lnTo>
                    <a:lnTo>
                      <a:pt x="510" y="207"/>
                    </a:lnTo>
                    <a:lnTo>
                      <a:pt x="528" y="185"/>
                    </a:lnTo>
                    <a:lnTo>
                      <a:pt x="548" y="160"/>
                    </a:lnTo>
                    <a:lnTo>
                      <a:pt x="569" y="134"/>
                    </a:lnTo>
                    <a:lnTo>
                      <a:pt x="590" y="102"/>
                    </a:lnTo>
                    <a:lnTo>
                      <a:pt x="667" y="102"/>
                    </a:lnTo>
                    <a:lnTo>
                      <a:pt x="752" y="134"/>
                    </a:lnTo>
                    <a:lnTo>
                      <a:pt x="758" y="87"/>
                    </a:lnTo>
                    <a:lnTo>
                      <a:pt x="722" y="77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290"/>
              <p:cNvSpPr>
                <a:spLocks/>
              </p:cNvSpPr>
              <p:nvPr/>
            </p:nvSpPr>
            <p:spPr bwMode="auto">
              <a:xfrm>
                <a:off x="1650" y="2482"/>
                <a:ext cx="217" cy="64"/>
              </a:xfrm>
              <a:custGeom>
                <a:avLst/>
                <a:gdLst/>
                <a:ahLst/>
                <a:cxnLst>
                  <a:cxn ang="0">
                    <a:pos x="434" y="5"/>
                  </a:cxn>
                  <a:cxn ang="0">
                    <a:pos x="370" y="87"/>
                  </a:cxn>
                  <a:cxn ang="0">
                    <a:pos x="292" y="128"/>
                  </a:cxn>
                  <a:cxn ang="0">
                    <a:pos x="187" y="128"/>
                  </a:cxn>
                  <a:cxn ang="0">
                    <a:pos x="70" y="91"/>
                  </a:cxn>
                  <a:cxn ang="0">
                    <a:pos x="0" y="5"/>
                  </a:cxn>
                  <a:cxn ang="0">
                    <a:pos x="61" y="5"/>
                  </a:cxn>
                  <a:cxn ang="0">
                    <a:pos x="146" y="18"/>
                  </a:cxn>
                  <a:cxn ang="0">
                    <a:pos x="235" y="21"/>
                  </a:cxn>
                  <a:cxn ang="0">
                    <a:pos x="342" y="0"/>
                  </a:cxn>
                  <a:cxn ang="0">
                    <a:pos x="390" y="0"/>
                  </a:cxn>
                  <a:cxn ang="0">
                    <a:pos x="434" y="5"/>
                  </a:cxn>
                </a:cxnLst>
                <a:rect l="0" t="0" r="r" b="b"/>
                <a:pathLst>
                  <a:path w="434" h="128">
                    <a:moveTo>
                      <a:pt x="434" y="5"/>
                    </a:moveTo>
                    <a:lnTo>
                      <a:pt x="370" y="87"/>
                    </a:lnTo>
                    <a:lnTo>
                      <a:pt x="292" y="128"/>
                    </a:lnTo>
                    <a:lnTo>
                      <a:pt x="187" y="128"/>
                    </a:lnTo>
                    <a:lnTo>
                      <a:pt x="70" y="91"/>
                    </a:lnTo>
                    <a:lnTo>
                      <a:pt x="0" y="5"/>
                    </a:lnTo>
                    <a:lnTo>
                      <a:pt x="61" y="5"/>
                    </a:lnTo>
                    <a:lnTo>
                      <a:pt x="146" y="18"/>
                    </a:lnTo>
                    <a:lnTo>
                      <a:pt x="235" y="21"/>
                    </a:lnTo>
                    <a:lnTo>
                      <a:pt x="342" y="0"/>
                    </a:lnTo>
                    <a:lnTo>
                      <a:pt x="390" y="0"/>
                    </a:lnTo>
                    <a:lnTo>
                      <a:pt x="434" y="5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291"/>
              <p:cNvSpPr>
                <a:spLocks/>
              </p:cNvSpPr>
              <p:nvPr/>
            </p:nvSpPr>
            <p:spPr bwMode="auto">
              <a:xfrm>
                <a:off x="1762" y="2313"/>
                <a:ext cx="160" cy="128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232" y="105"/>
                  </a:cxn>
                  <a:cxn ang="0">
                    <a:pos x="141" y="147"/>
                  </a:cxn>
                  <a:cxn ang="0">
                    <a:pos x="0" y="235"/>
                  </a:cxn>
                  <a:cxn ang="0">
                    <a:pos x="104" y="240"/>
                  </a:cxn>
                  <a:cxn ang="0">
                    <a:pos x="171" y="256"/>
                  </a:cxn>
                  <a:cxn ang="0">
                    <a:pos x="221" y="256"/>
                  </a:cxn>
                  <a:cxn ang="0">
                    <a:pos x="266" y="156"/>
                  </a:cxn>
                  <a:cxn ang="0">
                    <a:pos x="321" y="0"/>
                  </a:cxn>
                </a:cxnLst>
                <a:rect l="0" t="0" r="r" b="b"/>
                <a:pathLst>
                  <a:path w="321" h="256">
                    <a:moveTo>
                      <a:pt x="321" y="0"/>
                    </a:moveTo>
                    <a:lnTo>
                      <a:pt x="232" y="105"/>
                    </a:lnTo>
                    <a:lnTo>
                      <a:pt x="141" y="147"/>
                    </a:lnTo>
                    <a:lnTo>
                      <a:pt x="0" y="235"/>
                    </a:lnTo>
                    <a:lnTo>
                      <a:pt x="104" y="240"/>
                    </a:lnTo>
                    <a:lnTo>
                      <a:pt x="171" y="256"/>
                    </a:lnTo>
                    <a:lnTo>
                      <a:pt x="221" y="256"/>
                    </a:lnTo>
                    <a:lnTo>
                      <a:pt x="266" y="156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92"/>
              <p:cNvSpPr>
                <a:spLocks/>
              </p:cNvSpPr>
              <p:nvPr/>
            </p:nvSpPr>
            <p:spPr bwMode="auto">
              <a:xfrm>
                <a:off x="1638" y="2325"/>
                <a:ext cx="122" cy="1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0" y="37"/>
                  </a:cxn>
                  <a:cxn ang="0">
                    <a:pos x="157" y="91"/>
                  </a:cxn>
                  <a:cxn ang="0">
                    <a:pos x="244" y="155"/>
                  </a:cxn>
                  <a:cxn ang="0">
                    <a:pos x="159" y="220"/>
                  </a:cxn>
                  <a:cxn ang="0">
                    <a:pos x="84" y="220"/>
                  </a:cxn>
                  <a:cxn ang="0">
                    <a:pos x="36" y="199"/>
                  </a:cxn>
                  <a:cxn ang="0">
                    <a:pos x="9" y="165"/>
                  </a:cxn>
                  <a:cxn ang="0">
                    <a:pos x="0" y="124"/>
                  </a:cxn>
                  <a:cxn ang="0">
                    <a:pos x="2" y="80"/>
                  </a:cxn>
                  <a:cxn ang="0">
                    <a:pos x="7" y="41"/>
                  </a:cxn>
                  <a:cxn ang="0">
                    <a:pos x="11" y="12"/>
                  </a:cxn>
                  <a:cxn ang="0">
                    <a:pos x="9" y="0"/>
                  </a:cxn>
                </a:cxnLst>
                <a:rect l="0" t="0" r="r" b="b"/>
                <a:pathLst>
                  <a:path w="244" h="220">
                    <a:moveTo>
                      <a:pt x="9" y="0"/>
                    </a:moveTo>
                    <a:lnTo>
                      <a:pt x="80" y="37"/>
                    </a:lnTo>
                    <a:lnTo>
                      <a:pt x="157" y="91"/>
                    </a:lnTo>
                    <a:lnTo>
                      <a:pt x="244" y="155"/>
                    </a:lnTo>
                    <a:lnTo>
                      <a:pt x="159" y="220"/>
                    </a:lnTo>
                    <a:lnTo>
                      <a:pt x="84" y="220"/>
                    </a:lnTo>
                    <a:lnTo>
                      <a:pt x="36" y="199"/>
                    </a:lnTo>
                    <a:lnTo>
                      <a:pt x="9" y="165"/>
                    </a:lnTo>
                    <a:lnTo>
                      <a:pt x="0" y="124"/>
                    </a:lnTo>
                    <a:lnTo>
                      <a:pt x="2" y="80"/>
                    </a:lnTo>
                    <a:lnTo>
                      <a:pt x="7" y="41"/>
                    </a:lnTo>
                    <a:lnTo>
                      <a:pt x="11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93"/>
              <p:cNvSpPr>
                <a:spLocks/>
              </p:cNvSpPr>
              <p:nvPr/>
            </p:nvSpPr>
            <p:spPr bwMode="auto">
              <a:xfrm>
                <a:off x="1416" y="2421"/>
                <a:ext cx="126" cy="125"/>
              </a:xfrm>
              <a:custGeom>
                <a:avLst/>
                <a:gdLst/>
                <a:ahLst/>
                <a:cxnLst>
                  <a:cxn ang="0">
                    <a:pos x="143" y="7"/>
                  </a:cxn>
                  <a:cxn ang="0">
                    <a:pos x="183" y="93"/>
                  </a:cxn>
                  <a:cxn ang="0">
                    <a:pos x="251" y="185"/>
                  </a:cxn>
                  <a:cxn ang="0">
                    <a:pos x="183" y="192"/>
                  </a:cxn>
                  <a:cxn ang="0">
                    <a:pos x="118" y="251"/>
                  </a:cxn>
                  <a:cxn ang="0">
                    <a:pos x="59" y="251"/>
                  </a:cxn>
                  <a:cxn ang="0">
                    <a:pos x="0" y="160"/>
                  </a:cxn>
                  <a:cxn ang="0">
                    <a:pos x="75" y="176"/>
                  </a:cxn>
                  <a:cxn ang="0">
                    <a:pos x="134" y="167"/>
                  </a:cxn>
                  <a:cxn ang="0">
                    <a:pos x="84" y="117"/>
                  </a:cxn>
                  <a:cxn ang="0">
                    <a:pos x="43" y="43"/>
                  </a:cxn>
                  <a:cxn ang="0">
                    <a:pos x="100" y="0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32" y="9"/>
                  </a:cxn>
                  <a:cxn ang="0">
                    <a:pos x="143" y="7"/>
                  </a:cxn>
                </a:cxnLst>
                <a:rect l="0" t="0" r="r" b="b"/>
                <a:pathLst>
                  <a:path w="251" h="251">
                    <a:moveTo>
                      <a:pt x="143" y="7"/>
                    </a:moveTo>
                    <a:lnTo>
                      <a:pt x="183" y="93"/>
                    </a:lnTo>
                    <a:lnTo>
                      <a:pt x="251" y="185"/>
                    </a:lnTo>
                    <a:lnTo>
                      <a:pt x="183" y="192"/>
                    </a:lnTo>
                    <a:lnTo>
                      <a:pt x="118" y="251"/>
                    </a:lnTo>
                    <a:lnTo>
                      <a:pt x="59" y="251"/>
                    </a:lnTo>
                    <a:lnTo>
                      <a:pt x="0" y="160"/>
                    </a:lnTo>
                    <a:lnTo>
                      <a:pt x="75" y="176"/>
                    </a:lnTo>
                    <a:lnTo>
                      <a:pt x="134" y="167"/>
                    </a:lnTo>
                    <a:lnTo>
                      <a:pt x="84" y="117"/>
                    </a:lnTo>
                    <a:lnTo>
                      <a:pt x="43" y="43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32" y="9"/>
                    </a:lnTo>
                    <a:lnTo>
                      <a:pt x="143" y="7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94"/>
              <p:cNvSpPr>
                <a:spLocks/>
              </p:cNvSpPr>
              <p:nvPr/>
            </p:nvSpPr>
            <p:spPr bwMode="auto">
              <a:xfrm>
                <a:off x="1637" y="2202"/>
                <a:ext cx="35" cy="11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2"/>
                  </a:cxn>
                  <a:cxn ang="0">
                    <a:pos x="0" y="203"/>
                  </a:cxn>
                  <a:cxn ang="0">
                    <a:pos x="71" y="230"/>
                  </a:cxn>
                  <a:cxn ang="0">
                    <a:pos x="49" y="93"/>
                  </a:cxn>
                  <a:cxn ang="0">
                    <a:pos x="58" y="0"/>
                  </a:cxn>
                </a:cxnLst>
                <a:rect l="0" t="0" r="r" b="b"/>
                <a:pathLst>
                  <a:path w="71" h="230">
                    <a:moveTo>
                      <a:pt x="58" y="0"/>
                    </a:moveTo>
                    <a:lnTo>
                      <a:pt x="0" y="52"/>
                    </a:lnTo>
                    <a:lnTo>
                      <a:pt x="0" y="203"/>
                    </a:lnTo>
                    <a:lnTo>
                      <a:pt x="71" y="230"/>
                    </a:lnTo>
                    <a:lnTo>
                      <a:pt x="49" y="9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95"/>
              <p:cNvSpPr>
                <a:spLocks/>
              </p:cNvSpPr>
              <p:nvPr/>
            </p:nvSpPr>
            <p:spPr bwMode="auto">
              <a:xfrm>
                <a:off x="1707" y="2307"/>
                <a:ext cx="136" cy="86"/>
              </a:xfrm>
              <a:custGeom>
                <a:avLst/>
                <a:gdLst/>
                <a:ahLst/>
                <a:cxnLst>
                  <a:cxn ang="0">
                    <a:pos x="191" y="29"/>
                  </a:cxn>
                  <a:cxn ang="0">
                    <a:pos x="94" y="48"/>
                  </a:cxn>
                  <a:cxn ang="0">
                    <a:pos x="0" y="71"/>
                  </a:cxn>
                  <a:cxn ang="0">
                    <a:pos x="39" y="130"/>
                  </a:cxn>
                  <a:cxn ang="0">
                    <a:pos x="94" y="173"/>
                  </a:cxn>
                  <a:cxn ang="0">
                    <a:pos x="150" y="111"/>
                  </a:cxn>
                  <a:cxn ang="0">
                    <a:pos x="272" y="0"/>
                  </a:cxn>
                  <a:cxn ang="0">
                    <a:pos x="191" y="29"/>
                  </a:cxn>
                </a:cxnLst>
                <a:rect l="0" t="0" r="r" b="b"/>
                <a:pathLst>
                  <a:path w="272" h="173">
                    <a:moveTo>
                      <a:pt x="191" y="29"/>
                    </a:moveTo>
                    <a:lnTo>
                      <a:pt x="94" y="48"/>
                    </a:lnTo>
                    <a:lnTo>
                      <a:pt x="0" y="71"/>
                    </a:lnTo>
                    <a:lnTo>
                      <a:pt x="39" y="130"/>
                    </a:lnTo>
                    <a:lnTo>
                      <a:pt x="94" y="173"/>
                    </a:lnTo>
                    <a:lnTo>
                      <a:pt x="150" y="111"/>
                    </a:lnTo>
                    <a:lnTo>
                      <a:pt x="272" y="0"/>
                    </a:lnTo>
                    <a:lnTo>
                      <a:pt x="191" y="29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96"/>
              <p:cNvSpPr>
                <a:spLocks/>
              </p:cNvSpPr>
              <p:nvPr/>
            </p:nvSpPr>
            <p:spPr bwMode="auto">
              <a:xfrm>
                <a:off x="1748" y="2212"/>
                <a:ext cx="108" cy="77"/>
              </a:xfrm>
              <a:custGeom>
                <a:avLst/>
                <a:gdLst/>
                <a:ahLst/>
                <a:cxnLst>
                  <a:cxn ang="0">
                    <a:pos x="215" y="124"/>
                  </a:cxn>
                  <a:cxn ang="0">
                    <a:pos x="203" y="67"/>
                  </a:cxn>
                  <a:cxn ang="0">
                    <a:pos x="155" y="50"/>
                  </a:cxn>
                  <a:cxn ang="0">
                    <a:pos x="155" y="0"/>
                  </a:cxn>
                  <a:cxn ang="0">
                    <a:pos x="110" y="0"/>
                  </a:cxn>
                  <a:cxn ang="0">
                    <a:pos x="55" y="37"/>
                  </a:cxn>
                  <a:cxn ang="0">
                    <a:pos x="0" y="62"/>
                  </a:cxn>
                  <a:cxn ang="0">
                    <a:pos x="62" y="87"/>
                  </a:cxn>
                  <a:cxn ang="0">
                    <a:pos x="123" y="105"/>
                  </a:cxn>
                  <a:cxn ang="0">
                    <a:pos x="165" y="112"/>
                  </a:cxn>
                  <a:cxn ang="0">
                    <a:pos x="165" y="155"/>
                  </a:cxn>
                  <a:cxn ang="0">
                    <a:pos x="215" y="124"/>
                  </a:cxn>
                </a:cxnLst>
                <a:rect l="0" t="0" r="r" b="b"/>
                <a:pathLst>
                  <a:path w="215" h="155">
                    <a:moveTo>
                      <a:pt x="215" y="124"/>
                    </a:moveTo>
                    <a:lnTo>
                      <a:pt x="203" y="67"/>
                    </a:lnTo>
                    <a:lnTo>
                      <a:pt x="155" y="50"/>
                    </a:lnTo>
                    <a:lnTo>
                      <a:pt x="155" y="0"/>
                    </a:lnTo>
                    <a:lnTo>
                      <a:pt x="110" y="0"/>
                    </a:lnTo>
                    <a:lnTo>
                      <a:pt x="55" y="37"/>
                    </a:lnTo>
                    <a:lnTo>
                      <a:pt x="0" y="62"/>
                    </a:lnTo>
                    <a:lnTo>
                      <a:pt x="62" y="87"/>
                    </a:lnTo>
                    <a:lnTo>
                      <a:pt x="123" y="105"/>
                    </a:lnTo>
                    <a:lnTo>
                      <a:pt x="165" y="112"/>
                    </a:lnTo>
                    <a:lnTo>
                      <a:pt x="165" y="155"/>
                    </a:lnTo>
                    <a:lnTo>
                      <a:pt x="215" y="12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97"/>
              <p:cNvSpPr>
                <a:spLocks/>
              </p:cNvSpPr>
              <p:nvPr/>
            </p:nvSpPr>
            <p:spPr bwMode="auto">
              <a:xfrm>
                <a:off x="1512" y="2199"/>
                <a:ext cx="95" cy="100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91" y="0"/>
                  </a:cxn>
                  <a:cxn ang="0">
                    <a:pos x="25" y="16"/>
                  </a:cxn>
                  <a:cxn ang="0">
                    <a:pos x="0" y="93"/>
                  </a:cxn>
                  <a:cxn ang="0">
                    <a:pos x="9" y="201"/>
                  </a:cxn>
                  <a:cxn ang="0">
                    <a:pos x="75" y="151"/>
                  </a:cxn>
                  <a:cxn ang="0">
                    <a:pos x="116" y="84"/>
                  </a:cxn>
                  <a:cxn ang="0">
                    <a:pos x="175" y="84"/>
                  </a:cxn>
                  <a:cxn ang="0">
                    <a:pos x="191" y="0"/>
                  </a:cxn>
                </a:cxnLst>
                <a:rect l="0" t="0" r="r" b="b"/>
                <a:pathLst>
                  <a:path w="191" h="201">
                    <a:moveTo>
                      <a:pt x="191" y="0"/>
                    </a:moveTo>
                    <a:lnTo>
                      <a:pt x="91" y="0"/>
                    </a:lnTo>
                    <a:lnTo>
                      <a:pt x="25" y="16"/>
                    </a:lnTo>
                    <a:lnTo>
                      <a:pt x="0" y="93"/>
                    </a:lnTo>
                    <a:lnTo>
                      <a:pt x="9" y="201"/>
                    </a:lnTo>
                    <a:lnTo>
                      <a:pt x="75" y="151"/>
                    </a:lnTo>
                    <a:lnTo>
                      <a:pt x="116" y="84"/>
                    </a:lnTo>
                    <a:lnTo>
                      <a:pt x="175" y="8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98"/>
              <p:cNvSpPr>
                <a:spLocks/>
              </p:cNvSpPr>
              <p:nvPr/>
            </p:nvSpPr>
            <p:spPr bwMode="auto">
              <a:xfrm>
                <a:off x="2019" y="2333"/>
                <a:ext cx="75" cy="105"/>
              </a:xfrm>
              <a:custGeom>
                <a:avLst/>
                <a:gdLst/>
                <a:ahLst/>
                <a:cxnLst>
                  <a:cxn ang="0">
                    <a:pos x="149" y="133"/>
                  </a:cxn>
                  <a:cxn ang="0">
                    <a:pos x="149" y="59"/>
                  </a:cxn>
                  <a:cxn ang="0">
                    <a:pos x="67" y="0"/>
                  </a:cxn>
                  <a:cxn ang="0">
                    <a:pos x="58" y="67"/>
                  </a:cxn>
                  <a:cxn ang="0">
                    <a:pos x="0" y="210"/>
                  </a:cxn>
                  <a:cxn ang="0">
                    <a:pos x="83" y="117"/>
                  </a:cxn>
                  <a:cxn ang="0">
                    <a:pos x="149" y="133"/>
                  </a:cxn>
                </a:cxnLst>
                <a:rect l="0" t="0" r="r" b="b"/>
                <a:pathLst>
                  <a:path w="149" h="210">
                    <a:moveTo>
                      <a:pt x="149" y="133"/>
                    </a:moveTo>
                    <a:lnTo>
                      <a:pt x="149" y="59"/>
                    </a:lnTo>
                    <a:lnTo>
                      <a:pt x="67" y="0"/>
                    </a:lnTo>
                    <a:lnTo>
                      <a:pt x="58" y="67"/>
                    </a:lnTo>
                    <a:lnTo>
                      <a:pt x="0" y="210"/>
                    </a:lnTo>
                    <a:lnTo>
                      <a:pt x="83" y="117"/>
                    </a:lnTo>
                    <a:lnTo>
                      <a:pt x="149" y="133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299"/>
              <p:cNvSpPr>
                <a:spLocks/>
              </p:cNvSpPr>
              <p:nvPr/>
            </p:nvSpPr>
            <p:spPr bwMode="auto">
              <a:xfrm>
                <a:off x="1566" y="2555"/>
                <a:ext cx="88" cy="55"/>
              </a:xfrm>
              <a:custGeom>
                <a:avLst/>
                <a:gdLst/>
                <a:ahLst/>
                <a:cxnLst>
                  <a:cxn ang="0">
                    <a:pos x="174" y="101"/>
                  </a:cxn>
                  <a:cxn ang="0">
                    <a:pos x="75" y="34"/>
                  </a:cxn>
                  <a:cxn ang="0">
                    <a:pos x="0" y="0"/>
                  </a:cxn>
                  <a:cxn ang="0">
                    <a:pos x="32" y="67"/>
                  </a:cxn>
                  <a:cxn ang="0">
                    <a:pos x="125" y="108"/>
                  </a:cxn>
                  <a:cxn ang="0">
                    <a:pos x="174" y="101"/>
                  </a:cxn>
                </a:cxnLst>
                <a:rect l="0" t="0" r="r" b="b"/>
                <a:pathLst>
                  <a:path w="174" h="108">
                    <a:moveTo>
                      <a:pt x="174" y="101"/>
                    </a:moveTo>
                    <a:lnTo>
                      <a:pt x="75" y="34"/>
                    </a:lnTo>
                    <a:lnTo>
                      <a:pt x="0" y="0"/>
                    </a:lnTo>
                    <a:lnTo>
                      <a:pt x="32" y="67"/>
                    </a:lnTo>
                    <a:lnTo>
                      <a:pt x="125" y="108"/>
                    </a:lnTo>
                    <a:lnTo>
                      <a:pt x="174" y="10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300"/>
              <p:cNvSpPr>
                <a:spLocks/>
              </p:cNvSpPr>
              <p:nvPr/>
            </p:nvSpPr>
            <p:spPr bwMode="auto">
              <a:xfrm>
                <a:off x="1671" y="2622"/>
                <a:ext cx="291" cy="63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449" y="59"/>
                  </a:cxn>
                  <a:cxn ang="0">
                    <a:pos x="582" y="102"/>
                  </a:cxn>
                  <a:cxn ang="0">
                    <a:pos x="498" y="102"/>
                  </a:cxn>
                  <a:cxn ang="0">
                    <a:pos x="374" y="68"/>
                  </a:cxn>
                  <a:cxn ang="0">
                    <a:pos x="290" y="110"/>
                  </a:cxn>
                  <a:cxn ang="0">
                    <a:pos x="215" y="86"/>
                  </a:cxn>
                  <a:cxn ang="0">
                    <a:pos x="157" y="127"/>
                  </a:cxn>
                  <a:cxn ang="0">
                    <a:pos x="57" y="127"/>
                  </a:cxn>
                  <a:cxn ang="0">
                    <a:pos x="0" y="127"/>
                  </a:cxn>
                  <a:cxn ang="0">
                    <a:pos x="91" y="102"/>
                  </a:cxn>
                  <a:cxn ang="0">
                    <a:pos x="256" y="50"/>
                  </a:cxn>
                  <a:cxn ang="0">
                    <a:pos x="333" y="0"/>
                  </a:cxn>
                </a:cxnLst>
                <a:rect l="0" t="0" r="r" b="b"/>
                <a:pathLst>
                  <a:path w="582" h="127">
                    <a:moveTo>
                      <a:pt x="333" y="0"/>
                    </a:moveTo>
                    <a:lnTo>
                      <a:pt x="449" y="59"/>
                    </a:lnTo>
                    <a:lnTo>
                      <a:pt x="582" y="102"/>
                    </a:lnTo>
                    <a:lnTo>
                      <a:pt x="498" y="102"/>
                    </a:lnTo>
                    <a:lnTo>
                      <a:pt x="374" y="68"/>
                    </a:lnTo>
                    <a:lnTo>
                      <a:pt x="290" y="110"/>
                    </a:lnTo>
                    <a:lnTo>
                      <a:pt x="215" y="86"/>
                    </a:lnTo>
                    <a:lnTo>
                      <a:pt x="157" y="127"/>
                    </a:lnTo>
                    <a:lnTo>
                      <a:pt x="57" y="127"/>
                    </a:lnTo>
                    <a:lnTo>
                      <a:pt x="0" y="127"/>
                    </a:lnTo>
                    <a:lnTo>
                      <a:pt x="91" y="102"/>
                    </a:lnTo>
                    <a:lnTo>
                      <a:pt x="256" y="5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301"/>
              <p:cNvSpPr>
                <a:spLocks/>
              </p:cNvSpPr>
              <p:nvPr/>
            </p:nvSpPr>
            <p:spPr bwMode="auto">
              <a:xfrm>
                <a:off x="1865" y="2337"/>
                <a:ext cx="50" cy="113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9" y="108"/>
                  </a:cxn>
                  <a:cxn ang="0">
                    <a:pos x="34" y="158"/>
                  </a:cxn>
                  <a:cxn ang="0">
                    <a:pos x="0" y="226"/>
                  </a:cxn>
                  <a:cxn ang="0">
                    <a:pos x="50" y="226"/>
                  </a:cxn>
                  <a:cxn ang="0">
                    <a:pos x="92" y="167"/>
                  </a:cxn>
                  <a:cxn ang="0">
                    <a:pos x="100" y="90"/>
                  </a:cxn>
                  <a:cxn ang="0">
                    <a:pos x="92" y="0"/>
                  </a:cxn>
                </a:cxnLst>
                <a:rect l="0" t="0" r="r" b="b"/>
                <a:pathLst>
                  <a:path w="100" h="226">
                    <a:moveTo>
                      <a:pt x="92" y="0"/>
                    </a:moveTo>
                    <a:lnTo>
                      <a:pt x="69" y="108"/>
                    </a:lnTo>
                    <a:lnTo>
                      <a:pt x="34" y="158"/>
                    </a:lnTo>
                    <a:lnTo>
                      <a:pt x="0" y="226"/>
                    </a:lnTo>
                    <a:lnTo>
                      <a:pt x="50" y="226"/>
                    </a:lnTo>
                    <a:lnTo>
                      <a:pt x="92" y="167"/>
                    </a:lnTo>
                    <a:lnTo>
                      <a:pt x="100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02"/>
              <p:cNvSpPr>
                <a:spLocks/>
              </p:cNvSpPr>
              <p:nvPr/>
            </p:nvSpPr>
            <p:spPr bwMode="auto">
              <a:xfrm>
                <a:off x="1730" y="2266"/>
                <a:ext cx="22" cy="6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3" y="41"/>
                  </a:cxn>
                  <a:cxn ang="0">
                    <a:pos x="0" y="120"/>
                  </a:cxn>
                  <a:cxn ang="0">
                    <a:pos x="36" y="112"/>
                  </a:cxn>
                  <a:cxn ang="0">
                    <a:pos x="36" y="61"/>
                  </a:cxn>
                  <a:cxn ang="0">
                    <a:pos x="45" y="36"/>
                  </a:cxn>
                  <a:cxn ang="0">
                    <a:pos x="45" y="0"/>
                  </a:cxn>
                </a:cxnLst>
                <a:rect l="0" t="0" r="r" b="b"/>
                <a:pathLst>
                  <a:path w="45" h="120">
                    <a:moveTo>
                      <a:pt x="45" y="0"/>
                    </a:moveTo>
                    <a:lnTo>
                      <a:pt x="13" y="41"/>
                    </a:lnTo>
                    <a:lnTo>
                      <a:pt x="0" y="120"/>
                    </a:lnTo>
                    <a:lnTo>
                      <a:pt x="36" y="112"/>
                    </a:lnTo>
                    <a:lnTo>
                      <a:pt x="36" y="61"/>
                    </a:lnTo>
                    <a:lnTo>
                      <a:pt x="45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03"/>
              <p:cNvSpPr>
                <a:spLocks/>
              </p:cNvSpPr>
              <p:nvPr/>
            </p:nvSpPr>
            <p:spPr bwMode="auto">
              <a:xfrm>
                <a:off x="1654" y="2219"/>
                <a:ext cx="17" cy="10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2" y="84"/>
                  </a:cxn>
                  <a:cxn ang="0">
                    <a:pos x="36" y="205"/>
                  </a:cxn>
                  <a:cxn ang="0">
                    <a:pos x="0" y="187"/>
                  </a:cxn>
                  <a:cxn ang="0">
                    <a:pos x="2" y="135"/>
                  </a:cxn>
                  <a:cxn ang="0">
                    <a:pos x="13" y="55"/>
                  </a:cxn>
                  <a:cxn ang="0">
                    <a:pos x="32" y="0"/>
                  </a:cxn>
                </a:cxnLst>
                <a:rect l="0" t="0" r="r" b="b"/>
                <a:pathLst>
                  <a:path w="36" h="205">
                    <a:moveTo>
                      <a:pt x="32" y="0"/>
                    </a:moveTo>
                    <a:lnTo>
                      <a:pt x="22" y="84"/>
                    </a:lnTo>
                    <a:lnTo>
                      <a:pt x="36" y="205"/>
                    </a:lnTo>
                    <a:lnTo>
                      <a:pt x="0" y="187"/>
                    </a:lnTo>
                    <a:lnTo>
                      <a:pt x="2" y="135"/>
                    </a:lnTo>
                    <a:lnTo>
                      <a:pt x="13" y="5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04"/>
              <p:cNvSpPr>
                <a:spLocks/>
              </p:cNvSpPr>
              <p:nvPr/>
            </p:nvSpPr>
            <p:spPr bwMode="auto">
              <a:xfrm>
                <a:off x="1778" y="2257"/>
                <a:ext cx="55" cy="50"/>
              </a:xfrm>
              <a:custGeom>
                <a:avLst/>
                <a:gdLst/>
                <a:ahLst/>
                <a:cxnLst>
                  <a:cxn ang="0">
                    <a:pos x="72" y="33"/>
                  </a:cxn>
                  <a:cxn ang="0">
                    <a:pos x="109" y="53"/>
                  </a:cxn>
                  <a:cxn ang="0">
                    <a:pos x="54" y="99"/>
                  </a:cxn>
                  <a:cxn ang="0">
                    <a:pos x="54" y="53"/>
                  </a:cxn>
                  <a:cxn ang="0">
                    <a:pos x="0" y="0"/>
                  </a:cxn>
                  <a:cxn ang="0">
                    <a:pos x="72" y="33"/>
                  </a:cxn>
                </a:cxnLst>
                <a:rect l="0" t="0" r="r" b="b"/>
                <a:pathLst>
                  <a:path w="109" h="99">
                    <a:moveTo>
                      <a:pt x="72" y="33"/>
                    </a:moveTo>
                    <a:lnTo>
                      <a:pt x="109" y="53"/>
                    </a:lnTo>
                    <a:lnTo>
                      <a:pt x="54" y="99"/>
                    </a:lnTo>
                    <a:lnTo>
                      <a:pt x="54" y="53"/>
                    </a:lnTo>
                    <a:lnTo>
                      <a:pt x="0" y="0"/>
                    </a:lnTo>
                    <a:lnTo>
                      <a:pt x="72" y="3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05"/>
              <p:cNvSpPr>
                <a:spLocks/>
              </p:cNvSpPr>
              <p:nvPr/>
            </p:nvSpPr>
            <p:spPr bwMode="auto">
              <a:xfrm>
                <a:off x="2007" y="2240"/>
                <a:ext cx="28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71"/>
                  </a:cxn>
                  <a:cxn ang="0">
                    <a:pos x="25" y="158"/>
                  </a:cxn>
                  <a:cxn ang="0">
                    <a:pos x="57" y="158"/>
                  </a:cxn>
                  <a:cxn ang="0">
                    <a:pos x="48" y="44"/>
                  </a:cxn>
                  <a:cxn ang="0">
                    <a:pos x="28" y="10"/>
                  </a:cxn>
                  <a:cxn ang="0">
                    <a:pos x="0" y="0"/>
                  </a:cxn>
                </a:cxnLst>
                <a:rect l="0" t="0" r="r" b="b"/>
                <a:pathLst>
                  <a:path w="57" h="158">
                    <a:moveTo>
                      <a:pt x="0" y="0"/>
                    </a:moveTo>
                    <a:lnTo>
                      <a:pt x="25" y="71"/>
                    </a:lnTo>
                    <a:lnTo>
                      <a:pt x="25" y="158"/>
                    </a:lnTo>
                    <a:lnTo>
                      <a:pt x="57" y="158"/>
                    </a:lnTo>
                    <a:lnTo>
                      <a:pt x="48" y="44"/>
                    </a:lnTo>
                    <a:lnTo>
                      <a:pt x="2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06"/>
              <p:cNvSpPr>
                <a:spLocks/>
              </p:cNvSpPr>
              <p:nvPr/>
            </p:nvSpPr>
            <p:spPr bwMode="auto">
              <a:xfrm>
                <a:off x="1555" y="2327"/>
                <a:ext cx="56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57"/>
                  </a:cxn>
                  <a:cxn ang="0">
                    <a:pos x="112" y="239"/>
                  </a:cxn>
                  <a:cxn ang="0">
                    <a:pos x="80" y="239"/>
                  </a:cxn>
                  <a:cxn ang="0">
                    <a:pos x="51" y="180"/>
                  </a:cxn>
                  <a:cxn ang="0">
                    <a:pos x="37" y="100"/>
                  </a:cxn>
                  <a:cxn ang="0">
                    <a:pos x="0" y="0"/>
                  </a:cxn>
                </a:cxnLst>
                <a:rect l="0" t="0" r="r" b="b"/>
                <a:pathLst>
                  <a:path w="112" h="239">
                    <a:moveTo>
                      <a:pt x="0" y="0"/>
                    </a:moveTo>
                    <a:lnTo>
                      <a:pt x="69" y="157"/>
                    </a:lnTo>
                    <a:lnTo>
                      <a:pt x="112" y="239"/>
                    </a:lnTo>
                    <a:lnTo>
                      <a:pt x="80" y="239"/>
                    </a:lnTo>
                    <a:lnTo>
                      <a:pt x="51" y="180"/>
                    </a:lnTo>
                    <a:lnTo>
                      <a:pt x="37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07"/>
              <p:cNvSpPr>
                <a:spLocks/>
              </p:cNvSpPr>
              <p:nvPr/>
            </p:nvSpPr>
            <p:spPr bwMode="auto">
              <a:xfrm>
                <a:off x="1809" y="2460"/>
                <a:ext cx="106" cy="88"/>
              </a:xfrm>
              <a:custGeom>
                <a:avLst/>
                <a:gdLst/>
                <a:ahLst/>
                <a:cxnLst>
                  <a:cxn ang="0">
                    <a:pos x="165" y="52"/>
                  </a:cxn>
                  <a:cxn ang="0">
                    <a:pos x="98" y="114"/>
                  </a:cxn>
                  <a:cxn ang="0">
                    <a:pos x="0" y="176"/>
                  </a:cxn>
                  <a:cxn ang="0">
                    <a:pos x="80" y="152"/>
                  </a:cxn>
                  <a:cxn ang="0">
                    <a:pos x="155" y="123"/>
                  </a:cxn>
                  <a:cxn ang="0">
                    <a:pos x="192" y="123"/>
                  </a:cxn>
                  <a:cxn ang="0">
                    <a:pos x="212" y="23"/>
                  </a:cxn>
                  <a:cxn ang="0">
                    <a:pos x="192" y="0"/>
                  </a:cxn>
                  <a:cxn ang="0">
                    <a:pos x="165" y="52"/>
                  </a:cxn>
                </a:cxnLst>
                <a:rect l="0" t="0" r="r" b="b"/>
                <a:pathLst>
                  <a:path w="212" h="176">
                    <a:moveTo>
                      <a:pt x="165" y="52"/>
                    </a:moveTo>
                    <a:lnTo>
                      <a:pt x="98" y="114"/>
                    </a:lnTo>
                    <a:lnTo>
                      <a:pt x="0" y="176"/>
                    </a:lnTo>
                    <a:lnTo>
                      <a:pt x="80" y="152"/>
                    </a:lnTo>
                    <a:lnTo>
                      <a:pt x="155" y="123"/>
                    </a:lnTo>
                    <a:lnTo>
                      <a:pt x="192" y="123"/>
                    </a:lnTo>
                    <a:lnTo>
                      <a:pt x="212" y="23"/>
                    </a:lnTo>
                    <a:lnTo>
                      <a:pt x="192" y="0"/>
                    </a:lnTo>
                    <a:lnTo>
                      <a:pt x="165" y="5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08"/>
              <p:cNvSpPr>
                <a:spLocks/>
              </p:cNvSpPr>
              <p:nvPr/>
            </p:nvSpPr>
            <p:spPr bwMode="auto">
              <a:xfrm>
                <a:off x="1585" y="2461"/>
                <a:ext cx="163" cy="110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137" y="116"/>
                  </a:cxn>
                  <a:cxn ang="0">
                    <a:pos x="203" y="146"/>
                  </a:cxn>
                  <a:cxn ang="0">
                    <a:pos x="317" y="174"/>
                  </a:cxn>
                  <a:cxn ang="0">
                    <a:pos x="326" y="203"/>
                  </a:cxn>
                  <a:cxn ang="0">
                    <a:pos x="292" y="221"/>
                  </a:cxn>
                  <a:cxn ang="0">
                    <a:pos x="232" y="221"/>
                  </a:cxn>
                  <a:cxn ang="0">
                    <a:pos x="80" y="206"/>
                  </a:cxn>
                  <a:cxn ang="0">
                    <a:pos x="57" y="178"/>
                  </a:cxn>
                  <a:cxn ang="0">
                    <a:pos x="118" y="192"/>
                  </a:cxn>
                  <a:cxn ang="0">
                    <a:pos x="209" y="198"/>
                  </a:cxn>
                  <a:cxn ang="0">
                    <a:pos x="274" y="198"/>
                  </a:cxn>
                  <a:cxn ang="0">
                    <a:pos x="226" y="169"/>
                  </a:cxn>
                  <a:cxn ang="0">
                    <a:pos x="100" y="126"/>
                  </a:cxn>
                  <a:cxn ang="0">
                    <a:pos x="20" y="55"/>
                  </a:cxn>
                  <a:cxn ang="0">
                    <a:pos x="0" y="0"/>
                  </a:cxn>
                  <a:cxn ang="0">
                    <a:pos x="66" y="69"/>
                  </a:cxn>
                </a:cxnLst>
                <a:rect l="0" t="0" r="r" b="b"/>
                <a:pathLst>
                  <a:path w="326" h="221">
                    <a:moveTo>
                      <a:pt x="66" y="69"/>
                    </a:moveTo>
                    <a:lnTo>
                      <a:pt x="137" y="116"/>
                    </a:lnTo>
                    <a:lnTo>
                      <a:pt x="203" y="146"/>
                    </a:lnTo>
                    <a:lnTo>
                      <a:pt x="317" y="174"/>
                    </a:lnTo>
                    <a:lnTo>
                      <a:pt x="326" y="203"/>
                    </a:lnTo>
                    <a:lnTo>
                      <a:pt x="292" y="221"/>
                    </a:lnTo>
                    <a:lnTo>
                      <a:pt x="232" y="221"/>
                    </a:lnTo>
                    <a:lnTo>
                      <a:pt x="80" y="206"/>
                    </a:lnTo>
                    <a:lnTo>
                      <a:pt x="57" y="178"/>
                    </a:lnTo>
                    <a:lnTo>
                      <a:pt x="118" y="192"/>
                    </a:lnTo>
                    <a:lnTo>
                      <a:pt x="209" y="198"/>
                    </a:lnTo>
                    <a:lnTo>
                      <a:pt x="274" y="198"/>
                    </a:lnTo>
                    <a:lnTo>
                      <a:pt x="226" y="169"/>
                    </a:lnTo>
                    <a:lnTo>
                      <a:pt x="100" y="126"/>
                    </a:lnTo>
                    <a:lnTo>
                      <a:pt x="20" y="55"/>
                    </a:lnTo>
                    <a:lnTo>
                      <a:pt x="0" y="0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309"/>
              <p:cNvSpPr>
                <a:spLocks/>
              </p:cNvSpPr>
              <p:nvPr/>
            </p:nvSpPr>
            <p:spPr bwMode="auto">
              <a:xfrm>
                <a:off x="1853" y="2409"/>
                <a:ext cx="241" cy="201"/>
              </a:xfrm>
              <a:custGeom>
                <a:avLst/>
                <a:gdLst/>
                <a:ahLst/>
                <a:cxnLst>
                  <a:cxn ang="0">
                    <a:pos x="416" y="0"/>
                  </a:cxn>
                  <a:cxn ang="0">
                    <a:pos x="342" y="41"/>
                  </a:cxn>
                  <a:cxn ang="0">
                    <a:pos x="326" y="118"/>
                  </a:cxn>
                  <a:cxn ang="0">
                    <a:pos x="342" y="192"/>
                  </a:cxn>
                  <a:cxn ang="0">
                    <a:pos x="301" y="244"/>
                  </a:cxn>
                  <a:cxn ang="0">
                    <a:pos x="217" y="244"/>
                  </a:cxn>
                  <a:cxn ang="0">
                    <a:pos x="167" y="328"/>
                  </a:cxn>
                  <a:cxn ang="0">
                    <a:pos x="0" y="402"/>
                  </a:cxn>
                  <a:cxn ang="0">
                    <a:pos x="192" y="361"/>
                  </a:cxn>
                  <a:cxn ang="0">
                    <a:pos x="301" y="336"/>
                  </a:cxn>
                  <a:cxn ang="0">
                    <a:pos x="333" y="244"/>
                  </a:cxn>
                  <a:cxn ang="0">
                    <a:pos x="416" y="142"/>
                  </a:cxn>
                  <a:cxn ang="0">
                    <a:pos x="482" y="41"/>
                  </a:cxn>
                  <a:cxn ang="0">
                    <a:pos x="416" y="0"/>
                  </a:cxn>
                </a:cxnLst>
                <a:rect l="0" t="0" r="r" b="b"/>
                <a:pathLst>
                  <a:path w="482" h="402">
                    <a:moveTo>
                      <a:pt x="416" y="0"/>
                    </a:moveTo>
                    <a:lnTo>
                      <a:pt x="342" y="41"/>
                    </a:lnTo>
                    <a:lnTo>
                      <a:pt x="326" y="118"/>
                    </a:lnTo>
                    <a:lnTo>
                      <a:pt x="342" y="192"/>
                    </a:lnTo>
                    <a:lnTo>
                      <a:pt x="301" y="244"/>
                    </a:lnTo>
                    <a:lnTo>
                      <a:pt x="217" y="244"/>
                    </a:lnTo>
                    <a:lnTo>
                      <a:pt x="167" y="328"/>
                    </a:lnTo>
                    <a:lnTo>
                      <a:pt x="0" y="402"/>
                    </a:lnTo>
                    <a:lnTo>
                      <a:pt x="192" y="361"/>
                    </a:lnTo>
                    <a:lnTo>
                      <a:pt x="301" y="336"/>
                    </a:lnTo>
                    <a:lnTo>
                      <a:pt x="333" y="244"/>
                    </a:lnTo>
                    <a:lnTo>
                      <a:pt x="416" y="142"/>
                    </a:lnTo>
                    <a:lnTo>
                      <a:pt x="482" y="41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310"/>
              <p:cNvSpPr>
                <a:spLocks/>
              </p:cNvSpPr>
              <p:nvPr/>
            </p:nvSpPr>
            <p:spPr bwMode="auto">
              <a:xfrm>
                <a:off x="2003" y="2614"/>
                <a:ext cx="96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106" y="25"/>
                  </a:cxn>
                  <a:cxn ang="0">
                    <a:pos x="0" y="93"/>
                  </a:cxn>
                  <a:cxn ang="0">
                    <a:pos x="74" y="109"/>
                  </a:cxn>
                  <a:cxn ang="0">
                    <a:pos x="149" y="109"/>
                  </a:cxn>
                  <a:cxn ang="0">
                    <a:pos x="190" y="50"/>
                  </a:cxn>
                  <a:cxn ang="0">
                    <a:pos x="174" y="0"/>
                  </a:cxn>
                </a:cxnLst>
                <a:rect l="0" t="0" r="r" b="b"/>
                <a:pathLst>
                  <a:path w="190" h="109">
                    <a:moveTo>
                      <a:pt x="174" y="0"/>
                    </a:moveTo>
                    <a:lnTo>
                      <a:pt x="106" y="25"/>
                    </a:lnTo>
                    <a:lnTo>
                      <a:pt x="0" y="93"/>
                    </a:lnTo>
                    <a:lnTo>
                      <a:pt x="74" y="109"/>
                    </a:lnTo>
                    <a:lnTo>
                      <a:pt x="149" y="109"/>
                    </a:lnTo>
                    <a:lnTo>
                      <a:pt x="190" y="5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311"/>
              <p:cNvSpPr>
                <a:spLocks/>
              </p:cNvSpPr>
              <p:nvPr/>
            </p:nvSpPr>
            <p:spPr bwMode="auto">
              <a:xfrm>
                <a:off x="1717" y="2250"/>
                <a:ext cx="47" cy="46"/>
              </a:xfrm>
              <a:custGeom>
                <a:avLst/>
                <a:gdLst/>
                <a:ahLst/>
                <a:cxnLst>
                  <a:cxn ang="0">
                    <a:pos x="16" y="93"/>
                  </a:cxn>
                  <a:cxn ang="0">
                    <a:pos x="16" y="61"/>
                  </a:cxn>
                  <a:cxn ang="0">
                    <a:pos x="37" y="25"/>
                  </a:cxn>
                  <a:cxn ang="0">
                    <a:pos x="94" y="0"/>
                  </a:cxn>
                  <a:cxn ang="0">
                    <a:pos x="42" y="11"/>
                  </a:cxn>
                  <a:cxn ang="0">
                    <a:pos x="10" y="31"/>
                  </a:cxn>
                  <a:cxn ang="0">
                    <a:pos x="0" y="73"/>
                  </a:cxn>
                  <a:cxn ang="0">
                    <a:pos x="16" y="93"/>
                  </a:cxn>
                </a:cxnLst>
                <a:rect l="0" t="0" r="r" b="b"/>
                <a:pathLst>
                  <a:path w="94" h="93">
                    <a:moveTo>
                      <a:pt x="16" y="93"/>
                    </a:moveTo>
                    <a:lnTo>
                      <a:pt x="16" y="61"/>
                    </a:lnTo>
                    <a:lnTo>
                      <a:pt x="37" y="25"/>
                    </a:lnTo>
                    <a:lnTo>
                      <a:pt x="94" y="0"/>
                    </a:lnTo>
                    <a:lnTo>
                      <a:pt x="42" y="11"/>
                    </a:lnTo>
                    <a:lnTo>
                      <a:pt x="10" y="31"/>
                    </a:lnTo>
                    <a:lnTo>
                      <a:pt x="0" y="73"/>
                    </a:lnTo>
                    <a:lnTo>
                      <a:pt x="16" y="9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312"/>
              <p:cNvSpPr>
                <a:spLocks/>
              </p:cNvSpPr>
              <p:nvPr/>
            </p:nvSpPr>
            <p:spPr bwMode="auto">
              <a:xfrm>
                <a:off x="1796" y="2235"/>
                <a:ext cx="45" cy="36"/>
              </a:xfrm>
              <a:custGeom>
                <a:avLst/>
                <a:gdLst/>
                <a:ahLst/>
                <a:cxnLst>
                  <a:cxn ang="0">
                    <a:pos x="69" y="71"/>
                  </a:cxn>
                  <a:cxn ang="0">
                    <a:pos x="53" y="50"/>
                  </a:cxn>
                  <a:cxn ang="0">
                    <a:pos x="62" y="23"/>
                  </a:cxn>
                  <a:cxn ang="0">
                    <a:pos x="89" y="0"/>
                  </a:cxn>
                  <a:cxn ang="0">
                    <a:pos x="68" y="0"/>
                  </a:cxn>
                  <a:cxn ang="0">
                    <a:pos x="46" y="16"/>
                  </a:cxn>
                  <a:cxn ang="0">
                    <a:pos x="32" y="36"/>
                  </a:cxn>
                  <a:cxn ang="0">
                    <a:pos x="0" y="36"/>
                  </a:cxn>
                  <a:cxn ang="0">
                    <a:pos x="30" y="52"/>
                  </a:cxn>
                  <a:cxn ang="0">
                    <a:pos x="69" y="71"/>
                  </a:cxn>
                </a:cxnLst>
                <a:rect l="0" t="0" r="r" b="b"/>
                <a:pathLst>
                  <a:path w="89" h="71">
                    <a:moveTo>
                      <a:pt x="69" y="71"/>
                    </a:moveTo>
                    <a:lnTo>
                      <a:pt x="53" y="50"/>
                    </a:lnTo>
                    <a:lnTo>
                      <a:pt x="62" y="23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6" y="16"/>
                    </a:lnTo>
                    <a:lnTo>
                      <a:pt x="32" y="36"/>
                    </a:lnTo>
                    <a:lnTo>
                      <a:pt x="0" y="36"/>
                    </a:lnTo>
                    <a:lnTo>
                      <a:pt x="30" y="52"/>
                    </a:lnTo>
                    <a:lnTo>
                      <a:pt x="69" y="7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313"/>
              <p:cNvSpPr>
                <a:spLocks/>
              </p:cNvSpPr>
              <p:nvPr/>
            </p:nvSpPr>
            <p:spPr bwMode="auto">
              <a:xfrm>
                <a:off x="1726" y="2203"/>
                <a:ext cx="78" cy="42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109" y="37"/>
                  </a:cxn>
                  <a:cxn ang="0">
                    <a:pos x="109" y="68"/>
                  </a:cxn>
                  <a:cxn ang="0">
                    <a:pos x="109" y="84"/>
                  </a:cxn>
                  <a:cxn ang="0">
                    <a:pos x="127" y="84"/>
                  </a:cxn>
                  <a:cxn ang="0">
                    <a:pos x="120" y="57"/>
                  </a:cxn>
                  <a:cxn ang="0">
                    <a:pos x="157" y="21"/>
                  </a:cxn>
                  <a:cxn ang="0">
                    <a:pos x="132" y="27"/>
                  </a:cxn>
                  <a:cxn ang="0">
                    <a:pos x="116" y="39"/>
                  </a:cxn>
                  <a:cxn ang="0">
                    <a:pos x="109" y="16"/>
                  </a:cxn>
                  <a:cxn ang="0">
                    <a:pos x="66" y="0"/>
                  </a:cxn>
                  <a:cxn ang="0">
                    <a:pos x="31" y="0"/>
                  </a:cxn>
                  <a:cxn ang="0">
                    <a:pos x="0" y="23"/>
                  </a:cxn>
                  <a:cxn ang="0">
                    <a:pos x="54" y="12"/>
                  </a:cxn>
                  <a:cxn ang="0">
                    <a:pos x="84" y="16"/>
                  </a:cxn>
                </a:cxnLst>
                <a:rect l="0" t="0" r="r" b="b"/>
                <a:pathLst>
                  <a:path w="157" h="84">
                    <a:moveTo>
                      <a:pt x="84" y="16"/>
                    </a:moveTo>
                    <a:lnTo>
                      <a:pt x="109" y="37"/>
                    </a:lnTo>
                    <a:lnTo>
                      <a:pt x="109" y="68"/>
                    </a:lnTo>
                    <a:lnTo>
                      <a:pt x="109" y="84"/>
                    </a:lnTo>
                    <a:lnTo>
                      <a:pt x="127" y="84"/>
                    </a:lnTo>
                    <a:lnTo>
                      <a:pt x="120" y="57"/>
                    </a:lnTo>
                    <a:lnTo>
                      <a:pt x="157" y="21"/>
                    </a:lnTo>
                    <a:lnTo>
                      <a:pt x="132" y="27"/>
                    </a:lnTo>
                    <a:lnTo>
                      <a:pt x="116" y="39"/>
                    </a:lnTo>
                    <a:lnTo>
                      <a:pt x="109" y="16"/>
                    </a:lnTo>
                    <a:lnTo>
                      <a:pt x="66" y="0"/>
                    </a:lnTo>
                    <a:lnTo>
                      <a:pt x="31" y="0"/>
                    </a:lnTo>
                    <a:lnTo>
                      <a:pt x="0" y="23"/>
                    </a:lnTo>
                    <a:lnTo>
                      <a:pt x="54" y="12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314"/>
              <p:cNvSpPr>
                <a:spLocks/>
              </p:cNvSpPr>
              <p:nvPr/>
            </p:nvSpPr>
            <p:spPr bwMode="auto">
              <a:xfrm>
                <a:off x="1770" y="2173"/>
                <a:ext cx="65" cy="26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25" y="20"/>
                  </a:cxn>
                  <a:cxn ang="0">
                    <a:pos x="2" y="54"/>
                  </a:cxn>
                  <a:cxn ang="0">
                    <a:pos x="0" y="36"/>
                  </a:cxn>
                  <a:cxn ang="0">
                    <a:pos x="20" y="11"/>
                  </a:cxn>
                  <a:cxn ang="0">
                    <a:pos x="63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54">
                    <a:moveTo>
                      <a:pt x="130" y="0"/>
                    </a:moveTo>
                    <a:lnTo>
                      <a:pt x="25" y="20"/>
                    </a:lnTo>
                    <a:lnTo>
                      <a:pt x="2" y="54"/>
                    </a:lnTo>
                    <a:lnTo>
                      <a:pt x="0" y="36"/>
                    </a:lnTo>
                    <a:lnTo>
                      <a:pt x="20" y="11"/>
                    </a:lnTo>
                    <a:lnTo>
                      <a:pt x="63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315"/>
              <p:cNvSpPr>
                <a:spLocks/>
              </p:cNvSpPr>
              <p:nvPr/>
            </p:nvSpPr>
            <p:spPr bwMode="auto">
              <a:xfrm>
                <a:off x="1686" y="2327"/>
                <a:ext cx="34" cy="2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38" y="2"/>
                  </a:cxn>
                  <a:cxn ang="0">
                    <a:pos x="0" y="20"/>
                  </a:cxn>
                  <a:cxn ang="0">
                    <a:pos x="22" y="41"/>
                  </a:cxn>
                  <a:cxn ang="0">
                    <a:pos x="48" y="22"/>
                  </a:cxn>
                  <a:cxn ang="0">
                    <a:pos x="70" y="0"/>
                  </a:cxn>
                </a:cxnLst>
                <a:rect l="0" t="0" r="r" b="b"/>
                <a:pathLst>
                  <a:path w="70" h="41">
                    <a:moveTo>
                      <a:pt x="70" y="0"/>
                    </a:moveTo>
                    <a:lnTo>
                      <a:pt x="38" y="2"/>
                    </a:lnTo>
                    <a:lnTo>
                      <a:pt x="0" y="20"/>
                    </a:lnTo>
                    <a:lnTo>
                      <a:pt x="22" y="41"/>
                    </a:lnTo>
                    <a:lnTo>
                      <a:pt x="48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316"/>
              <p:cNvSpPr>
                <a:spLocks/>
              </p:cNvSpPr>
              <p:nvPr/>
            </p:nvSpPr>
            <p:spPr bwMode="auto">
              <a:xfrm>
                <a:off x="1736" y="2329"/>
                <a:ext cx="86" cy="68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19" y="30"/>
                  </a:cxn>
                  <a:cxn ang="0">
                    <a:pos x="76" y="67"/>
                  </a:cxn>
                  <a:cxn ang="0">
                    <a:pos x="41" y="101"/>
                  </a:cxn>
                  <a:cxn ang="0">
                    <a:pos x="0" y="94"/>
                  </a:cxn>
                  <a:cxn ang="0">
                    <a:pos x="21" y="122"/>
                  </a:cxn>
                  <a:cxn ang="0">
                    <a:pos x="46" y="135"/>
                  </a:cxn>
                  <a:cxn ang="0">
                    <a:pos x="78" y="83"/>
                  </a:cxn>
                  <a:cxn ang="0">
                    <a:pos x="114" y="44"/>
                  </a:cxn>
                  <a:cxn ang="0">
                    <a:pos x="171" y="0"/>
                  </a:cxn>
                </a:cxnLst>
                <a:rect l="0" t="0" r="r" b="b"/>
                <a:pathLst>
                  <a:path w="171" h="135">
                    <a:moveTo>
                      <a:pt x="171" y="0"/>
                    </a:moveTo>
                    <a:lnTo>
                      <a:pt x="119" y="30"/>
                    </a:lnTo>
                    <a:lnTo>
                      <a:pt x="76" y="67"/>
                    </a:lnTo>
                    <a:lnTo>
                      <a:pt x="41" y="101"/>
                    </a:lnTo>
                    <a:lnTo>
                      <a:pt x="0" y="94"/>
                    </a:lnTo>
                    <a:lnTo>
                      <a:pt x="21" y="122"/>
                    </a:lnTo>
                    <a:lnTo>
                      <a:pt x="46" y="135"/>
                    </a:lnTo>
                    <a:lnTo>
                      <a:pt x="78" y="83"/>
                    </a:lnTo>
                    <a:lnTo>
                      <a:pt x="114" y="4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17"/>
              <p:cNvSpPr>
                <a:spLocks/>
              </p:cNvSpPr>
              <p:nvPr/>
            </p:nvSpPr>
            <p:spPr bwMode="auto">
              <a:xfrm>
                <a:off x="501" y="2316"/>
                <a:ext cx="1012" cy="988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18"/>
              <p:cNvSpPr>
                <a:spLocks/>
              </p:cNvSpPr>
              <p:nvPr/>
            </p:nvSpPr>
            <p:spPr bwMode="auto">
              <a:xfrm>
                <a:off x="584" y="2510"/>
                <a:ext cx="106" cy="160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19"/>
              <p:cNvSpPr>
                <a:spLocks/>
              </p:cNvSpPr>
              <p:nvPr/>
            </p:nvSpPr>
            <p:spPr bwMode="auto">
              <a:xfrm>
                <a:off x="706" y="2425"/>
                <a:ext cx="157" cy="19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20"/>
              <p:cNvSpPr>
                <a:spLocks/>
              </p:cNvSpPr>
              <p:nvPr/>
            </p:nvSpPr>
            <p:spPr bwMode="auto">
              <a:xfrm>
                <a:off x="673" y="2606"/>
                <a:ext cx="159" cy="2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21"/>
              <p:cNvSpPr>
                <a:spLocks/>
              </p:cNvSpPr>
              <p:nvPr/>
            </p:nvSpPr>
            <p:spPr bwMode="auto">
              <a:xfrm>
                <a:off x="718" y="2796"/>
                <a:ext cx="41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22"/>
              <p:cNvSpPr>
                <a:spLocks/>
              </p:cNvSpPr>
              <p:nvPr/>
            </p:nvSpPr>
            <p:spPr bwMode="auto">
              <a:xfrm>
                <a:off x="514" y="2782"/>
                <a:ext cx="295" cy="243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23"/>
              <p:cNvSpPr>
                <a:spLocks/>
              </p:cNvSpPr>
              <p:nvPr/>
            </p:nvSpPr>
            <p:spPr bwMode="auto">
              <a:xfrm>
                <a:off x="799" y="2842"/>
                <a:ext cx="24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24"/>
              <p:cNvSpPr>
                <a:spLocks/>
              </p:cNvSpPr>
              <p:nvPr/>
            </p:nvSpPr>
            <p:spPr bwMode="auto">
              <a:xfrm>
                <a:off x="818" y="2561"/>
                <a:ext cx="200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25"/>
              <p:cNvSpPr>
                <a:spLocks/>
              </p:cNvSpPr>
              <p:nvPr/>
            </p:nvSpPr>
            <p:spPr bwMode="auto">
              <a:xfrm>
                <a:off x="835" y="2749"/>
                <a:ext cx="387" cy="3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26"/>
              <p:cNvSpPr>
                <a:spLocks/>
              </p:cNvSpPr>
              <p:nvPr/>
            </p:nvSpPr>
            <p:spPr bwMode="auto">
              <a:xfrm>
                <a:off x="824" y="2468"/>
                <a:ext cx="30" cy="14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327"/>
              <p:cNvSpPr>
                <a:spLocks/>
              </p:cNvSpPr>
              <p:nvPr/>
            </p:nvSpPr>
            <p:spPr bwMode="auto">
              <a:xfrm>
                <a:off x="857" y="2553"/>
                <a:ext cx="139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328"/>
              <p:cNvSpPr>
                <a:spLocks/>
              </p:cNvSpPr>
              <p:nvPr/>
            </p:nvSpPr>
            <p:spPr bwMode="auto">
              <a:xfrm>
                <a:off x="999" y="2583"/>
                <a:ext cx="156" cy="12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329"/>
              <p:cNvSpPr>
                <a:spLocks/>
              </p:cNvSpPr>
              <p:nvPr/>
            </p:nvSpPr>
            <p:spPr bwMode="auto">
              <a:xfrm>
                <a:off x="1169" y="2502"/>
                <a:ext cx="106" cy="21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330"/>
              <p:cNvSpPr>
                <a:spLocks/>
              </p:cNvSpPr>
              <p:nvPr/>
            </p:nvSpPr>
            <p:spPr bwMode="auto">
              <a:xfrm>
                <a:off x="818" y="2432"/>
                <a:ext cx="161" cy="171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331"/>
              <p:cNvSpPr>
                <a:spLocks/>
              </p:cNvSpPr>
              <p:nvPr/>
            </p:nvSpPr>
            <p:spPr bwMode="auto">
              <a:xfrm>
                <a:off x="1085" y="2623"/>
                <a:ext cx="240" cy="250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332"/>
              <p:cNvSpPr>
                <a:spLocks/>
              </p:cNvSpPr>
              <p:nvPr/>
            </p:nvSpPr>
            <p:spPr bwMode="auto">
              <a:xfrm>
                <a:off x="932" y="2845"/>
                <a:ext cx="426" cy="174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333"/>
              <p:cNvSpPr>
                <a:spLocks/>
              </p:cNvSpPr>
              <p:nvPr/>
            </p:nvSpPr>
            <p:spPr bwMode="auto">
              <a:xfrm>
                <a:off x="1186" y="2667"/>
                <a:ext cx="326" cy="4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334"/>
              <p:cNvSpPr>
                <a:spLocks/>
              </p:cNvSpPr>
              <p:nvPr/>
            </p:nvSpPr>
            <p:spPr bwMode="auto">
              <a:xfrm>
                <a:off x="1048" y="2336"/>
                <a:ext cx="295" cy="30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335"/>
              <p:cNvSpPr>
                <a:spLocks/>
              </p:cNvSpPr>
              <p:nvPr/>
            </p:nvSpPr>
            <p:spPr bwMode="auto">
              <a:xfrm>
                <a:off x="996" y="2476"/>
                <a:ext cx="87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336"/>
              <p:cNvSpPr>
                <a:spLocks/>
              </p:cNvSpPr>
              <p:nvPr/>
            </p:nvSpPr>
            <p:spPr bwMode="auto">
              <a:xfrm>
                <a:off x="969" y="2391"/>
                <a:ext cx="137" cy="1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337"/>
              <p:cNvSpPr>
                <a:spLocks/>
              </p:cNvSpPr>
              <p:nvPr/>
            </p:nvSpPr>
            <p:spPr bwMode="auto">
              <a:xfrm>
                <a:off x="1025" y="2394"/>
                <a:ext cx="172" cy="26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338"/>
              <p:cNvSpPr>
                <a:spLocks/>
              </p:cNvSpPr>
              <p:nvPr/>
            </p:nvSpPr>
            <p:spPr bwMode="auto">
              <a:xfrm>
                <a:off x="902" y="2571"/>
                <a:ext cx="173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339"/>
              <p:cNvSpPr>
                <a:spLocks/>
              </p:cNvSpPr>
              <p:nvPr/>
            </p:nvSpPr>
            <p:spPr bwMode="auto">
              <a:xfrm>
                <a:off x="858" y="2502"/>
                <a:ext cx="73" cy="5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340"/>
              <p:cNvSpPr>
                <a:spLocks/>
              </p:cNvSpPr>
              <p:nvPr/>
            </p:nvSpPr>
            <p:spPr bwMode="auto">
              <a:xfrm>
                <a:off x="988" y="2525"/>
                <a:ext cx="45" cy="3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341"/>
              <p:cNvSpPr>
                <a:spLocks/>
              </p:cNvSpPr>
              <p:nvPr/>
            </p:nvSpPr>
            <p:spPr bwMode="auto">
              <a:xfrm>
                <a:off x="959" y="2539"/>
                <a:ext cx="37" cy="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342"/>
              <p:cNvSpPr>
                <a:spLocks/>
              </p:cNvSpPr>
              <p:nvPr/>
            </p:nvSpPr>
            <p:spPr bwMode="auto">
              <a:xfrm>
                <a:off x="970" y="2570"/>
                <a:ext cx="42" cy="13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343"/>
              <p:cNvSpPr>
                <a:spLocks/>
              </p:cNvSpPr>
              <p:nvPr/>
            </p:nvSpPr>
            <p:spPr bwMode="auto">
              <a:xfrm>
                <a:off x="908" y="2336"/>
                <a:ext cx="127" cy="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344"/>
              <p:cNvSpPr>
                <a:spLocks/>
              </p:cNvSpPr>
              <p:nvPr/>
            </p:nvSpPr>
            <p:spPr bwMode="auto">
              <a:xfrm>
                <a:off x="753" y="3063"/>
                <a:ext cx="434" cy="235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345"/>
              <p:cNvSpPr>
                <a:spLocks/>
              </p:cNvSpPr>
              <p:nvPr/>
            </p:nvSpPr>
            <p:spPr bwMode="auto">
              <a:xfrm>
                <a:off x="1105" y="2564"/>
                <a:ext cx="171" cy="286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346"/>
              <p:cNvSpPr>
                <a:spLocks/>
              </p:cNvSpPr>
              <p:nvPr/>
            </p:nvSpPr>
            <p:spPr bwMode="auto">
              <a:xfrm>
                <a:off x="981" y="2481"/>
                <a:ext cx="84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347"/>
              <p:cNvSpPr>
                <a:spLocks/>
              </p:cNvSpPr>
              <p:nvPr/>
            </p:nvSpPr>
            <p:spPr bwMode="auto">
              <a:xfrm>
                <a:off x="1006" y="2558"/>
                <a:ext cx="3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348"/>
              <p:cNvSpPr>
                <a:spLocks/>
              </p:cNvSpPr>
              <p:nvPr/>
            </p:nvSpPr>
            <p:spPr bwMode="auto">
              <a:xfrm>
                <a:off x="976" y="2408"/>
                <a:ext cx="117" cy="1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349"/>
              <p:cNvSpPr>
                <a:spLocks/>
              </p:cNvSpPr>
              <p:nvPr/>
            </p:nvSpPr>
            <p:spPr bwMode="auto">
              <a:xfrm>
                <a:off x="1040" y="2414"/>
                <a:ext cx="143" cy="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350"/>
              <p:cNvSpPr>
                <a:spLocks/>
              </p:cNvSpPr>
              <p:nvPr/>
            </p:nvSpPr>
            <p:spPr bwMode="auto">
              <a:xfrm>
                <a:off x="1123" y="2595"/>
                <a:ext cx="48" cy="147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351"/>
              <p:cNvSpPr>
                <a:spLocks/>
              </p:cNvSpPr>
              <p:nvPr/>
            </p:nvSpPr>
            <p:spPr bwMode="auto">
              <a:xfrm>
                <a:off x="919" y="2558"/>
                <a:ext cx="40" cy="3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352"/>
              <p:cNvSpPr>
                <a:spLocks/>
              </p:cNvSpPr>
              <p:nvPr/>
            </p:nvSpPr>
            <p:spPr bwMode="auto">
              <a:xfrm>
                <a:off x="753" y="2522"/>
                <a:ext cx="85" cy="254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353"/>
              <p:cNvSpPr>
                <a:spLocks/>
              </p:cNvSpPr>
              <p:nvPr/>
            </p:nvSpPr>
            <p:spPr bwMode="auto">
              <a:xfrm>
                <a:off x="830" y="2804"/>
                <a:ext cx="13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354"/>
              <p:cNvSpPr>
                <a:spLocks/>
              </p:cNvSpPr>
              <p:nvPr/>
            </p:nvSpPr>
            <p:spPr bwMode="auto">
              <a:xfrm>
                <a:off x="591" y="2673"/>
                <a:ext cx="331" cy="268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355"/>
              <p:cNvSpPr>
                <a:spLocks/>
              </p:cNvSpPr>
              <p:nvPr/>
            </p:nvSpPr>
            <p:spPr bwMode="auto">
              <a:xfrm>
                <a:off x="1045" y="2886"/>
                <a:ext cx="118" cy="8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356"/>
              <p:cNvSpPr>
                <a:spLocks/>
              </p:cNvSpPr>
              <p:nvPr/>
            </p:nvSpPr>
            <p:spPr bwMode="auto">
              <a:xfrm>
                <a:off x="762" y="2992"/>
                <a:ext cx="443" cy="151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357"/>
              <p:cNvSpPr>
                <a:spLocks/>
              </p:cNvSpPr>
              <p:nvPr/>
            </p:nvSpPr>
            <p:spPr bwMode="auto">
              <a:xfrm>
                <a:off x="878" y="2795"/>
                <a:ext cx="254" cy="7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358"/>
              <p:cNvSpPr>
                <a:spLocks/>
              </p:cNvSpPr>
              <p:nvPr/>
            </p:nvSpPr>
            <p:spPr bwMode="auto">
              <a:xfrm>
                <a:off x="814" y="2599"/>
                <a:ext cx="187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359"/>
              <p:cNvSpPr>
                <a:spLocks/>
              </p:cNvSpPr>
              <p:nvPr/>
            </p:nvSpPr>
            <p:spPr bwMode="auto">
              <a:xfrm>
                <a:off x="1004" y="2611"/>
                <a:ext cx="142" cy="13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360"/>
              <p:cNvSpPr>
                <a:spLocks/>
              </p:cNvSpPr>
              <p:nvPr/>
            </p:nvSpPr>
            <p:spPr bwMode="auto">
              <a:xfrm>
                <a:off x="1259" y="2724"/>
                <a:ext cx="146" cy="146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361"/>
              <p:cNvSpPr>
                <a:spLocks/>
              </p:cNvSpPr>
              <p:nvPr/>
            </p:nvSpPr>
            <p:spPr bwMode="auto">
              <a:xfrm>
                <a:off x="1106" y="2468"/>
                <a:ext cx="41" cy="13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362"/>
              <p:cNvSpPr>
                <a:spLocks/>
              </p:cNvSpPr>
              <p:nvPr/>
            </p:nvSpPr>
            <p:spPr bwMode="auto">
              <a:xfrm>
                <a:off x="906" y="2590"/>
                <a:ext cx="160" cy="101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363"/>
              <p:cNvSpPr>
                <a:spLocks/>
              </p:cNvSpPr>
              <p:nvPr/>
            </p:nvSpPr>
            <p:spPr bwMode="auto">
              <a:xfrm>
                <a:off x="892" y="2479"/>
                <a:ext cx="125" cy="91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364"/>
              <p:cNvSpPr>
                <a:spLocks/>
              </p:cNvSpPr>
              <p:nvPr/>
            </p:nvSpPr>
            <p:spPr bwMode="auto">
              <a:xfrm>
                <a:off x="1182" y="2463"/>
                <a:ext cx="111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0"/>
                  </a:cxn>
                  <a:cxn ang="0">
                    <a:pos x="194" y="21"/>
                  </a:cxn>
                  <a:cxn ang="0">
                    <a:pos x="223" y="108"/>
                  </a:cxn>
                  <a:cxn ang="0">
                    <a:pos x="214" y="236"/>
                  </a:cxn>
                  <a:cxn ang="0">
                    <a:pos x="135" y="178"/>
                  </a:cxn>
                  <a:cxn ang="0">
                    <a:pos x="87" y="99"/>
                  </a:cxn>
                  <a:cxn ang="0">
                    <a:pos x="18" y="99"/>
                  </a:cxn>
                  <a:cxn ang="0">
                    <a:pos x="0" y="0"/>
                  </a:cxn>
                </a:cxnLst>
                <a:rect l="0" t="0" r="r" b="b"/>
                <a:pathLst>
                  <a:path w="223" h="236">
                    <a:moveTo>
                      <a:pt x="0" y="0"/>
                    </a:moveTo>
                    <a:lnTo>
                      <a:pt x="116" y="0"/>
                    </a:lnTo>
                    <a:lnTo>
                      <a:pt x="194" y="21"/>
                    </a:lnTo>
                    <a:lnTo>
                      <a:pt x="223" y="108"/>
                    </a:lnTo>
                    <a:lnTo>
                      <a:pt x="214" y="236"/>
                    </a:lnTo>
                    <a:lnTo>
                      <a:pt x="135" y="178"/>
                    </a:lnTo>
                    <a:lnTo>
                      <a:pt x="87" y="99"/>
                    </a:lnTo>
                    <a:lnTo>
                      <a:pt x="18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365"/>
              <p:cNvSpPr>
                <a:spLocks/>
              </p:cNvSpPr>
              <p:nvPr/>
            </p:nvSpPr>
            <p:spPr bwMode="auto">
              <a:xfrm>
                <a:off x="612" y="2620"/>
                <a:ext cx="88" cy="123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366"/>
              <p:cNvSpPr>
                <a:spLocks/>
              </p:cNvSpPr>
              <p:nvPr/>
            </p:nvSpPr>
            <p:spPr bwMode="auto">
              <a:xfrm>
                <a:off x="1128" y="2881"/>
                <a:ext cx="102" cy="64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367"/>
              <p:cNvSpPr>
                <a:spLocks/>
              </p:cNvSpPr>
              <p:nvPr/>
            </p:nvSpPr>
            <p:spPr bwMode="auto">
              <a:xfrm>
                <a:off x="768" y="2959"/>
                <a:ext cx="340" cy="74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368"/>
              <p:cNvSpPr>
                <a:spLocks/>
              </p:cNvSpPr>
              <p:nvPr/>
            </p:nvSpPr>
            <p:spPr bwMode="auto">
              <a:xfrm>
                <a:off x="822" y="2626"/>
                <a:ext cx="58" cy="13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369"/>
              <p:cNvSpPr>
                <a:spLocks/>
              </p:cNvSpPr>
              <p:nvPr/>
            </p:nvSpPr>
            <p:spPr bwMode="auto">
              <a:xfrm>
                <a:off x="1012" y="2542"/>
                <a:ext cx="2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370"/>
              <p:cNvSpPr>
                <a:spLocks/>
              </p:cNvSpPr>
              <p:nvPr/>
            </p:nvSpPr>
            <p:spPr bwMode="auto">
              <a:xfrm>
                <a:off x="1107" y="2488"/>
                <a:ext cx="22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371"/>
              <p:cNvSpPr>
                <a:spLocks/>
              </p:cNvSpPr>
              <p:nvPr/>
            </p:nvSpPr>
            <p:spPr bwMode="auto">
              <a:xfrm>
                <a:off x="919" y="2532"/>
                <a:ext cx="63" cy="59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372"/>
              <p:cNvSpPr>
                <a:spLocks/>
              </p:cNvSpPr>
              <p:nvPr/>
            </p:nvSpPr>
            <p:spPr bwMode="auto">
              <a:xfrm>
                <a:off x="681" y="2513"/>
                <a:ext cx="33" cy="9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373"/>
              <p:cNvSpPr>
                <a:spLocks/>
              </p:cNvSpPr>
              <p:nvPr/>
            </p:nvSpPr>
            <p:spPr bwMode="auto">
              <a:xfrm>
                <a:off x="1178" y="2613"/>
                <a:ext cx="66" cy="139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374"/>
              <p:cNvSpPr>
                <a:spLocks/>
              </p:cNvSpPr>
              <p:nvPr/>
            </p:nvSpPr>
            <p:spPr bwMode="auto">
              <a:xfrm>
                <a:off x="822" y="2769"/>
                <a:ext cx="124" cy="103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75"/>
              <p:cNvSpPr>
                <a:spLocks/>
              </p:cNvSpPr>
              <p:nvPr/>
            </p:nvSpPr>
            <p:spPr bwMode="auto">
              <a:xfrm>
                <a:off x="1017" y="2772"/>
                <a:ext cx="191" cy="128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376"/>
              <p:cNvSpPr>
                <a:spLocks/>
              </p:cNvSpPr>
              <p:nvPr/>
            </p:nvSpPr>
            <p:spPr bwMode="auto">
              <a:xfrm>
                <a:off x="612" y="2709"/>
                <a:ext cx="283" cy="23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77"/>
              <p:cNvSpPr>
                <a:spLocks/>
              </p:cNvSpPr>
              <p:nvPr/>
            </p:nvSpPr>
            <p:spPr bwMode="auto">
              <a:xfrm>
                <a:off x="607" y="2950"/>
                <a:ext cx="112" cy="6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378"/>
              <p:cNvSpPr>
                <a:spLocks/>
              </p:cNvSpPr>
              <p:nvPr/>
            </p:nvSpPr>
            <p:spPr bwMode="auto">
              <a:xfrm>
                <a:off x="1000" y="2524"/>
                <a:ext cx="55" cy="54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379"/>
              <p:cNvSpPr>
                <a:spLocks/>
              </p:cNvSpPr>
              <p:nvPr/>
            </p:nvSpPr>
            <p:spPr bwMode="auto">
              <a:xfrm>
                <a:off x="909" y="2506"/>
                <a:ext cx="52" cy="4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380"/>
              <p:cNvSpPr>
                <a:spLocks/>
              </p:cNvSpPr>
              <p:nvPr/>
            </p:nvSpPr>
            <p:spPr bwMode="auto">
              <a:xfrm>
                <a:off x="952" y="2470"/>
                <a:ext cx="91" cy="48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381"/>
              <p:cNvSpPr>
                <a:spLocks/>
              </p:cNvSpPr>
              <p:nvPr/>
            </p:nvSpPr>
            <p:spPr bwMode="auto">
              <a:xfrm>
                <a:off x="915" y="2433"/>
                <a:ext cx="78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382"/>
              <p:cNvSpPr>
                <a:spLocks/>
              </p:cNvSpPr>
              <p:nvPr/>
            </p:nvSpPr>
            <p:spPr bwMode="auto">
              <a:xfrm>
                <a:off x="1050" y="2613"/>
                <a:ext cx="4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383"/>
              <p:cNvSpPr>
                <a:spLocks/>
              </p:cNvSpPr>
              <p:nvPr/>
            </p:nvSpPr>
            <p:spPr bwMode="auto">
              <a:xfrm>
                <a:off x="931" y="2617"/>
                <a:ext cx="100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384"/>
              <p:cNvSpPr>
                <a:spLocks/>
              </p:cNvSpPr>
              <p:nvPr/>
            </p:nvSpPr>
            <p:spPr bwMode="auto">
              <a:xfrm>
                <a:off x="465" y="3248"/>
                <a:ext cx="324" cy="278"/>
              </a:xfrm>
              <a:custGeom>
                <a:avLst/>
                <a:gdLst/>
                <a:ahLst/>
                <a:cxnLst>
                  <a:cxn ang="0">
                    <a:pos x="648" y="98"/>
                  </a:cxn>
                  <a:cxn ang="0">
                    <a:pos x="470" y="0"/>
                  </a:cxn>
                  <a:cxn ang="0">
                    <a:pos x="276" y="34"/>
                  </a:cxn>
                  <a:cxn ang="0">
                    <a:pos x="96" y="296"/>
                  </a:cxn>
                  <a:cxn ang="0">
                    <a:pos x="0" y="557"/>
                  </a:cxn>
                  <a:cxn ang="0">
                    <a:pos x="162" y="475"/>
                  </a:cxn>
                  <a:cxn ang="0">
                    <a:pos x="470" y="425"/>
                  </a:cxn>
                  <a:cxn ang="0">
                    <a:pos x="632" y="280"/>
                  </a:cxn>
                  <a:cxn ang="0">
                    <a:pos x="648" y="98"/>
                  </a:cxn>
                </a:cxnLst>
                <a:rect l="0" t="0" r="r" b="b"/>
                <a:pathLst>
                  <a:path w="648" h="557">
                    <a:moveTo>
                      <a:pt x="648" y="98"/>
                    </a:moveTo>
                    <a:lnTo>
                      <a:pt x="470" y="0"/>
                    </a:lnTo>
                    <a:lnTo>
                      <a:pt x="276" y="34"/>
                    </a:lnTo>
                    <a:lnTo>
                      <a:pt x="96" y="296"/>
                    </a:lnTo>
                    <a:lnTo>
                      <a:pt x="0" y="557"/>
                    </a:lnTo>
                    <a:lnTo>
                      <a:pt x="162" y="475"/>
                    </a:lnTo>
                    <a:lnTo>
                      <a:pt x="470" y="425"/>
                    </a:lnTo>
                    <a:lnTo>
                      <a:pt x="632" y="280"/>
                    </a:lnTo>
                    <a:lnTo>
                      <a:pt x="648" y="98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385"/>
              <p:cNvSpPr>
                <a:spLocks/>
              </p:cNvSpPr>
              <p:nvPr/>
            </p:nvSpPr>
            <p:spPr bwMode="auto">
              <a:xfrm>
                <a:off x="870" y="3297"/>
                <a:ext cx="203" cy="23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148"/>
                  </a:cxn>
                  <a:cxn ang="0">
                    <a:pos x="97" y="361"/>
                  </a:cxn>
                  <a:cxn ang="0">
                    <a:pos x="259" y="443"/>
                  </a:cxn>
                  <a:cxn ang="0">
                    <a:pos x="373" y="475"/>
                  </a:cxn>
                  <a:cxn ang="0">
                    <a:pos x="405" y="311"/>
                  </a:cxn>
                  <a:cxn ang="0">
                    <a:pos x="357" y="114"/>
                  </a:cxn>
                  <a:cxn ang="0">
                    <a:pos x="243" y="0"/>
                  </a:cxn>
                  <a:cxn ang="0">
                    <a:pos x="17" y="0"/>
                  </a:cxn>
                </a:cxnLst>
                <a:rect l="0" t="0" r="r" b="b"/>
                <a:pathLst>
                  <a:path w="405" h="475">
                    <a:moveTo>
                      <a:pt x="17" y="0"/>
                    </a:moveTo>
                    <a:lnTo>
                      <a:pt x="0" y="148"/>
                    </a:lnTo>
                    <a:lnTo>
                      <a:pt x="97" y="361"/>
                    </a:lnTo>
                    <a:lnTo>
                      <a:pt x="259" y="443"/>
                    </a:lnTo>
                    <a:lnTo>
                      <a:pt x="373" y="475"/>
                    </a:lnTo>
                    <a:lnTo>
                      <a:pt x="405" y="311"/>
                    </a:lnTo>
                    <a:lnTo>
                      <a:pt x="357" y="114"/>
                    </a:lnTo>
                    <a:lnTo>
                      <a:pt x="24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386"/>
              <p:cNvSpPr>
                <a:spLocks/>
              </p:cNvSpPr>
              <p:nvPr/>
            </p:nvSpPr>
            <p:spPr bwMode="auto">
              <a:xfrm>
                <a:off x="1524" y="3017"/>
                <a:ext cx="425" cy="402"/>
              </a:xfrm>
              <a:custGeom>
                <a:avLst/>
                <a:gdLst/>
                <a:ahLst/>
                <a:cxnLst>
                  <a:cxn ang="0">
                    <a:pos x="71" y="84"/>
                  </a:cxn>
                  <a:cxn ang="0">
                    <a:pos x="121" y="57"/>
                  </a:cxn>
                  <a:cxn ang="0">
                    <a:pos x="165" y="36"/>
                  </a:cxn>
                  <a:cxn ang="0">
                    <a:pos x="206" y="20"/>
                  </a:cxn>
                  <a:cxn ang="0">
                    <a:pos x="243" y="9"/>
                  </a:cxn>
                  <a:cxn ang="0">
                    <a:pos x="275" y="2"/>
                  </a:cxn>
                  <a:cxn ang="0">
                    <a:pos x="307" y="0"/>
                  </a:cxn>
                  <a:cxn ang="0">
                    <a:pos x="336" y="4"/>
                  </a:cxn>
                  <a:cxn ang="0">
                    <a:pos x="364" y="11"/>
                  </a:cxn>
                  <a:cxn ang="0">
                    <a:pos x="391" y="22"/>
                  </a:cxn>
                  <a:cxn ang="0">
                    <a:pos x="418" y="38"/>
                  </a:cxn>
                  <a:cxn ang="0">
                    <a:pos x="444" y="57"/>
                  </a:cxn>
                  <a:cxn ang="0">
                    <a:pos x="473" y="82"/>
                  </a:cxn>
                  <a:cxn ang="0">
                    <a:pos x="501" y="109"/>
                  </a:cxn>
                  <a:cxn ang="0">
                    <a:pos x="533" y="141"/>
                  </a:cxn>
                  <a:cxn ang="0">
                    <a:pos x="569" y="176"/>
                  </a:cxn>
                  <a:cxn ang="0">
                    <a:pos x="606" y="216"/>
                  </a:cxn>
                  <a:cxn ang="0">
                    <a:pos x="688" y="461"/>
                  </a:cxn>
                  <a:cxn ang="0">
                    <a:pos x="850" y="805"/>
                  </a:cxn>
                  <a:cxn ang="0">
                    <a:pos x="526" y="773"/>
                  </a:cxn>
                  <a:cxn ang="0">
                    <a:pos x="169" y="559"/>
                  </a:cxn>
                  <a:cxn ang="0">
                    <a:pos x="110" y="479"/>
                  </a:cxn>
                  <a:cxn ang="0">
                    <a:pos x="62" y="417"/>
                  </a:cxn>
                  <a:cxn ang="0">
                    <a:pos x="28" y="369"/>
                  </a:cxn>
                  <a:cxn ang="0">
                    <a:pos x="7" y="328"/>
                  </a:cxn>
                  <a:cxn ang="0">
                    <a:pos x="0" y="285"/>
                  </a:cxn>
                  <a:cxn ang="0">
                    <a:pos x="7" y="235"/>
                  </a:cxn>
                  <a:cxn ang="0">
                    <a:pos x="30" y="169"/>
                  </a:cxn>
                  <a:cxn ang="0">
                    <a:pos x="71" y="84"/>
                  </a:cxn>
                </a:cxnLst>
                <a:rect l="0" t="0" r="r" b="b"/>
                <a:pathLst>
                  <a:path w="850" h="805">
                    <a:moveTo>
                      <a:pt x="71" y="84"/>
                    </a:moveTo>
                    <a:lnTo>
                      <a:pt x="121" y="57"/>
                    </a:lnTo>
                    <a:lnTo>
                      <a:pt x="165" y="36"/>
                    </a:lnTo>
                    <a:lnTo>
                      <a:pt x="206" y="20"/>
                    </a:lnTo>
                    <a:lnTo>
                      <a:pt x="243" y="9"/>
                    </a:lnTo>
                    <a:lnTo>
                      <a:pt x="275" y="2"/>
                    </a:lnTo>
                    <a:lnTo>
                      <a:pt x="307" y="0"/>
                    </a:lnTo>
                    <a:lnTo>
                      <a:pt x="336" y="4"/>
                    </a:lnTo>
                    <a:lnTo>
                      <a:pt x="364" y="11"/>
                    </a:lnTo>
                    <a:lnTo>
                      <a:pt x="391" y="22"/>
                    </a:lnTo>
                    <a:lnTo>
                      <a:pt x="418" y="38"/>
                    </a:lnTo>
                    <a:lnTo>
                      <a:pt x="444" y="57"/>
                    </a:lnTo>
                    <a:lnTo>
                      <a:pt x="473" y="82"/>
                    </a:lnTo>
                    <a:lnTo>
                      <a:pt x="501" y="109"/>
                    </a:lnTo>
                    <a:lnTo>
                      <a:pt x="533" y="141"/>
                    </a:lnTo>
                    <a:lnTo>
                      <a:pt x="569" y="176"/>
                    </a:lnTo>
                    <a:lnTo>
                      <a:pt x="606" y="216"/>
                    </a:lnTo>
                    <a:lnTo>
                      <a:pt x="688" y="461"/>
                    </a:lnTo>
                    <a:lnTo>
                      <a:pt x="850" y="805"/>
                    </a:lnTo>
                    <a:lnTo>
                      <a:pt x="526" y="773"/>
                    </a:lnTo>
                    <a:lnTo>
                      <a:pt x="169" y="559"/>
                    </a:lnTo>
                    <a:lnTo>
                      <a:pt x="110" y="479"/>
                    </a:lnTo>
                    <a:lnTo>
                      <a:pt x="62" y="417"/>
                    </a:lnTo>
                    <a:lnTo>
                      <a:pt x="28" y="369"/>
                    </a:lnTo>
                    <a:lnTo>
                      <a:pt x="7" y="328"/>
                    </a:lnTo>
                    <a:lnTo>
                      <a:pt x="0" y="285"/>
                    </a:lnTo>
                    <a:lnTo>
                      <a:pt x="7" y="235"/>
                    </a:lnTo>
                    <a:lnTo>
                      <a:pt x="30" y="169"/>
                    </a:lnTo>
                    <a:lnTo>
                      <a:pt x="71" y="8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387"/>
              <p:cNvSpPr>
                <a:spLocks/>
              </p:cNvSpPr>
              <p:nvPr/>
            </p:nvSpPr>
            <p:spPr bwMode="auto">
              <a:xfrm>
                <a:off x="1268" y="3174"/>
                <a:ext cx="234" cy="311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35" y="13"/>
                  </a:cxn>
                  <a:cxn ang="0">
                    <a:pos x="82" y="29"/>
                  </a:cxn>
                  <a:cxn ang="0">
                    <a:pos x="48" y="54"/>
                  </a:cxn>
                  <a:cxn ang="0">
                    <a:pos x="28" y="86"/>
                  </a:cxn>
                  <a:cxn ang="0">
                    <a:pos x="20" y="127"/>
                  </a:cxn>
                  <a:cxn ang="0">
                    <a:pos x="14" y="182"/>
                  </a:cxn>
                  <a:cxn ang="0">
                    <a:pos x="9" y="248"/>
                  </a:cxn>
                  <a:cxn ang="0">
                    <a:pos x="0" y="328"/>
                  </a:cxn>
                  <a:cxn ang="0">
                    <a:pos x="114" y="476"/>
                  </a:cxn>
                  <a:cxn ang="0">
                    <a:pos x="244" y="623"/>
                  </a:cxn>
                  <a:cxn ang="0">
                    <a:pos x="244" y="460"/>
                  </a:cxn>
                  <a:cxn ang="0">
                    <a:pos x="322" y="420"/>
                  </a:cxn>
                  <a:cxn ang="0">
                    <a:pos x="384" y="385"/>
                  </a:cxn>
                  <a:cxn ang="0">
                    <a:pos x="429" y="347"/>
                  </a:cxn>
                  <a:cxn ang="0">
                    <a:pos x="457" y="305"/>
                  </a:cxn>
                  <a:cxn ang="0">
                    <a:pos x="470" y="259"/>
                  </a:cxn>
                  <a:cxn ang="0">
                    <a:pos x="464" y="202"/>
                  </a:cxn>
                  <a:cxn ang="0">
                    <a:pos x="443" y="134"/>
                  </a:cxn>
                  <a:cxn ang="0">
                    <a:pos x="406" y="50"/>
                  </a:cxn>
                  <a:cxn ang="0">
                    <a:pos x="308" y="66"/>
                  </a:cxn>
                  <a:cxn ang="0">
                    <a:pos x="212" y="0"/>
                  </a:cxn>
                </a:cxnLst>
                <a:rect l="0" t="0" r="r" b="b"/>
                <a:pathLst>
                  <a:path w="470" h="623">
                    <a:moveTo>
                      <a:pt x="212" y="0"/>
                    </a:moveTo>
                    <a:lnTo>
                      <a:pt x="135" y="13"/>
                    </a:lnTo>
                    <a:lnTo>
                      <a:pt x="82" y="29"/>
                    </a:lnTo>
                    <a:lnTo>
                      <a:pt x="48" y="54"/>
                    </a:lnTo>
                    <a:lnTo>
                      <a:pt x="28" y="86"/>
                    </a:lnTo>
                    <a:lnTo>
                      <a:pt x="20" y="127"/>
                    </a:lnTo>
                    <a:lnTo>
                      <a:pt x="14" y="182"/>
                    </a:lnTo>
                    <a:lnTo>
                      <a:pt x="9" y="248"/>
                    </a:lnTo>
                    <a:lnTo>
                      <a:pt x="0" y="328"/>
                    </a:lnTo>
                    <a:lnTo>
                      <a:pt x="114" y="476"/>
                    </a:lnTo>
                    <a:lnTo>
                      <a:pt x="244" y="623"/>
                    </a:lnTo>
                    <a:lnTo>
                      <a:pt x="244" y="460"/>
                    </a:lnTo>
                    <a:lnTo>
                      <a:pt x="322" y="420"/>
                    </a:lnTo>
                    <a:lnTo>
                      <a:pt x="384" y="385"/>
                    </a:lnTo>
                    <a:lnTo>
                      <a:pt x="429" y="347"/>
                    </a:lnTo>
                    <a:lnTo>
                      <a:pt x="457" y="305"/>
                    </a:lnTo>
                    <a:lnTo>
                      <a:pt x="470" y="259"/>
                    </a:lnTo>
                    <a:lnTo>
                      <a:pt x="464" y="202"/>
                    </a:lnTo>
                    <a:lnTo>
                      <a:pt x="443" y="134"/>
                    </a:lnTo>
                    <a:lnTo>
                      <a:pt x="406" y="50"/>
                    </a:lnTo>
                    <a:lnTo>
                      <a:pt x="308" y="66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388"/>
              <p:cNvSpPr>
                <a:spLocks/>
              </p:cNvSpPr>
              <p:nvPr/>
            </p:nvSpPr>
            <p:spPr bwMode="auto">
              <a:xfrm>
                <a:off x="654" y="2130"/>
                <a:ext cx="307" cy="179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502" y="46"/>
                  </a:cxn>
                  <a:cxn ang="0">
                    <a:pos x="464" y="85"/>
                  </a:cxn>
                  <a:cxn ang="0">
                    <a:pos x="432" y="118"/>
                  </a:cxn>
                  <a:cxn ang="0">
                    <a:pos x="400" y="142"/>
                  </a:cxn>
                  <a:cxn ang="0">
                    <a:pos x="372" y="160"/>
                  </a:cxn>
                  <a:cxn ang="0">
                    <a:pos x="345" y="173"/>
                  </a:cxn>
                  <a:cxn ang="0">
                    <a:pos x="317" y="180"/>
                  </a:cxn>
                  <a:cxn ang="0">
                    <a:pos x="290" y="180"/>
                  </a:cxn>
                  <a:cxn ang="0">
                    <a:pos x="263" y="174"/>
                  </a:cxn>
                  <a:cxn ang="0">
                    <a:pos x="235" y="166"/>
                  </a:cxn>
                  <a:cxn ang="0">
                    <a:pos x="203" y="151"/>
                  </a:cxn>
                  <a:cxn ang="0">
                    <a:pos x="171" y="132"/>
                  </a:cxn>
                  <a:cxn ang="0">
                    <a:pos x="133" y="109"/>
                  </a:cxn>
                  <a:cxn ang="0">
                    <a:pos x="94" y="82"/>
                  </a:cxn>
                  <a:cxn ang="0">
                    <a:pos x="50" y="52"/>
                  </a:cxn>
                  <a:cxn ang="0">
                    <a:pos x="0" y="18"/>
                  </a:cxn>
                  <a:cxn ang="0">
                    <a:pos x="32" y="69"/>
                  </a:cxn>
                  <a:cxn ang="0">
                    <a:pos x="62" y="118"/>
                  </a:cxn>
                  <a:cxn ang="0">
                    <a:pos x="91" y="162"/>
                  </a:cxn>
                  <a:cxn ang="0">
                    <a:pos x="119" y="205"/>
                  </a:cxn>
                  <a:cxn ang="0">
                    <a:pos x="149" y="242"/>
                  </a:cxn>
                  <a:cxn ang="0">
                    <a:pos x="178" y="274"/>
                  </a:cxn>
                  <a:cxn ang="0">
                    <a:pos x="208" y="303"/>
                  </a:cxn>
                  <a:cxn ang="0">
                    <a:pos x="238" y="326"/>
                  </a:cxn>
                  <a:cxn ang="0">
                    <a:pos x="270" y="344"/>
                  </a:cxn>
                  <a:cxn ang="0">
                    <a:pos x="306" y="354"/>
                  </a:cxn>
                  <a:cxn ang="0">
                    <a:pos x="342" y="358"/>
                  </a:cxn>
                  <a:cxn ang="0">
                    <a:pos x="381" y="354"/>
                  </a:cxn>
                  <a:cxn ang="0">
                    <a:pos x="423" y="342"/>
                  </a:cxn>
                  <a:cxn ang="0">
                    <a:pos x="470" y="322"/>
                  </a:cxn>
                  <a:cxn ang="0">
                    <a:pos x="520" y="294"/>
                  </a:cxn>
                  <a:cxn ang="0">
                    <a:pos x="575" y="256"/>
                  </a:cxn>
                  <a:cxn ang="0">
                    <a:pos x="614" y="77"/>
                  </a:cxn>
                  <a:cxn ang="0">
                    <a:pos x="541" y="0"/>
                  </a:cxn>
                </a:cxnLst>
                <a:rect l="0" t="0" r="r" b="b"/>
                <a:pathLst>
                  <a:path w="614" h="358">
                    <a:moveTo>
                      <a:pt x="541" y="0"/>
                    </a:moveTo>
                    <a:lnTo>
                      <a:pt x="502" y="46"/>
                    </a:lnTo>
                    <a:lnTo>
                      <a:pt x="464" y="85"/>
                    </a:lnTo>
                    <a:lnTo>
                      <a:pt x="432" y="118"/>
                    </a:lnTo>
                    <a:lnTo>
                      <a:pt x="400" y="142"/>
                    </a:lnTo>
                    <a:lnTo>
                      <a:pt x="372" y="160"/>
                    </a:lnTo>
                    <a:lnTo>
                      <a:pt x="345" y="173"/>
                    </a:lnTo>
                    <a:lnTo>
                      <a:pt x="317" y="180"/>
                    </a:lnTo>
                    <a:lnTo>
                      <a:pt x="290" y="180"/>
                    </a:lnTo>
                    <a:lnTo>
                      <a:pt x="263" y="174"/>
                    </a:lnTo>
                    <a:lnTo>
                      <a:pt x="235" y="166"/>
                    </a:lnTo>
                    <a:lnTo>
                      <a:pt x="203" y="151"/>
                    </a:lnTo>
                    <a:lnTo>
                      <a:pt x="171" y="132"/>
                    </a:lnTo>
                    <a:lnTo>
                      <a:pt x="133" y="109"/>
                    </a:lnTo>
                    <a:lnTo>
                      <a:pt x="94" y="82"/>
                    </a:lnTo>
                    <a:lnTo>
                      <a:pt x="50" y="52"/>
                    </a:lnTo>
                    <a:lnTo>
                      <a:pt x="0" y="18"/>
                    </a:lnTo>
                    <a:lnTo>
                      <a:pt x="32" y="69"/>
                    </a:lnTo>
                    <a:lnTo>
                      <a:pt x="62" y="118"/>
                    </a:lnTo>
                    <a:lnTo>
                      <a:pt x="91" y="162"/>
                    </a:lnTo>
                    <a:lnTo>
                      <a:pt x="119" y="205"/>
                    </a:lnTo>
                    <a:lnTo>
                      <a:pt x="149" y="242"/>
                    </a:lnTo>
                    <a:lnTo>
                      <a:pt x="178" y="274"/>
                    </a:lnTo>
                    <a:lnTo>
                      <a:pt x="208" y="303"/>
                    </a:lnTo>
                    <a:lnTo>
                      <a:pt x="238" y="326"/>
                    </a:lnTo>
                    <a:lnTo>
                      <a:pt x="270" y="344"/>
                    </a:lnTo>
                    <a:lnTo>
                      <a:pt x="306" y="354"/>
                    </a:lnTo>
                    <a:lnTo>
                      <a:pt x="342" y="358"/>
                    </a:lnTo>
                    <a:lnTo>
                      <a:pt x="381" y="354"/>
                    </a:lnTo>
                    <a:lnTo>
                      <a:pt x="423" y="342"/>
                    </a:lnTo>
                    <a:lnTo>
                      <a:pt x="470" y="322"/>
                    </a:lnTo>
                    <a:lnTo>
                      <a:pt x="520" y="294"/>
                    </a:lnTo>
                    <a:lnTo>
                      <a:pt x="575" y="256"/>
                    </a:lnTo>
                    <a:lnTo>
                      <a:pt x="614" y="7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389"/>
              <p:cNvSpPr>
                <a:spLocks/>
              </p:cNvSpPr>
              <p:nvPr/>
            </p:nvSpPr>
            <p:spPr bwMode="auto">
              <a:xfrm>
                <a:off x="1555" y="3017"/>
                <a:ext cx="394" cy="394"/>
              </a:xfrm>
              <a:custGeom>
                <a:avLst/>
                <a:gdLst/>
                <a:ahLst/>
                <a:cxnLst>
                  <a:cxn ang="0">
                    <a:pos x="43" y="57"/>
                  </a:cxn>
                  <a:cxn ang="0">
                    <a:pos x="155" y="0"/>
                  </a:cxn>
                  <a:cxn ang="0">
                    <a:pos x="208" y="6"/>
                  </a:cxn>
                  <a:cxn ang="0">
                    <a:pos x="254" y="13"/>
                  </a:cxn>
                  <a:cxn ang="0">
                    <a:pos x="297" y="20"/>
                  </a:cxn>
                  <a:cxn ang="0">
                    <a:pos x="336" y="29"/>
                  </a:cxn>
                  <a:cxn ang="0">
                    <a:pos x="370" y="39"/>
                  </a:cxn>
                  <a:cxn ang="0">
                    <a:pos x="400" y="52"/>
                  </a:cxn>
                  <a:cxn ang="0">
                    <a:pos x="429" y="66"/>
                  </a:cxn>
                  <a:cxn ang="0">
                    <a:pos x="454" y="84"/>
                  </a:cxn>
                  <a:cxn ang="0">
                    <a:pos x="477" y="105"/>
                  </a:cxn>
                  <a:cxn ang="0">
                    <a:pos x="498" y="130"/>
                  </a:cxn>
                  <a:cxn ang="0">
                    <a:pos x="518" y="159"/>
                  </a:cxn>
                  <a:cxn ang="0">
                    <a:pos x="535" y="192"/>
                  </a:cxn>
                  <a:cxn ang="0">
                    <a:pos x="555" y="232"/>
                  </a:cxn>
                  <a:cxn ang="0">
                    <a:pos x="573" y="274"/>
                  </a:cxn>
                  <a:cxn ang="0">
                    <a:pos x="591" y="324"/>
                  </a:cxn>
                  <a:cxn ang="0">
                    <a:pos x="610" y="379"/>
                  </a:cxn>
                  <a:cxn ang="0">
                    <a:pos x="726" y="691"/>
                  </a:cxn>
                  <a:cxn ang="0">
                    <a:pos x="788" y="789"/>
                  </a:cxn>
                  <a:cxn ang="0">
                    <a:pos x="382" y="486"/>
                  </a:cxn>
                  <a:cxn ang="0">
                    <a:pos x="352" y="447"/>
                  </a:cxn>
                  <a:cxn ang="0">
                    <a:pos x="324" y="413"/>
                  </a:cxn>
                  <a:cxn ang="0">
                    <a:pos x="301" y="381"/>
                  </a:cxn>
                  <a:cxn ang="0">
                    <a:pos x="279" y="354"/>
                  </a:cxn>
                  <a:cxn ang="0">
                    <a:pos x="260" y="329"/>
                  </a:cxn>
                  <a:cxn ang="0">
                    <a:pos x="244" y="308"/>
                  </a:cxn>
                  <a:cxn ang="0">
                    <a:pos x="226" y="287"/>
                  </a:cxn>
                  <a:cxn ang="0">
                    <a:pos x="210" y="267"/>
                  </a:cxn>
                  <a:cxn ang="0">
                    <a:pos x="192" y="248"/>
                  </a:cxn>
                  <a:cxn ang="0">
                    <a:pos x="172" y="230"/>
                  </a:cxn>
                  <a:cxn ang="0">
                    <a:pos x="153" y="210"/>
                  </a:cxn>
                  <a:cxn ang="0">
                    <a:pos x="130" y="191"/>
                  </a:cxn>
                  <a:cxn ang="0">
                    <a:pos x="103" y="169"/>
                  </a:cxn>
                  <a:cxn ang="0">
                    <a:pos x="75" y="146"/>
                  </a:cxn>
                  <a:cxn ang="0">
                    <a:pos x="39" y="120"/>
                  </a:cxn>
                  <a:cxn ang="0">
                    <a:pos x="0" y="91"/>
                  </a:cxn>
                  <a:cxn ang="0">
                    <a:pos x="43" y="57"/>
                  </a:cxn>
                </a:cxnLst>
                <a:rect l="0" t="0" r="r" b="b"/>
                <a:pathLst>
                  <a:path w="788" h="789">
                    <a:moveTo>
                      <a:pt x="43" y="57"/>
                    </a:moveTo>
                    <a:lnTo>
                      <a:pt x="155" y="0"/>
                    </a:lnTo>
                    <a:lnTo>
                      <a:pt x="208" y="6"/>
                    </a:lnTo>
                    <a:lnTo>
                      <a:pt x="254" y="13"/>
                    </a:lnTo>
                    <a:lnTo>
                      <a:pt x="297" y="20"/>
                    </a:lnTo>
                    <a:lnTo>
                      <a:pt x="336" y="29"/>
                    </a:lnTo>
                    <a:lnTo>
                      <a:pt x="370" y="39"/>
                    </a:lnTo>
                    <a:lnTo>
                      <a:pt x="400" y="52"/>
                    </a:lnTo>
                    <a:lnTo>
                      <a:pt x="429" y="66"/>
                    </a:lnTo>
                    <a:lnTo>
                      <a:pt x="454" y="84"/>
                    </a:lnTo>
                    <a:lnTo>
                      <a:pt x="477" y="105"/>
                    </a:lnTo>
                    <a:lnTo>
                      <a:pt x="498" y="130"/>
                    </a:lnTo>
                    <a:lnTo>
                      <a:pt x="518" y="159"/>
                    </a:lnTo>
                    <a:lnTo>
                      <a:pt x="535" y="192"/>
                    </a:lnTo>
                    <a:lnTo>
                      <a:pt x="555" y="232"/>
                    </a:lnTo>
                    <a:lnTo>
                      <a:pt x="573" y="274"/>
                    </a:lnTo>
                    <a:lnTo>
                      <a:pt x="591" y="324"/>
                    </a:lnTo>
                    <a:lnTo>
                      <a:pt x="610" y="379"/>
                    </a:lnTo>
                    <a:lnTo>
                      <a:pt x="726" y="691"/>
                    </a:lnTo>
                    <a:lnTo>
                      <a:pt x="788" y="789"/>
                    </a:lnTo>
                    <a:lnTo>
                      <a:pt x="382" y="486"/>
                    </a:lnTo>
                    <a:lnTo>
                      <a:pt x="352" y="447"/>
                    </a:lnTo>
                    <a:lnTo>
                      <a:pt x="324" y="413"/>
                    </a:lnTo>
                    <a:lnTo>
                      <a:pt x="301" y="381"/>
                    </a:lnTo>
                    <a:lnTo>
                      <a:pt x="279" y="354"/>
                    </a:lnTo>
                    <a:lnTo>
                      <a:pt x="260" y="329"/>
                    </a:lnTo>
                    <a:lnTo>
                      <a:pt x="244" y="308"/>
                    </a:lnTo>
                    <a:lnTo>
                      <a:pt x="226" y="287"/>
                    </a:lnTo>
                    <a:lnTo>
                      <a:pt x="210" y="267"/>
                    </a:lnTo>
                    <a:lnTo>
                      <a:pt x="192" y="248"/>
                    </a:lnTo>
                    <a:lnTo>
                      <a:pt x="172" y="230"/>
                    </a:lnTo>
                    <a:lnTo>
                      <a:pt x="153" y="210"/>
                    </a:lnTo>
                    <a:lnTo>
                      <a:pt x="130" y="191"/>
                    </a:lnTo>
                    <a:lnTo>
                      <a:pt x="103" y="169"/>
                    </a:lnTo>
                    <a:lnTo>
                      <a:pt x="75" y="146"/>
                    </a:lnTo>
                    <a:lnTo>
                      <a:pt x="39" y="120"/>
                    </a:lnTo>
                    <a:lnTo>
                      <a:pt x="0" y="91"/>
                    </a:lnTo>
                    <a:lnTo>
                      <a:pt x="43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390"/>
              <p:cNvSpPr>
                <a:spLocks/>
              </p:cNvSpPr>
              <p:nvPr/>
            </p:nvSpPr>
            <p:spPr bwMode="auto">
              <a:xfrm>
                <a:off x="1336" y="3203"/>
                <a:ext cx="167" cy="274"/>
              </a:xfrm>
              <a:custGeom>
                <a:avLst/>
                <a:gdLst/>
                <a:ahLst/>
                <a:cxnLst>
                  <a:cxn ang="0">
                    <a:pos x="167" y="9"/>
                  </a:cxn>
                  <a:cxn ang="0">
                    <a:pos x="61" y="73"/>
                  </a:cxn>
                  <a:cxn ang="0">
                    <a:pos x="0" y="235"/>
                  </a:cxn>
                  <a:cxn ang="0">
                    <a:pos x="5" y="351"/>
                  </a:cxn>
                  <a:cxn ang="0">
                    <a:pos x="46" y="440"/>
                  </a:cxn>
                  <a:cxn ang="0">
                    <a:pos x="89" y="548"/>
                  </a:cxn>
                  <a:cxn ang="0">
                    <a:pos x="69" y="417"/>
                  </a:cxn>
                  <a:cxn ang="0">
                    <a:pos x="158" y="313"/>
                  </a:cxn>
                  <a:cxn ang="0">
                    <a:pos x="219" y="296"/>
                  </a:cxn>
                  <a:cxn ang="0">
                    <a:pos x="269" y="276"/>
                  </a:cxn>
                  <a:cxn ang="0">
                    <a:pos x="304" y="249"/>
                  </a:cxn>
                  <a:cxn ang="0">
                    <a:pos x="326" y="217"/>
                  </a:cxn>
                  <a:cxn ang="0">
                    <a:pos x="335" y="178"/>
                  </a:cxn>
                  <a:cxn ang="0">
                    <a:pos x="327" y="130"/>
                  </a:cxn>
                  <a:cxn ang="0">
                    <a:pos x="306" y="71"/>
                  </a:cxn>
                  <a:cxn ang="0">
                    <a:pos x="271" y="0"/>
                  </a:cxn>
                  <a:cxn ang="0">
                    <a:pos x="267" y="0"/>
                  </a:cxn>
                  <a:cxn ang="0">
                    <a:pos x="255" y="2"/>
                  </a:cxn>
                  <a:cxn ang="0">
                    <a:pos x="238" y="4"/>
                  </a:cxn>
                  <a:cxn ang="0">
                    <a:pos x="221" y="7"/>
                  </a:cxn>
                  <a:cxn ang="0">
                    <a:pos x="203" y="9"/>
                  </a:cxn>
                  <a:cxn ang="0">
                    <a:pos x="185" y="9"/>
                  </a:cxn>
                  <a:cxn ang="0">
                    <a:pos x="173" y="11"/>
                  </a:cxn>
                  <a:cxn ang="0">
                    <a:pos x="167" y="9"/>
                  </a:cxn>
                </a:cxnLst>
                <a:rect l="0" t="0" r="r" b="b"/>
                <a:pathLst>
                  <a:path w="335" h="548">
                    <a:moveTo>
                      <a:pt x="167" y="9"/>
                    </a:moveTo>
                    <a:lnTo>
                      <a:pt x="61" y="73"/>
                    </a:lnTo>
                    <a:lnTo>
                      <a:pt x="0" y="235"/>
                    </a:lnTo>
                    <a:lnTo>
                      <a:pt x="5" y="351"/>
                    </a:lnTo>
                    <a:lnTo>
                      <a:pt x="46" y="440"/>
                    </a:lnTo>
                    <a:lnTo>
                      <a:pt x="89" y="548"/>
                    </a:lnTo>
                    <a:lnTo>
                      <a:pt x="69" y="417"/>
                    </a:lnTo>
                    <a:lnTo>
                      <a:pt x="158" y="313"/>
                    </a:lnTo>
                    <a:lnTo>
                      <a:pt x="219" y="296"/>
                    </a:lnTo>
                    <a:lnTo>
                      <a:pt x="269" y="276"/>
                    </a:lnTo>
                    <a:lnTo>
                      <a:pt x="304" y="249"/>
                    </a:lnTo>
                    <a:lnTo>
                      <a:pt x="326" y="217"/>
                    </a:lnTo>
                    <a:lnTo>
                      <a:pt x="335" y="178"/>
                    </a:lnTo>
                    <a:lnTo>
                      <a:pt x="327" y="130"/>
                    </a:lnTo>
                    <a:lnTo>
                      <a:pt x="306" y="71"/>
                    </a:lnTo>
                    <a:lnTo>
                      <a:pt x="271" y="0"/>
                    </a:lnTo>
                    <a:lnTo>
                      <a:pt x="267" y="0"/>
                    </a:lnTo>
                    <a:lnTo>
                      <a:pt x="255" y="2"/>
                    </a:lnTo>
                    <a:lnTo>
                      <a:pt x="238" y="4"/>
                    </a:lnTo>
                    <a:lnTo>
                      <a:pt x="221" y="7"/>
                    </a:lnTo>
                    <a:lnTo>
                      <a:pt x="203" y="9"/>
                    </a:lnTo>
                    <a:lnTo>
                      <a:pt x="185" y="9"/>
                    </a:lnTo>
                    <a:lnTo>
                      <a:pt x="173" y="11"/>
                    </a:lnTo>
                    <a:lnTo>
                      <a:pt x="167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391"/>
              <p:cNvSpPr>
                <a:spLocks/>
              </p:cNvSpPr>
              <p:nvPr/>
            </p:nvSpPr>
            <p:spPr bwMode="auto">
              <a:xfrm>
                <a:off x="1336" y="3241"/>
                <a:ext cx="98" cy="196"/>
              </a:xfrm>
              <a:custGeom>
                <a:avLst/>
                <a:gdLst/>
                <a:ahLst/>
                <a:cxnLst>
                  <a:cxn ang="0">
                    <a:pos x="52" y="30"/>
                  </a:cxn>
                  <a:cxn ang="0">
                    <a:pos x="0" y="153"/>
                  </a:cxn>
                  <a:cxn ang="0">
                    <a:pos x="0" y="236"/>
                  </a:cxn>
                  <a:cxn ang="0">
                    <a:pos x="14" y="316"/>
                  </a:cxn>
                  <a:cxn ang="0">
                    <a:pos x="61" y="391"/>
                  </a:cxn>
                  <a:cxn ang="0">
                    <a:pos x="46" y="251"/>
                  </a:cxn>
                  <a:cxn ang="0">
                    <a:pos x="196" y="142"/>
                  </a:cxn>
                  <a:cxn ang="0">
                    <a:pos x="196" y="99"/>
                  </a:cxn>
                  <a:cxn ang="0">
                    <a:pos x="192" y="62"/>
                  </a:cxn>
                  <a:cxn ang="0">
                    <a:pos x="187" y="32"/>
                  </a:cxn>
                  <a:cxn ang="0">
                    <a:pos x="174" y="12"/>
                  </a:cxn>
                  <a:cxn ang="0">
                    <a:pos x="157" y="0"/>
                  </a:cxn>
                  <a:cxn ang="0">
                    <a:pos x="132" y="0"/>
                  </a:cxn>
                  <a:cxn ang="0">
                    <a:pos x="98" y="9"/>
                  </a:cxn>
                  <a:cxn ang="0">
                    <a:pos x="52" y="30"/>
                  </a:cxn>
                </a:cxnLst>
                <a:rect l="0" t="0" r="r" b="b"/>
                <a:pathLst>
                  <a:path w="196" h="391">
                    <a:moveTo>
                      <a:pt x="52" y="30"/>
                    </a:moveTo>
                    <a:lnTo>
                      <a:pt x="0" y="153"/>
                    </a:lnTo>
                    <a:lnTo>
                      <a:pt x="0" y="236"/>
                    </a:lnTo>
                    <a:lnTo>
                      <a:pt x="14" y="316"/>
                    </a:lnTo>
                    <a:lnTo>
                      <a:pt x="61" y="391"/>
                    </a:lnTo>
                    <a:lnTo>
                      <a:pt x="46" y="251"/>
                    </a:lnTo>
                    <a:lnTo>
                      <a:pt x="196" y="142"/>
                    </a:lnTo>
                    <a:lnTo>
                      <a:pt x="196" y="99"/>
                    </a:lnTo>
                    <a:lnTo>
                      <a:pt x="192" y="62"/>
                    </a:lnTo>
                    <a:lnTo>
                      <a:pt x="187" y="32"/>
                    </a:lnTo>
                    <a:lnTo>
                      <a:pt x="174" y="12"/>
                    </a:lnTo>
                    <a:lnTo>
                      <a:pt x="157" y="0"/>
                    </a:lnTo>
                    <a:lnTo>
                      <a:pt x="132" y="0"/>
                    </a:lnTo>
                    <a:lnTo>
                      <a:pt x="98" y="9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392"/>
              <p:cNvSpPr>
                <a:spLocks/>
              </p:cNvSpPr>
              <p:nvPr/>
            </p:nvSpPr>
            <p:spPr bwMode="auto">
              <a:xfrm>
                <a:off x="1339" y="3292"/>
                <a:ext cx="27" cy="9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116"/>
                  </a:cxn>
                  <a:cxn ang="0">
                    <a:pos x="6" y="192"/>
                  </a:cxn>
                  <a:cxn ang="0">
                    <a:pos x="24" y="89"/>
                  </a:cxn>
                  <a:cxn ang="0">
                    <a:pos x="56" y="0"/>
                  </a:cxn>
                  <a:cxn ang="0">
                    <a:pos x="0" y="41"/>
                  </a:cxn>
                </a:cxnLst>
                <a:rect l="0" t="0" r="r" b="b"/>
                <a:pathLst>
                  <a:path w="56" h="192">
                    <a:moveTo>
                      <a:pt x="0" y="41"/>
                    </a:moveTo>
                    <a:lnTo>
                      <a:pt x="0" y="116"/>
                    </a:lnTo>
                    <a:lnTo>
                      <a:pt x="6" y="192"/>
                    </a:lnTo>
                    <a:lnTo>
                      <a:pt x="24" y="89"/>
                    </a:lnTo>
                    <a:lnTo>
                      <a:pt x="56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393"/>
              <p:cNvSpPr>
                <a:spLocks/>
              </p:cNvSpPr>
              <p:nvPr/>
            </p:nvSpPr>
            <p:spPr bwMode="auto">
              <a:xfrm>
                <a:off x="1737" y="3168"/>
                <a:ext cx="201" cy="231"/>
              </a:xfrm>
              <a:custGeom>
                <a:avLst/>
                <a:gdLst/>
                <a:ahLst/>
                <a:cxnLst>
                  <a:cxn ang="0">
                    <a:pos x="83" y="203"/>
                  </a:cxn>
                  <a:cxn ang="0">
                    <a:pos x="9" y="121"/>
                  </a:cxn>
                  <a:cxn ang="0">
                    <a:pos x="0" y="9"/>
                  </a:cxn>
                  <a:cxn ang="0">
                    <a:pos x="115" y="0"/>
                  </a:cxn>
                  <a:cxn ang="0">
                    <a:pos x="245" y="85"/>
                  </a:cxn>
                  <a:cxn ang="0">
                    <a:pos x="340" y="343"/>
                  </a:cxn>
                  <a:cxn ang="0">
                    <a:pos x="402" y="461"/>
                  </a:cxn>
                  <a:cxn ang="0">
                    <a:pos x="147" y="265"/>
                  </a:cxn>
                  <a:cxn ang="0">
                    <a:pos x="83" y="203"/>
                  </a:cxn>
                </a:cxnLst>
                <a:rect l="0" t="0" r="r" b="b"/>
                <a:pathLst>
                  <a:path w="402" h="461">
                    <a:moveTo>
                      <a:pt x="83" y="203"/>
                    </a:moveTo>
                    <a:lnTo>
                      <a:pt x="9" y="121"/>
                    </a:lnTo>
                    <a:lnTo>
                      <a:pt x="0" y="9"/>
                    </a:lnTo>
                    <a:lnTo>
                      <a:pt x="115" y="0"/>
                    </a:lnTo>
                    <a:lnTo>
                      <a:pt x="245" y="85"/>
                    </a:lnTo>
                    <a:lnTo>
                      <a:pt x="340" y="343"/>
                    </a:lnTo>
                    <a:lnTo>
                      <a:pt x="402" y="461"/>
                    </a:lnTo>
                    <a:lnTo>
                      <a:pt x="147" y="265"/>
                    </a:lnTo>
                    <a:lnTo>
                      <a:pt x="83" y="203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394"/>
              <p:cNvSpPr>
                <a:spLocks/>
              </p:cNvSpPr>
              <p:nvPr/>
            </p:nvSpPr>
            <p:spPr bwMode="auto">
              <a:xfrm>
                <a:off x="1800" y="3249"/>
                <a:ext cx="127" cy="138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66" y="90"/>
                  </a:cxn>
                  <a:cxn ang="0">
                    <a:pos x="255" y="276"/>
                  </a:cxn>
                  <a:cxn ang="0">
                    <a:pos x="139" y="144"/>
                  </a:cxn>
                  <a:cxn ang="0">
                    <a:pos x="45" y="90"/>
                  </a:cxn>
                  <a:cxn ang="0">
                    <a:pos x="0" y="5"/>
                  </a:cxn>
                  <a:cxn ang="0">
                    <a:pos x="54" y="0"/>
                  </a:cxn>
                  <a:cxn ang="0">
                    <a:pos x="107" y="0"/>
                  </a:cxn>
                </a:cxnLst>
                <a:rect l="0" t="0" r="r" b="b"/>
                <a:pathLst>
                  <a:path w="255" h="276">
                    <a:moveTo>
                      <a:pt x="107" y="0"/>
                    </a:moveTo>
                    <a:lnTo>
                      <a:pt x="166" y="90"/>
                    </a:lnTo>
                    <a:lnTo>
                      <a:pt x="255" y="276"/>
                    </a:lnTo>
                    <a:lnTo>
                      <a:pt x="139" y="144"/>
                    </a:lnTo>
                    <a:lnTo>
                      <a:pt x="45" y="9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3F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395"/>
              <p:cNvSpPr>
                <a:spLocks/>
              </p:cNvSpPr>
              <p:nvPr/>
            </p:nvSpPr>
            <p:spPr bwMode="auto">
              <a:xfrm>
                <a:off x="465" y="3297"/>
                <a:ext cx="300" cy="237"/>
              </a:xfrm>
              <a:custGeom>
                <a:avLst/>
                <a:gdLst/>
                <a:ahLst/>
                <a:cxnLst>
                  <a:cxn ang="0">
                    <a:pos x="518" y="0"/>
                  </a:cxn>
                  <a:cxn ang="0">
                    <a:pos x="324" y="66"/>
                  </a:cxn>
                  <a:cxn ang="0">
                    <a:pos x="146" y="263"/>
                  </a:cxn>
                  <a:cxn ang="0">
                    <a:pos x="0" y="475"/>
                  </a:cxn>
                  <a:cxn ang="0">
                    <a:pos x="162" y="393"/>
                  </a:cxn>
                  <a:cxn ang="0">
                    <a:pos x="308" y="361"/>
                  </a:cxn>
                  <a:cxn ang="0">
                    <a:pos x="340" y="182"/>
                  </a:cxn>
                  <a:cxn ang="0">
                    <a:pos x="422" y="246"/>
                  </a:cxn>
                  <a:cxn ang="0">
                    <a:pos x="534" y="182"/>
                  </a:cxn>
                  <a:cxn ang="0">
                    <a:pos x="600" y="66"/>
                  </a:cxn>
                  <a:cxn ang="0">
                    <a:pos x="518" y="0"/>
                  </a:cxn>
                </a:cxnLst>
                <a:rect l="0" t="0" r="r" b="b"/>
                <a:pathLst>
                  <a:path w="600" h="475">
                    <a:moveTo>
                      <a:pt x="518" y="0"/>
                    </a:moveTo>
                    <a:lnTo>
                      <a:pt x="324" y="66"/>
                    </a:lnTo>
                    <a:lnTo>
                      <a:pt x="146" y="263"/>
                    </a:lnTo>
                    <a:lnTo>
                      <a:pt x="0" y="475"/>
                    </a:lnTo>
                    <a:lnTo>
                      <a:pt x="162" y="393"/>
                    </a:lnTo>
                    <a:lnTo>
                      <a:pt x="308" y="361"/>
                    </a:lnTo>
                    <a:lnTo>
                      <a:pt x="340" y="182"/>
                    </a:lnTo>
                    <a:lnTo>
                      <a:pt x="422" y="246"/>
                    </a:lnTo>
                    <a:lnTo>
                      <a:pt x="534" y="182"/>
                    </a:lnTo>
                    <a:lnTo>
                      <a:pt x="600" y="66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396"/>
              <p:cNvSpPr>
                <a:spLocks/>
              </p:cNvSpPr>
              <p:nvPr/>
            </p:nvSpPr>
            <p:spPr bwMode="auto">
              <a:xfrm>
                <a:off x="494" y="3347"/>
                <a:ext cx="176" cy="159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229" y="68"/>
                  </a:cxn>
                  <a:cxn ang="0">
                    <a:pos x="0" y="317"/>
                  </a:cxn>
                  <a:cxn ang="0">
                    <a:pos x="192" y="250"/>
                  </a:cxn>
                  <a:cxn ang="0">
                    <a:pos x="242" y="121"/>
                  </a:cxn>
                  <a:cxn ang="0">
                    <a:pos x="350" y="43"/>
                  </a:cxn>
                  <a:cxn ang="0">
                    <a:pos x="350" y="0"/>
                  </a:cxn>
                </a:cxnLst>
                <a:rect l="0" t="0" r="r" b="b"/>
                <a:pathLst>
                  <a:path w="350" h="317">
                    <a:moveTo>
                      <a:pt x="350" y="0"/>
                    </a:moveTo>
                    <a:lnTo>
                      <a:pt x="229" y="68"/>
                    </a:lnTo>
                    <a:lnTo>
                      <a:pt x="0" y="317"/>
                    </a:lnTo>
                    <a:lnTo>
                      <a:pt x="192" y="250"/>
                    </a:lnTo>
                    <a:lnTo>
                      <a:pt x="242" y="121"/>
                    </a:lnTo>
                    <a:lnTo>
                      <a:pt x="350" y="4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1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397"/>
              <p:cNvSpPr>
                <a:spLocks/>
              </p:cNvSpPr>
              <p:nvPr/>
            </p:nvSpPr>
            <p:spPr bwMode="auto">
              <a:xfrm>
                <a:off x="521" y="3411"/>
                <a:ext cx="60" cy="67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133"/>
                  </a:cxn>
                  <a:cxn ang="0">
                    <a:pos x="103" y="115"/>
                  </a:cxn>
                  <a:cxn ang="0">
                    <a:pos x="121" y="0"/>
                  </a:cxn>
                </a:cxnLst>
                <a:rect l="0" t="0" r="r" b="b"/>
                <a:pathLst>
                  <a:path w="121" h="133">
                    <a:moveTo>
                      <a:pt x="121" y="0"/>
                    </a:moveTo>
                    <a:lnTo>
                      <a:pt x="0" y="133"/>
                    </a:lnTo>
                    <a:lnTo>
                      <a:pt x="103" y="11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398"/>
              <p:cNvSpPr>
                <a:spLocks/>
              </p:cNvSpPr>
              <p:nvPr/>
            </p:nvSpPr>
            <p:spPr bwMode="auto">
              <a:xfrm>
                <a:off x="893" y="3326"/>
                <a:ext cx="133" cy="18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0" y="73"/>
                  </a:cxn>
                  <a:cxn ang="0">
                    <a:pos x="171" y="140"/>
                  </a:cxn>
                  <a:cxn ang="0">
                    <a:pos x="236" y="231"/>
                  </a:cxn>
                  <a:cxn ang="0">
                    <a:pos x="261" y="317"/>
                  </a:cxn>
                  <a:cxn ang="0">
                    <a:pos x="267" y="366"/>
                  </a:cxn>
                  <a:cxn ang="0">
                    <a:pos x="194" y="324"/>
                  </a:cxn>
                  <a:cxn ang="0">
                    <a:pos x="194" y="238"/>
                  </a:cxn>
                  <a:cxn ang="0">
                    <a:pos x="115" y="304"/>
                  </a:cxn>
                  <a:cxn ang="0">
                    <a:pos x="85" y="244"/>
                  </a:cxn>
                  <a:cxn ang="0">
                    <a:pos x="98" y="133"/>
                  </a:cxn>
                  <a:cxn ang="0">
                    <a:pos x="50" y="158"/>
                  </a:cxn>
                  <a:cxn ang="0">
                    <a:pos x="0" y="78"/>
                  </a:cxn>
                  <a:cxn ang="0">
                    <a:pos x="12" y="0"/>
                  </a:cxn>
                </a:cxnLst>
                <a:rect l="0" t="0" r="r" b="b"/>
                <a:pathLst>
                  <a:path w="267" h="366">
                    <a:moveTo>
                      <a:pt x="12" y="0"/>
                    </a:moveTo>
                    <a:lnTo>
                      <a:pt x="140" y="73"/>
                    </a:lnTo>
                    <a:lnTo>
                      <a:pt x="171" y="140"/>
                    </a:lnTo>
                    <a:lnTo>
                      <a:pt x="236" y="231"/>
                    </a:lnTo>
                    <a:lnTo>
                      <a:pt x="261" y="317"/>
                    </a:lnTo>
                    <a:lnTo>
                      <a:pt x="267" y="366"/>
                    </a:lnTo>
                    <a:lnTo>
                      <a:pt x="194" y="324"/>
                    </a:lnTo>
                    <a:lnTo>
                      <a:pt x="194" y="238"/>
                    </a:lnTo>
                    <a:lnTo>
                      <a:pt x="115" y="304"/>
                    </a:lnTo>
                    <a:lnTo>
                      <a:pt x="85" y="244"/>
                    </a:lnTo>
                    <a:lnTo>
                      <a:pt x="98" y="133"/>
                    </a:lnTo>
                    <a:lnTo>
                      <a:pt x="50" y="158"/>
                    </a:lnTo>
                    <a:lnTo>
                      <a:pt x="0" y="7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399"/>
              <p:cNvSpPr>
                <a:spLocks/>
              </p:cNvSpPr>
              <p:nvPr/>
            </p:nvSpPr>
            <p:spPr bwMode="auto">
              <a:xfrm>
                <a:off x="646" y="2138"/>
                <a:ext cx="319" cy="178"/>
              </a:xfrm>
              <a:custGeom>
                <a:avLst/>
                <a:gdLst/>
                <a:ahLst/>
                <a:cxnLst>
                  <a:cxn ang="0">
                    <a:pos x="605" y="82"/>
                  </a:cxn>
                  <a:cxn ang="0">
                    <a:pos x="516" y="128"/>
                  </a:cxn>
                  <a:cxn ang="0">
                    <a:pos x="496" y="164"/>
                  </a:cxn>
                  <a:cxn ang="0">
                    <a:pos x="477" y="192"/>
                  </a:cxn>
                  <a:cxn ang="0">
                    <a:pos x="457" y="217"/>
                  </a:cxn>
                  <a:cxn ang="0">
                    <a:pos x="434" y="237"/>
                  </a:cxn>
                  <a:cxn ang="0">
                    <a:pos x="413" y="251"/>
                  </a:cxn>
                  <a:cxn ang="0">
                    <a:pos x="390" y="262"/>
                  </a:cxn>
                  <a:cxn ang="0">
                    <a:pos x="366" y="267"/>
                  </a:cxn>
                  <a:cxn ang="0">
                    <a:pos x="343" y="267"/>
                  </a:cxn>
                  <a:cxn ang="0">
                    <a:pos x="320" y="263"/>
                  </a:cxn>
                  <a:cxn ang="0">
                    <a:pos x="297" y="255"/>
                  </a:cxn>
                  <a:cxn ang="0">
                    <a:pos x="274" y="242"/>
                  </a:cxn>
                  <a:cxn ang="0">
                    <a:pos x="251" y="226"/>
                  </a:cxn>
                  <a:cxn ang="0">
                    <a:pos x="228" y="207"/>
                  </a:cxn>
                  <a:cxn ang="0">
                    <a:pos x="205" y="182"/>
                  </a:cxn>
                  <a:cxn ang="0">
                    <a:pos x="183" y="155"/>
                  </a:cxn>
                  <a:cxn ang="0">
                    <a:pos x="162" y="123"/>
                  </a:cxn>
                  <a:cxn ang="0">
                    <a:pos x="0" y="0"/>
                  </a:cxn>
                  <a:cxn ang="0">
                    <a:pos x="187" y="269"/>
                  </a:cxn>
                  <a:cxn ang="0">
                    <a:pos x="203" y="278"/>
                  </a:cxn>
                  <a:cxn ang="0">
                    <a:pos x="219" y="288"/>
                  </a:cxn>
                  <a:cxn ang="0">
                    <a:pos x="235" y="301"/>
                  </a:cxn>
                  <a:cxn ang="0">
                    <a:pos x="249" y="312"/>
                  </a:cxn>
                  <a:cxn ang="0">
                    <a:pos x="265" y="324"/>
                  </a:cxn>
                  <a:cxn ang="0">
                    <a:pos x="281" y="335"/>
                  </a:cxn>
                  <a:cxn ang="0">
                    <a:pos x="297" y="344"/>
                  </a:cxn>
                  <a:cxn ang="0">
                    <a:pos x="317" y="351"/>
                  </a:cxn>
                  <a:cxn ang="0">
                    <a:pos x="336" y="356"/>
                  </a:cxn>
                  <a:cxn ang="0">
                    <a:pos x="359" y="356"/>
                  </a:cxn>
                  <a:cxn ang="0">
                    <a:pos x="386" y="352"/>
                  </a:cxn>
                  <a:cxn ang="0">
                    <a:pos x="415" y="345"/>
                  </a:cxn>
                  <a:cxn ang="0">
                    <a:pos x="448" y="331"/>
                  </a:cxn>
                  <a:cxn ang="0">
                    <a:pos x="486" y="312"/>
                  </a:cxn>
                  <a:cxn ang="0">
                    <a:pos x="527" y="287"/>
                  </a:cxn>
                  <a:cxn ang="0">
                    <a:pos x="573" y="253"/>
                  </a:cxn>
                  <a:cxn ang="0">
                    <a:pos x="637" y="128"/>
                  </a:cxn>
                  <a:cxn ang="0">
                    <a:pos x="605" y="82"/>
                  </a:cxn>
                </a:cxnLst>
                <a:rect l="0" t="0" r="r" b="b"/>
                <a:pathLst>
                  <a:path w="637" h="356">
                    <a:moveTo>
                      <a:pt x="605" y="82"/>
                    </a:moveTo>
                    <a:lnTo>
                      <a:pt x="516" y="128"/>
                    </a:lnTo>
                    <a:lnTo>
                      <a:pt x="496" y="164"/>
                    </a:lnTo>
                    <a:lnTo>
                      <a:pt x="477" y="192"/>
                    </a:lnTo>
                    <a:lnTo>
                      <a:pt x="457" y="217"/>
                    </a:lnTo>
                    <a:lnTo>
                      <a:pt x="434" y="237"/>
                    </a:lnTo>
                    <a:lnTo>
                      <a:pt x="413" y="251"/>
                    </a:lnTo>
                    <a:lnTo>
                      <a:pt x="390" y="262"/>
                    </a:lnTo>
                    <a:lnTo>
                      <a:pt x="366" y="267"/>
                    </a:lnTo>
                    <a:lnTo>
                      <a:pt x="343" y="267"/>
                    </a:lnTo>
                    <a:lnTo>
                      <a:pt x="320" y="263"/>
                    </a:lnTo>
                    <a:lnTo>
                      <a:pt x="297" y="255"/>
                    </a:lnTo>
                    <a:lnTo>
                      <a:pt x="274" y="242"/>
                    </a:lnTo>
                    <a:lnTo>
                      <a:pt x="251" y="226"/>
                    </a:lnTo>
                    <a:lnTo>
                      <a:pt x="228" y="207"/>
                    </a:lnTo>
                    <a:lnTo>
                      <a:pt x="205" y="182"/>
                    </a:lnTo>
                    <a:lnTo>
                      <a:pt x="183" y="155"/>
                    </a:lnTo>
                    <a:lnTo>
                      <a:pt x="162" y="123"/>
                    </a:lnTo>
                    <a:lnTo>
                      <a:pt x="0" y="0"/>
                    </a:lnTo>
                    <a:lnTo>
                      <a:pt x="187" y="269"/>
                    </a:lnTo>
                    <a:lnTo>
                      <a:pt x="203" y="278"/>
                    </a:lnTo>
                    <a:lnTo>
                      <a:pt x="219" y="288"/>
                    </a:lnTo>
                    <a:lnTo>
                      <a:pt x="235" y="301"/>
                    </a:lnTo>
                    <a:lnTo>
                      <a:pt x="249" y="312"/>
                    </a:lnTo>
                    <a:lnTo>
                      <a:pt x="265" y="324"/>
                    </a:lnTo>
                    <a:lnTo>
                      <a:pt x="281" y="335"/>
                    </a:lnTo>
                    <a:lnTo>
                      <a:pt x="297" y="344"/>
                    </a:lnTo>
                    <a:lnTo>
                      <a:pt x="317" y="351"/>
                    </a:lnTo>
                    <a:lnTo>
                      <a:pt x="336" y="356"/>
                    </a:lnTo>
                    <a:lnTo>
                      <a:pt x="359" y="356"/>
                    </a:lnTo>
                    <a:lnTo>
                      <a:pt x="386" y="352"/>
                    </a:lnTo>
                    <a:lnTo>
                      <a:pt x="415" y="345"/>
                    </a:lnTo>
                    <a:lnTo>
                      <a:pt x="448" y="331"/>
                    </a:lnTo>
                    <a:lnTo>
                      <a:pt x="486" y="312"/>
                    </a:lnTo>
                    <a:lnTo>
                      <a:pt x="527" y="287"/>
                    </a:lnTo>
                    <a:lnTo>
                      <a:pt x="573" y="253"/>
                    </a:lnTo>
                    <a:lnTo>
                      <a:pt x="637" y="128"/>
                    </a:lnTo>
                    <a:lnTo>
                      <a:pt x="605" y="82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401"/>
            <p:cNvGrpSpPr>
              <a:grpSpLocks/>
            </p:cNvGrpSpPr>
            <p:nvPr/>
          </p:nvGrpSpPr>
          <p:grpSpPr bwMode="auto">
            <a:xfrm flipH="1">
              <a:off x="4128" y="1008"/>
              <a:ext cx="766" cy="762"/>
              <a:chOff x="4665" y="2710"/>
              <a:chExt cx="766" cy="762"/>
            </a:xfrm>
          </p:grpSpPr>
          <p:sp>
            <p:nvSpPr>
              <p:cNvPr id="78" name="Freeform 402"/>
              <p:cNvSpPr>
                <a:spLocks/>
              </p:cNvSpPr>
              <p:nvPr/>
            </p:nvSpPr>
            <p:spPr bwMode="auto">
              <a:xfrm rot="20053737" flipH="1">
                <a:off x="4665" y="2710"/>
                <a:ext cx="766" cy="762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403"/>
              <p:cNvSpPr>
                <a:spLocks/>
              </p:cNvSpPr>
              <p:nvPr/>
            </p:nvSpPr>
            <p:spPr bwMode="auto">
              <a:xfrm rot="20053737" flipH="1">
                <a:off x="5187" y="2755"/>
                <a:ext cx="80" cy="123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404"/>
              <p:cNvSpPr>
                <a:spLocks/>
              </p:cNvSpPr>
              <p:nvPr/>
            </p:nvSpPr>
            <p:spPr bwMode="auto">
              <a:xfrm rot="20053737" flipH="1">
                <a:off x="5044" y="2744"/>
                <a:ext cx="119" cy="14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405"/>
              <p:cNvSpPr>
                <a:spLocks/>
              </p:cNvSpPr>
              <p:nvPr/>
            </p:nvSpPr>
            <p:spPr bwMode="auto">
              <a:xfrm rot="20053737" flipH="1">
                <a:off x="5132" y="2857"/>
                <a:ext cx="121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406"/>
              <p:cNvSpPr>
                <a:spLocks/>
              </p:cNvSpPr>
              <p:nvPr/>
            </p:nvSpPr>
            <p:spPr bwMode="auto">
              <a:xfrm rot="20053737" flipH="1">
                <a:off x="5217" y="2992"/>
                <a:ext cx="3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407"/>
              <p:cNvSpPr>
                <a:spLocks/>
              </p:cNvSpPr>
              <p:nvPr/>
            </p:nvSpPr>
            <p:spPr bwMode="auto">
              <a:xfrm rot="20053737" flipH="1">
                <a:off x="5204" y="2949"/>
                <a:ext cx="223" cy="187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408"/>
              <p:cNvSpPr>
                <a:spLocks/>
              </p:cNvSpPr>
              <p:nvPr/>
            </p:nvSpPr>
            <p:spPr bwMode="auto">
              <a:xfrm rot="20053737" flipH="1">
                <a:off x="5045" y="3081"/>
                <a:ext cx="18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409"/>
              <p:cNvSpPr>
                <a:spLocks/>
              </p:cNvSpPr>
              <p:nvPr/>
            </p:nvSpPr>
            <p:spPr bwMode="auto">
              <a:xfrm rot="20053737" flipH="1">
                <a:off x="4980" y="2882"/>
                <a:ext cx="15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410"/>
              <p:cNvSpPr>
                <a:spLocks/>
              </p:cNvSpPr>
              <p:nvPr/>
            </p:nvSpPr>
            <p:spPr bwMode="auto">
              <a:xfrm rot="20053737" flipH="1">
                <a:off x="4873" y="3054"/>
                <a:ext cx="293" cy="2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411"/>
              <p:cNvSpPr>
                <a:spLocks/>
              </p:cNvSpPr>
              <p:nvPr/>
            </p:nvSpPr>
            <p:spPr bwMode="auto">
              <a:xfrm rot="20053737" flipH="1">
                <a:off x="5061" y="2793"/>
                <a:ext cx="22" cy="10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412"/>
              <p:cNvSpPr>
                <a:spLocks/>
              </p:cNvSpPr>
              <p:nvPr/>
            </p:nvSpPr>
            <p:spPr bwMode="auto">
              <a:xfrm rot="20053737" flipH="1">
                <a:off x="4988" y="2881"/>
                <a:ext cx="105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413"/>
              <p:cNvSpPr>
                <a:spLocks/>
              </p:cNvSpPr>
              <p:nvPr/>
            </p:nvSpPr>
            <p:spPr bwMode="auto">
              <a:xfrm rot="20053737" flipH="1">
                <a:off x="4886" y="2951"/>
                <a:ext cx="118" cy="9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414"/>
              <p:cNvSpPr>
                <a:spLocks/>
              </p:cNvSpPr>
              <p:nvPr/>
            </p:nvSpPr>
            <p:spPr bwMode="auto">
              <a:xfrm rot="20053737" flipH="1">
                <a:off x="4795" y="2940"/>
                <a:ext cx="80" cy="16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415"/>
              <p:cNvSpPr>
                <a:spLocks/>
              </p:cNvSpPr>
              <p:nvPr/>
            </p:nvSpPr>
            <p:spPr bwMode="auto">
              <a:xfrm rot="20053737" flipH="1">
                <a:off x="4963" y="2786"/>
                <a:ext cx="122" cy="132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416"/>
              <p:cNvSpPr>
                <a:spLocks/>
              </p:cNvSpPr>
              <p:nvPr/>
            </p:nvSpPr>
            <p:spPr bwMode="auto">
              <a:xfrm rot="20053737" flipH="1">
                <a:off x="4802" y="3017"/>
                <a:ext cx="182" cy="193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417"/>
              <p:cNvSpPr>
                <a:spLocks/>
              </p:cNvSpPr>
              <p:nvPr/>
            </p:nvSpPr>
            <p:spPr bwMode="auto">
              <a:xfrm rot="20053737" flipH="1">
                <a:off x="4834" y="3154"/>
                <a:ext cx="323" cy="135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418"/>
              <p:cNvSpPr>
                <a:spLocks/>
              </p:cNvSpPr>
              <p:nvPr/>
            </p:nvSpPr>
            <p:spPr bwMode="auto">
              <a:xfrm rot="20053737" flipH="1">
                <a:off x="4718" y="3088"/>
                <a:ext cx="246" cy="3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419"/>
              <p:cNvSpPr>
                <a:spLocks/>
              </p:cNvSpPr>
              <p:nvPr/>
            </p:nvSpPr>
            <p:spPr bwMode="auto">
              <a:xfrm rot="20053737" flipH="1">
                <a:off x="4702" y="2812"/>
                <a:ext cx="223" cy="23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20"/>
              <p:cNvSpPr>
                <a:spLocks/>
              </p:cNvSpPr>
              <p:nvPr/>
            </p:nvSpPr>
            <p:spPr bwMode="auto">
              <a:xfrm rot="20053737" flipH="1">
                <a:off x="4902" y="2865"/>
                <a:ext cx="66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421"/>
              <p:cNvSpPr>
                <a:spLocks/>
              </p:cNvSpPr>
              <p:nvPr/>
            </p:nvSpPr>
            <p:spPr bwMode="auto">
              <a:xfrm rot="20053737" flipH="1">
                <a:off x="4867" y="2802"/>
                <a:ext cx="104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22"/>
              <p:cNvSpPr>
                <a:spLocks/>
              </p:cNvSpPr>
              <p:nvPr/>
            </p:nvSpPr>
            <p:spPr bwMode="auto">
              <a:xfrm rot="20053737" flipH="1">
                <a:off x="4818" y="2827"/>
                <a:ext cx="130" cy="2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423"/>
              <p:cNvSpPr>
                <a:spLocks/>
              </p:cNvSpPr>
              <p:nvPr/>
            </p:nvSpPr>
            <p:spPr bwMode="auto">
              <a:xfrm rot="20053737" flipH="1">
                <a:off x="4925" y="2917"/>
                <a:ext cx="13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24"/>
              <p:cNvSpPr>
                <a:spLocks/>
              </p:cNvSpPr>
              <p:nvPr/>
            </p:nvSpPr>
            <p:spPr bwMode="auto">
              <a:xfrm rot="20053737" flipH="1">
                <a:off x="5004" y="2839"/>
                <a:ext cx="56" cy="4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425"/>
              <p:cNvSpPr>
                <a:spLocks/>
              </p:cNvSpPr>
              <p:nvPr/>
            </p:nvSpPr>
            <p:spPr bwMode="auto">
              <a:xfrm rot="20053737" flipH="1">
                <a:off x="4939" y="2894"/>
                <a:ext cx="34" cy="2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426"/>
              <p:cNvSpPr>
                <a:spLocks/>
              </p:cNvSpPr>
              <p:nvPr/>
            </p:nvSpPr>
            <p:spPr bwMode="auto">
              <a:xfrm rot="20053737" flipH="1">
                <a:off x="4968" y="2892"/>
                <a:ext cx="28" cy="2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427"/>
              <p:cNvSpPr>
                <a:spLocks/>
              </p:cNvSpPr>
              <p:nvPr/>
            </p:nvSpPr>
            <p:spPr bwMode="auto">
              <a:xfrm rot="20053737" flipH="1">
                <a:off x="4966" y="2918"/>
                <a:ext cx="32" cy="1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428"/>
              <p:cNvSpPr>
                <a:spLocks/>
              </p:cNvSpPr>
              <p:nvPr/>
            </p:nvSpPr>
            <p:spPr bwMode="auto">
              <a:xfrm rot="20053737" flipH="1">
                <a:off x="4881" y="2747"/>
                <a:ext cx="96" cy="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429"/>
              <p:cNvSpPr>
                <a:spLocks/>
              </p:cNvSpPr>
              <p:nvPr/>
            </p:nvSpPr>
            <p:spPr bwMode="auto">
              <a:xfrm rot="20053737" flipH="1">
                <a:off x="5034" y="3246"/>
                <a:ext cx="328" cy="18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430"/>
              <p:cNvSpPr>
                <a:spLocks/>
              </p:cNvSpPr>
              <p:nvPr/>
            </p:nvSpPr>
            <p:spPr bwMode="auto">
              <a:xfrm rot="20053737" flipH="1">
                <a:off x="4824" y="2970"/>
                <a:ext cx="130" cy="220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431"/>
              <p:cNvSpPr>
                <a:spLocks/>
              </p:cNvSpPr>
              <p:nvPr/>
            </p:nvSpPr>
            <p:spPr bwMode="auto">
              <a:xfrm rot="20053737" flipH="1">
                <a:off x="4913" y="2865"/>
                <a:ext cx="64" cy="7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432"/>
              <p:cNvSpPr>
                <a:spLocks/>
              </p:cNvSpPr>
              <p:nvPr/>
            </p:nvSpPr>
            <p:spPr bwMode="auto">
              <a:xfrm rot="20053737" flipH="1">
                <a:off x="4945" y="2920"/>
                <a:ext cx="30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433"/>
              <p:cNvSpPr>
                <a:spLocks/>
              </p:cNvSpPr>
              <p:nvPr/>
            </p:nvSpPr>
            <p:spPr bwMode="auto">
              <a:xfrm rot="20053737" flipH="1">
                <a:off x="4877" y="2815"/>
                <a:ext cx="8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434"/>
              <p:cNvSpPr>
                <a:spLocks/>
              </p:cNvSpPr>
              <p:nvPr/>
            </p:nvSpPr>
            <p:spPr bwMode="auto">
              <a:xfrm rot="20053737" flipH="1">
                <a:off x="4839" y="2839"/>
                <a:ext cx="108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435"/>
              <p:cNvSpPr>
                <a:spLocks/>
              </p:cNvSpPr>
              <p:nvPr/>
            </p:nvSpPr>
            <p:spPr bwMode="auto">
              <a:xfrm rot="20053737" flipH="1">
                <a:off x="4889" y="2983"/>
                <a:ext cx="36" cy="113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436"/>
              <p:cNvSpPr>
                <a:spLocks/>
              </p:cNvSpPr>
              <p:nvPr/>
            </p:nvSpPr>
            <p:spPr bwMode="auto">
              <a:xfrm rot="20053737" flipH="1">
                <a:off x="5000" y="2893"/>
                <a:ext cx="30" cy="2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437"/>
              <p:cNvSpPr>
                <a:spLocks/>
              </p:cNvSpPr>
              <p:nvPr/>
            </p:nvSpPr>
            <p:spPr bwMode="auto">
              <a:xfrm rot="20053737" flipH="1">
                <a:off x="5107" y="2811"/>
                <a:ext cx="64" cy="196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438"/>
              <p:cNvSpPr>
                <a:spLocks/>
              </p:cNvSpPr>
              <p:nvPr/>
            </p:nvSpPr>
            <p:spPr bwMode="auto">
              <a:xfrm rot="20053737" flipH="1">
                <a:off x="5088" y="3047"/>
                <a:ext cx="99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439"/>
              <p:cNvSpPr>
                <a:spLocks/>
              </p:cNvSpPr>
              <p:nvPr/>
            </p:nvSpPr>
            <p:spPr bwMode="auto">
              <a:xfrm rot="20053737" flipH="1">
                <a:off x="5093" y="2903"/>
                <a:ext cx="251" cy="207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440"/>
              <p:cNvSpPr>
                <a:spLocks/>
              </p:cNvSpPr>
              <p:nvPr/>
            </p:nvSpPr>
            <p:spPr bwMode="auto">
              <a:xfrm rot="20053737" flipH="1">
                <a:off x="4977" y="3172"/>
                <a:ext cx="89" cy="6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441"/>
              <p:cNvSpPr>
                <a:spLocks/>
              </p:cNvSpPr>
              <p:nvPr/>
            </p:nvSpPr>
            <p:spPr bwMode="auto">
              <a:xfrm rot="20053737" flipH="1">
                <a:off x="4983" y="3204"/>
                <a:ext cx="335" cy="116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442"/>
              <p:cNvSpPr>
                <a:spLocks/>
              </p:cNvSpPr>
              <p:nvPr/>
            </p:nvSpPr>
            <p:spPr bwMode="auto">
              <a:xfrm rot="20053737" flipH="1">
                <a:off x="4962" y="3078"/>
                <a:ext cx="192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443"/>
              <p:cNvSpPr>
                <a:spLocks/>
              </p:cNvSpPr>
              <p:nvPr/>
            </p:nvSpPr>
            <p:spPr bwMode="auto">
              <a:xfrm rot="20053737" flipH="1">
                <a:off x="5000" y="2907"/>
                <a:ext cx="142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444"/>
              <p:cNvSpPr>
                <a:spLocks/>
              </p:cNvSpPr>
              <p:nvPr/>
            </p:nvSpPr>
            <p:spPr bwMode="auto">
              <a:xfrm rot="20053737" flipH="1">
                <a:off x="4905" y="2970"/>
                <a:ext cx="107" cy="10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445"/>
              <p:cNvSpPr>
                <a:spLocks/>
              </p:cNvSpPr>
              <p:nvPr/>
            </p:nvSpPr>
            <p:spPr bwMode="auto">
              <a:xfrm rot="20053737" flipH="1">
                <a:off x="4768" y="3133"/>
                <a:ext cx="110" cy="113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446"/>
              <p:cNvSpPr>
                <a:spLocks/>
              </p:cNvSpPr>
              <p:nvPr/>
            </p:nvSpPr>
            <p:spPr bwMode="auto">
              <a:xfrm rot="20053737" flipH="1">
                <a:off x="4860" y="2888"/>
                <a:ext cx="31" cy="10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447"/>
              <p:cNvSpPr>
                <a:spLocks/>
              </p:cNvSpPr>
              <p:nvPr/>
            </p:nvSpPr>
            <p:spPr bwMode="auto">
              <a:xfrm rot="20053737" flipH="1">
                <a:off x="4946" y="2928"/>
                <a:ext cx="121" cy="78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448"/>
              <p:cNvSpPr>
                <a:spLocks/>
              </p:cNvSpPr>
              <p:nvPr/>
            </p:nvSpPr>
            <p:spPr bwMode="auto">
              <a:xfrm rot="20053737" flipH="1">
                <a:off x="4941" y="2840"/>
                <a:ext cx="95" cy="7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449"/>
              <p:cNvSpPr>
                <a:spLocks/>
              </p:cNvSpPr>
              <p:nvPr/>
            </p:nvSpPr>
            <p:spPr bwMode="auto">
              <a:xfrm rot="20053737" flipH="1">
                <a:off x="5211" y="2839"/>
                <a:ext cx="67" cy="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450"/>
              <p:cNvSpPr>
                <a:spLocks/>
              </p:cNvSpPr>
              <p:nvPr/>
            </p:nvSpPr>
            <p:spPr bwMode="auto">
              <a:xfrm rot="20053737" flipH="1">
                <a:off x="4928" y="3195"/>
                <a:ext cx="77" cy="5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451"/>
              <p:cNvSpPr>
                <a:spLocks/>
              </p:cNvSpPr>
              <p:nvPr/>
            </p:nvSpPr>
            <p:spPr bwMode="auto">
              <a:xfrm rot="20053737" flipH="1">
                <a:off x="5029" y="3169"/>
                <a:ext cx="258" cy="57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452"/>
              <p:cNvSpPr>
                <a:spLocks/>
              </p:cNvSpPr>
              <p:nvPr/>
            </p:nvSpPr>
            <p:spPr bwMode="auto">
              <a:xfrm rot="20053737" flipH="1">
                <a:off x="5094" y="2907"/>
                <a:ext cx="44" cy="10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453"/>
              <p:cNvSpPr>
                <a:spLocks/>
              </p:cNvSpPr>
              <p:nvPr/>
            </p:nvSpPr>
            <p:spPr bwMode="auto">
              <a:xfrm rot="20053737" flipH="1">
                <a:off x="4948" y="2909"/>
                <a:ext cx="20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454"/>
              <p:cNvSpPr>
                <a:spLocks/>
              </p:cNvSpPr>
              <p:nvPr/>
            </p:nvSpPr>
            <p:spPr bwMode="auto">
              <a:xfrm rot="20053737" flipH="1">
                <a:off x="4878" y="2900"/>
                <a:ext cx="16" cy="9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455"/>
              <p:cNvSpPr>
                <a:spLocks/>
              </p:cNvSpPr>
              <p:nvPr/>
            </p:nvSpPr>
            <p:spPr bwMode="auto">
              <a:xfrm rot="20053737" flipH="1">
                <a:off x="4980" y="2877"/>
                <a:ext cx="47" cy="46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456"/>
              <p:cNvSpPr>
                <a:spLocks/>
              </p:cNvSpPr>
              <p:nvPr/>
            </p:nvSpPr>
            <p:spPr bwMode="auto">
              <a:xfrm rot="20053737" flipH="1">
                <a:off x="5163" y="2779"/>
                <a:ext cx="25" cy="7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457"/>
              <p:cNvSpPr>
                <a:spLocks/>
              </p:cNvSpPr>
              <p:nvPr/>
            </p:nvSpPr>
            <p:spPr bwMode="auto">
              <a:xfrm rot="20053737" flipH="1">
                <a:off x="4843" y="3016"/>
                <a:ext cx="49" cy="107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458"/>
              <p:cNvSpPr>
                <a:spLocks/>
              </p:cNvSpPr>
              <p:nvPr/>
            </p:nvSpPr>
            <p:spPr bwMode="auto">
              <a:xfrm rot="20053737" flipH="1">
                <a:off x="5089" y="3019"/>
                <a:ext cx="94" cy="79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459"/>
              <p:cNvSpPr>
                <a:spLocks/>
              </p:cNvSpPr>
              <p:nvPr/>
            </p:nvSpPr>
            <p:spPr bwMode="auto">
              <a:xfrm rot="20053737" flipH="1">
                <a:off x="4913" y="3095"/>
                <a:ext cx="144" cy="99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460"/>
              <p:cNvSpPr>
                <a:spLocks/>
              </p:cNvSpPr>
              <p:nvPr/>
            </p:nvSpPr>
            <p:spPr bwMode="auto">
              <a:xfrm rot="20053737" flipH="1">
                <a:off x="5121" y="2930"/>
                <a:ext cx="214" cy="18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461"/>
              <p:cNvSpPr>
                <a:spLocks/>
              </p:cNvSpPr>
              <p:nvPr/>
            </p:nvSpPr>
            <p:spPr bwMode="auto">
              <a:xfrm rot="20053737" flipH="1">
                <a:off x="5298" y="3072"/>
                <a:ext cx="85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462"/>
              <p:cNvSpPr>
                <a:spLocks/>
              </p:cNvSpPr>
              <p:nvPr/>
            </p:nvSpPr>
            <p:spPr bwMode="auto">
              <a:xfrm rot="20053737" flipH="1">
                <a:off x="4928" y="2897"/>
                <a:ext cx="41" cy="42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463"/>
              <p:cNvSpPr>
                <a:spLocks/>
              </p:cNvSpPr>
              <p:nvPr/>
            </p:nvSpPr>
            <p:spPr bwMode="auto">
              <a:xfrm rot="20053737" flipH="1">
                <a:off x="4983" y="2854"/>
                <a:ext cx="39" cy="3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464"/>
              <p:cNvSpPr>
                <a:spLocks/>
              </p:cNvSpPr>
              <p:nvPr/>
            </p:nvSpPr>
            <p:spPr bwMode="auto">
              <a:xfrm rot="20053737" flipH="1">
                <a:off x="4916" y="2850"/>
                <a:ext cx="68" cy="3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465"/>
              <p:cNvSpPr>
                <a:spLocks/>
              </p:cNvSpPr>
              <p:nvPr/>
            </p:nvSpPr>
            <p:spPr bwMode="auto">
              <a:xfrm rot="20053737" flipH="1">
                <a:off x="4934" y="2811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466"/>
              <p:cNvSpPr>
                <a:spLocks/>
              </p:cNvSpPr>
              <p:nvPr/>
            </p:nvSpPr>
            <p:spPr bwMode="auto">
              <a:xfrm rot="20053737" flipH="1">
                <a:off x="4929" y="2975"/>
                <a:ext cx="3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467"/>
              <p:cNvSpPr>
                <a:spLocks/>
              </p:cNvSpPr>
              <p:nvPr/>
            </p:nvSpPr>
            <p:spPr bwMode="auto">
              <a:xfrm rot="20053737" flipH="1">
                <a:off x="4977" y="2946"/>
                <a:ext cx="7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468"/>
            <p:cNvGrpSpPr>
              <a:grpSpLocks/>
            </p:cNvGrpSpPr>
            <p:nvPr/>
          </p:nvGrpSpPr>
          <p:grpSpPr bwMode="auto">
            <a:xfrm>
              <a:off x="3456" y="816"/>
              <a:ext cx="766" cy="762"/>
              <a:chOff x="4665" y="2710"/>
              <a:chExt cx="766" cy="762"/>
            </a:xfrm>
          </p:grpSpPr>
          <p:sp>
            <p:nvSpPr>
              <p:cNvPr id="12" name="Freeform 469"/>
              <p:cNvSpPr>
                <a:spLocks/>
              </p:cNvSpPr>
              <p:nvPr/>
            </p:nvSpPr>
            <p:spPr bwMode="auto">
              <a:xfrm rot="20053737" flipH="1">
                <a:off x="4665" y="2710"/>
                <a:ext cx="766" cy="762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470"/>
              <p:cNvSpPr>
                <a:spLocks/>
              </p:cNvSpPr>
              <p:nvPr/>
            </p:nvSpPr>
            <p:spPr bwMode="auto">
              <a:xfrm rot="20053737" flipH="1">
                <a:off x="5187" y="2755"/>
                <a:ext cx="80" cy="123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471"/>
              <p:cNvSpPr>
                <a:spLocks/>
              </p:cNvSpPr>
              <p:nvPr/>
            </p:nvSpPr>
            <p:spPr bwMode="auto">
              <a:xfrm rot="20053737" flipH="1">
                <a:off x="5044" y="2744"/>
                <a:ext cx="119" cy="14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472"/>
              <p:cNvSpPr>
                <a:spLocks/>
              </p:cNvSpPr>
              <p:nvPr/>
            </p:nvSpPr>
            <p:spPr bwMode="auto">
              <a:xfrm rot="20053737" flipH="1">
                <a:off x="5132" y="2857"/>
                <a:ext cx="121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473"/>
              <p:cNvSpPr>
                <a:spLocks/>
              </p:cNvSpPr>
              <p:nvPr/>
            </p:nvSpPr>
            <p:spPr bwMode="auto">
              <a:xfrm rot="20053737" flipH="1">
                <a:off x="5217" y="2992"/>
                <a:ext cx="3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474"/>
              <p:cNvSpPr>
                <a:spLocks/>
              </p:cNvSpPr>
              <p:nvPr/>
            </p:nvSpPr>
            <p:spPr bwMode="auto">
              <a:xfrm rot="20053737" flipH="1">
                <a:off x="5204" y="2949"/>
                <a:ext cx="223" cy="187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475"/>
              <p:cNvSpPr>
                <a:spLocks/>
              </p:cNvSpPr>
              <p:nvPr/>
            </p:nvSpPr>
            <p:spPr bwMode="auto">
              <a:xfrm rot="20053737" flipH="1">
                <a:off x="5045" y="3081"/>
                <a:ext cx="18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476"/>
              <p:cNvSpPr>
                <a:spLocks/>
              </p:cNvSpPr>
              <p:nvPr/>
            </p:nvSpPr>
            <p:spPr bwMode="auto">
              <a:xfrm rot="20053737" flipH="1">
                <a:off x="4980" y="2882"/>
                <a:ext cx="15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477"/>
              <p:cNvSpPr>
                <a:spLocks/>
              </p:cNvSpPr>
              <p:nvPr/>
            </p:nvSpPr>
            <p:spPr bwMode="auto">
              <a:xfrm rot="20053737" flipH="1">
                <a:off x="4873" y="3054"/>
                <a:ext cx="293" cy="2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478"/>
              <p:cNvSpPr>
                <a:spLocks/>
              </p:cNvSpPr>
              <p:nvPr/>
            </p:nvSpPr>
            <p:spPr bwMode="auto">
              <a:xfrm rot="20053737" flipH="1">
                <a:off x="5061" y="2793"/>
                <a:ext cx="22" cy="10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479"/>
              <p:cNvSpPr>
                <a:spLocks/>
              </p:cNvSpPr>
              <p:nvPr/>
            </p:nvSpPr>
            <p:spPr bwMode="auto">
              <a:xfrm rot="20053737" flipH="1">
                <a:off x="4988" y="2881"/>
                <a:ext cx="105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480"/>
              <p:cNvSpPr>
                <a:spLocks/>
              </p:cNvSpPr>
              <p:nvPr/>
            </p:nvSpPr>
            <p:spPr bwMode="auto">
              <a:xfrm rot="20053737" flipH="1">
                <a:off x="4886" y="2951"/>
                <a:ext cx="118" cy="9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481"/>
              <p:cNvSpPr>
                <a:spLocks/>
              </p:cNvSpPr>
              <p:nvPr/>
            </p:nvSpPr>
            <p:spPr bwMode="auto">
              <a:xfrm rot="20053737" flipH="1">
                <a:off x="4795" y="2940"/>
                <a:ext cx="80" cy="16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482"/>
              <p:cNvSpPr>
                <a:spLocks/>
              </p:cNvSpPr>
              <p:nvPr/>
            </p:nvSpPr>
            <p:spPr bwMode="auto">
              <a:xfrm rot="20053737" flipH="1">
                <a:off x="4963" y="2786"/>
                <a:ext cx="122" cy="132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483"/>
              <p:cNvSpPr>
                <a:spLocks/>
              </p:cNvSpPr>
              <p:nvPr/>
            </p:nvSpPr>
            <p:spPr bwMode="auto">
              <a:xfrm rot="20053737" flipH="1">
                <a:off x="4802" y="3017"/>
                <a:ext cx="182" cy="193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484"/>
              <p:cNvSpPr>
                <a:spLocks/>
              </p:cNvSpPr>
              <p:nvPr/>
            </p:nvSpPr>
            <p:spPr bwMode="auto">
              <a:xfrm rot="20053737" flipH="1">
                <a:off x="4834" y="3154"/>
                <a:ext cx="323" cy="135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485"/>
              <p:cNvSpPr>
                <a:spLocks/>
              </p:cNvSpPr>
              <p:nvPr/>
            </p:nvSpPr>
            <p:spPr bwMode="auto">
              <a:xfrm rot="20053737" flipH="1">
                <a:off x="4718" y="3088"/>
                <a:ext cx="246" cy="3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486"/>
              <p:cNvSpPr>
                <a:spLocks/>
              </p:cNvSpPr>
              <p:nvPr/>
            </p:nvSpPr>
            <p:spPr bwMode="auto">
              <a:xfrm rot="20053737" flipH="1">
                <a:off x="4702" y="2812"/>
                <a:ext cx="223" cy="23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87"/>
              <p:cNvSpPr>
                <a:spLocks/>
              </p:cNvSpPr>
              <p:nvPr/>
            </p:nvSpPr>
            <p:spPr bwMode="auto">
              <a:xfrm rot="20053737" flipH="1">
                <a:off x="4902" y="2865"/>
                <a:ext cx="66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488"/>
              <p:cNvSpPr>
                <a:spLocks/>
              </p:cNvSpPr>
              <p:nvPr/>
            </p:nvSpPr>
            <p:spPr bwMode="auto">
              <a:xfrm rot="20053737" flipH="1">
                <a:off x="4867" y="2802"/>
                <a:ext cx="104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489"/>
              <p:cNvSpPr>
                <a:spLocks/>
              </p:cNvSpPr>
              <p:nvPr/>
            </p:nvSpPr>
            <p:spPr bwMode="auto">
              <a:xfrm rot="20053737" flipH="1">
                <a:off x="4818" y="2827"/>
                <a:ext cx="130" cy="2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490"/>
              <p:cNvSpPr>
                <a:spLocks/>
              </p:cNvSpPr>
              <p:nvPr/>
            </p:nvSpPr>
            <p:spPr bwMode="auto">
              <a:xfrm rot="20053737" flipH="1">
                <a:off x="4925" y="2917"/>
                <a:ext cx="13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491"/>
              <p:cNvSpPr>
                <a:spLocks/>
              </p:cNvSpPr>
              <p:nvPr/>
            </p:nvSpPr>
            <p:spPr bwMode="auto">
              <a:xfrm rot="20053737" flipH="1">
                <a:off x="5004" y="2839"/>
                <a:ext cx="56" cy="4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492"/>
              <p:cNvSpPr>
                <a:spLocks/>
              </p:cNvSpPr>
              <p:nvPr/>
            </p:nvSpPr>
            <p:spPr bwMode="auto">
              <a:xfrm rot="20053737" flipH="1">
                <a:off x="4939" y="2894"/>
                <a:ext cx="34" cy="2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493"/>
              <p:cNvSpPr>
                <a:spLocks/>
              </p:cNvSpPr>
              <p:nvPr/>
            </p:nvSpPr>
            <p:spPr bwMode="auto">
              <a:xfrm rot="20053737" flipH="1">
                <a:off x="4968" y="2892"/>
                <a:ext cx="28" cy="2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494"/>
              <p:cNvSpPr>
                <a:spLocks/>
              </p:cNvSpPr>
              <p:nvPr/>
            </p:nvSpPr>
            <p:spPr bwMode="auto">
              <a:xfrm rot="20053737" flipH="1">
                <a:off x="4966" y="2918"/>
                <a:ext cx="32" cy="1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495"/>
              <p:cNvSpPr>
                <a:spLocks/>
              </p:cNvSpPr>
              <p:nvPr/>
            </p:nvSpPr>
            <p:spPr bwMode="auto">
              <a:xfrm rot="20053737" flipH="1">
                <a:off x="4881" y="2747"/>
                <a:ext cx="96" cy="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496"/>
              <p:cNvSpPr>
                <a:spLocks/>
              </p:cNvSpPr>
              <p:nvPr/>
            </p:nvSpPr>
            <p:spPr bwMode="auto">
              <a:xfrm rot="20053737" flipH="1">
                <a:off x="5034" y="3246"/>
                <a:ext cx="328" cy="18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97"/>
              <p:cNvSpPr>
                <a:spLocks/>
              </p:cNvSpPr>
              <p:nvPr/>
            </p:nvSpPr>
            <p:spPr bwMode="auto">
              <a:xfrm rot="20053737" flipH="1">
                <a:off x="4824" y="2970"/>
                <a:ext cx="130" cy="220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498"/>
              <p:cNvSpPr>
                <a:spLocks/>
              </p:cNvSpPr>
              <p:nvPr/>
            </p:nvSpPr>
            <p:spPr bwMode="auto">
              <a:xfrm rot="20053737" flipH="1">
                <a:off x="4913" y="2865"/>
                <a:ext cx="64" cy="7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99"/>
              <p:cNvSpPr>
                <a:spLocks/>
              </p:cNvSpPr>
              <p:nvPr/>
            </p:nvSpPr>
            <p:spPr bwMode="auto">
              <a:xfrm rot="20053737" flipH="1">
                <a:off x="4945" y="2920"/>
                <a:ext cx="30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500"/>
              <p:cNvSpPr>
                <a:spLocks/>
              </p:cNvSpPr>
              <p:nvPr/>
            </p:nvSpPr>
            <p:spPr bwMode="auto">
              <a:xfrm rot="20053737" flipH="1">
                <a:off x="4877" y="2815"/>
                <a:ext cx="8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501"/>
              <p:cNvSpPr>
                <a:spLocks/>
              </p:cNvSpPr>
              <p:nvPr/>
            </p:nvSpPr>
            <p:spPr bwMode="auto">
              <a:xfrm rot="20053737" flipH="1">
                <a:off x="4839" y="2839"/>
                <a:ext cx="108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02"/>
              <p:cNvSpPr>
                <a:spLocks/>
              </p:cNvSpPr>
              <p:nvPr/>
            </p:nvSpPr>
            <p:spPr bwMode="auto">
              <a:xfrm rot="20053737" flipH="1">
                <a:off x="4889" y="2983"/>
                <a:ext cx="36" cy="113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503"/>
              <p:cNvSpPr>
                <a:spLocks/>
              </p:cNvSpPr>
              <p:nvPr/>
            </p:nvSpPr>
            <p:spPr bwMode="auto">
              <a:xfrm rot="20053737" flipH="1">
                <a:off x="5000" y="2893"/>
                <a:ext cx="30" cy="2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504"/>
              <p:cNvSpPr>
                <a:spLocks/>
              </p:cNvSpPr>
              <p:nvPr/>
            </p:nvSpPr>
            <p:spPr bwMode="auto">
              <a:xfrm rot="20053737" flipH="1">
                <a:off x="5107" y="2811"/>
                <a:ext cx="64" cy="196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505"/>
              <p:cNvSpPr>
                <a:spLocks/>
              </p:cNvSpPr>
              <p:nvPr/>
            </p:nvSpPr>
            <p:spPr bwMode="auto">
              <a:xfrm rot="20053737" flipH="1">
                <a:off x="5088" y="3047"/>
                <a:ext cx="99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506"/>
              <p:cNvSpPr>
                <a:spLocks/>
              </p:cNvSpPr>
              <p:nvPr/>
            </p:nvSpPr>
            <p:spPr bwMode="auto">
              <a:xfrm rot="20053737" flipH="1">
                <a:off x="5093" y="2903"/>
                <a:ext cx="251" cy="207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507"/>
              <p:cNvSpPr>
                <a:spLocks/>
              </p:cNvSpPr>
              <p:nvPr/>
            </p:nvSpPr>
            <p:spPr bwMode="auto">
              <a:xfrm rot="20053737" flipH="1">
                <a:off x="4977" y="3172"/>
                <a:ext cx="89" cy="6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508"/>
              <p:cNvSpPr>
                <a:spLocks/>
              </p:cNvSpPr>
              <p:nvPr/>
            </p:nvSpPr>
            <p:spPr bwMode="auto">
              <a:xfrm rot="20053737" flipH="1">
                <a:off x="4983" y="3204"/>
                <a:ext cx="335" cy="116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509"/>
              <p:cNvSpPr>
                <a:spLocks/>
              </p:cNvSpPr>
              <p:nvPr/>
            </p:nvSpPr>
            <p:spPr bwMode="auto">
              <a:xfrm rot="20053737" flipH="1">
                <a:off x="4962" y="3078"/>
                <a:ext cx="192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10"/>
              <p:cNvSpPr>
                <a:spLocks/>
              </p:cNvSpPr>
              <p:nvPr/>
            </p:nvSpPr>
            <p:spPr bwMode="auto">
              <a:xfrm rot="20053737" flipH="1">
                <a:off x="5000" y="2907"/>
                <a:ext cx="142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11"/>
              <p:cNvSpPr>
                <a:spLocks/>
              </p:cNvSpPr>
              <p:nvPr/>
            </p:nvSpPr>
            <p:spPr bwMode="auto">
              <a:xfrm rot="20053737" flipH="1">
                <a:off x="4905" y="2970"/>
                <a:ext cx="107" cy="10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12"/>
              <p:cNvSpPr>
                <a:spLocks/>
              </p:cNvSpPr>
              <p:nvPr/>
            </p:nvSpPr>
            <p:spPr bwMode="auto">
              <a:xfrm rot="20053737" flipH="1">
                <a:off x="4768" y="3133"/>
                <a:ext cx="110" cy="113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13"/>
              <p:cNvSpPr>
                <a:spLocks/>
              </p:cNvSpPr>
              <p:nvPr/>
            </p:nvSpPr>
            <p:spPr bwMode="auto">
              <a:xfrm rot="20053737" flipH="1">
                <a:off x="4860" y="2888"/>
                <a:ext cx="31" cy="10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14"/>
              <p:cNvSpPr>
                <a:spLocks/>
              </p:cNvSpPr>
              <p:nvPr/>
            </p:nvSpPr>
            <p:spPr bwMode="auto">
              <a:xfrm rot="20053737" flipH="1">
                <a:off x="4946" y="2928"/>
                <a:ext cx="121" cy="78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15"/>
              <p:cNvSpPr>
                <a:spLocks/>
              </p:cNvSpPr>
              <p:nvPr/>
            </p:nvSpPr>
            <p:spPr bwMode="auto">
              <a:xfrm rot="20053737" flipH="1">
                <a:off x="4941" y="2840"/>
                <a:ext cx="95" cy="7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16"/>
              <p:cNvSpPr>
                <a:spLocks/>
              </p:cNvSpPr>
              <p:nvPr/>
            </p:nvSpPr>
            <p:spPr bwMode="auto">
              <a:xfrm rot="20053737" flipH="1">
                <a:off x="5211" y="2839"/>
                <a:ext cx="67" cy="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17"/>
              <p:cNvSpPr>
                <a:spLocks/>
              </p:cNvSpPr>
              <p:nvPr/>
            </p:nvSpPr>
            <p:spPr bwMode="auto">
              <a:xfrm rot="20053737" flipH="1">
                <a:off x="4928" y="3195"/>
                <a:ext cx="77" cy="5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18"/>
              <p:cNvSpPr>
                <a:spLocks/>
              </p:cNvSpPr>
              <p:nvPr/>
            </p:nvSpPr>
            <p:spPr bwMode="auto">
              <a:xfrm rot="20053737" flipH="1">
                <a:off x="5029" y="3169"/>
                <a:ext cx="258" cy="57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19"/>
              <p:cNvSpPr>
                <a:spLocks/>
              </p:cNvSpPr>
              <p:nvPr/>
            </p:nvSpPr>
            <p:spPr bwMode="auto">
              <a:xfrm rot="20053737" flipH="1">
                <a:off x="5094" y="2907"/>
                <a:ext cx="44" cy="10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520"/>
              <p:cNvSpPr>
                <a:spLocks/>
              </p:cNvSpPr>
              <p:nvPr/>
            </p:nvSpPr>
            <p:spPr bwMode="auto">
              <a:xfrm rot="20053737" flipH="1">
                <a:off x="4948" y="2909"/>
                <a:ext cx="20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521"/>
              <p:cNvSpPr>
                <a:spLocks/>
              </p:cNvSpPr>
              <p:nvPr/>
            </p:nvSpPr>
            <p:spPr bwMode="auto">
              <a:xfrm rot="20053737" flipH="1">
                <a:off x="4878" y="2900"/>
                <a:ext cx="16" cy="9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522"/>
              <p:cNvSpPr>
                <a:spLocks/>
              </p:cNvSpPr>
              <p:nvPr/>
            </p:nvSpPr>
            <p:spPr bwMode="auto">
              <a:xfrm rot="20053737" flipH="1">
                <a:off x="4980" y="2877"/>
                <a:ext cx="47" cy="46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523"/>
              <p:cNvSpPr>
                <a:spLocks/>
              </p:cNvSpPr>
              <p:nvPr/>
            </p:nvSpPr>
            <p:spPr bwMode="auto">
              <a:xfrm rot="20053737" flipH="1">
                <a:off x="5163" y="2779"/>
                <a:ext cx="25" cy="7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524"/>
              <p:cNvSpPr>
                <a:spLocks/>
              </p:cNvSpPr>
              <p:nvPr/>
            </p:nvSpPr>
            <p:spPr bwMode="auto">
              <a:xfrm rot="20053737" flipH="1">
                <a:off x="4843" y="3016"/>
                <a:ext cx="49" cy="107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525"/>
              <p:cNvSpPr>
                <a:spLocks/>
              </p:cNvSpPr>
              <p:nvPr/>
            </p:nvSpPr>
            <p:spPr bwMode="auto">
              <a:xfrm rot="20053737" flipH="1">
                <a:off x="5089" y="3019"/>
                <a:ext cx="94" cy="79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526"/>
              <p:cNvSpPr>
                <a:spLocks/>
              </p:cNvSpPr>
              <p:nvPr/>
            </p:nvSpPr>
            <p:spPr bwMode="auto">
              <a:xfrm rot="20053737" flipH="1">
                <a:off x="4913" y="3095"/>
                <a:ext cx="144" cy="99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527"/>
              <p:cNvSpPr>
                <a:spLocks/>
              </p:cNvSpPr>
              <p:nvPr/>
            </p:nvSpPr>
            <p:spPr bwMode="auto">
              <a:xfrm rot="20053737" flipH="1">
                <a:off x="5121" y="2930"/>
                <a:ext cx="214" cy="18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528"/>
              <p:cNvSpPr>
                <a:spLocks/>
              </p:cNvSpPr>
              <p:nvPr/>
            </p:nvSpPr>
            <p:spPr bwMode="auto">
              <a:xfrm rot="20053737" flipH="1">
                <a:off x="5298" y="3072"/>
                <a:ext cx="85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529"/>
              <p:cNvSpPr>
                <a:spLocks/>
              </p:cNvSpPr>
              <p:nvPr/>
            </p:nvSpPr>
            <p:spPr bwMode="auto">
              <a:xfrm rot="20053737" flipH="1">
                <a:off x="4928" y="2897"/>
                <a:ext cx="41" cy="42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530"/>
              <p:cNvSpPr>
                <a:spLocks/>
              </p:cNvSpPr>
              <p:nvPr/>
            </p:nvSpPr>
            <p:spPr bwMode="auto">
              <a:xfrm rot="20053737" flipH="1">
                <a:off x="4983" y="2854"/>
                <a:ext cx="39" cy="3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531"/>
              <p:cNvSpPr>
                <a:spLocks/>
              </p:cNvSpPr>
              <p:nvPr/>
            </p:nvSpPr>
            <p:spPr bwMode="auto">
              <a:xfrm rot="20053737" flipH="1">
                <a:off x="4916" y="2850"/>
                <a:ext cx="68" cy="3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532"/>
              <p:cNvSpPr>
                <a:spLocks/>
              </p:cNvSpPr>
              <p:nvPr/>
            </p:nvSpPr>
            <p:spPr bwMode="auto">
              <a:xfrm rot="20053737" flipH="1">
                <a:off x="4934" y="2811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533"/>
              <p:cNvSpPr>
                <a:spLocks/>
              </p:cNvSpPr>
              <p:nvPr/>
            </p:nvSpPr>
            <p:spPr bwMode="auto">
              <a:xfrm rot="20053737" flipH="1">
                <a:off x="4929" y="2975"/>
                <a:ext cx="3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534"/>
              <p:cNvSpPr>
                <a:spLocks/>
              </p:cNvSpPr>
              <p:nvPr/>
            </p:nvSpPr>
            <p:spPr bwMode="auto">
              <a:xfrm rot="20053737" flipH="1">
                <a:off x="4977" y="2946"/>
                <a:ext cx="7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37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43578"/>
            <a:ext cx="786991" cy="1214422"/>
          </a:xfrm>
          <a:prstGeom prst="rect">
            <a:avLst/>
          </a:prstGeom>
          <a:noFill/>
        </p:spPr>
      </p:pic>
      <p:pic>
        <p:nvPicPr>
          <p:cNvPr id="538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643578"/>
            <a:ext cx="786992" cy="1214422"/>
          </a:xfrm>
          <a:prstGeom prst="rect">
            <a:avLst/>
          </a:prstGeom>
          <a:noFill/>
        </p:spPr>
      </p:pic>
      <p:pic>
        <p:nvPicPr>
          <p:cNvPr id="539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643578"/>
            <a:ext cx="786992" cy="1214422"/>
          </a:xfrm>
          <a:prstGeom prst="rect">
            <a:avLst/>
          </a:prstGeom>
          <a:noFill/>
        </p:spPr>
      </p:pic>
      <p:pic>
        <p:nvPicPr>
          <p:cNvPr id="540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541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542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543" name="Picture 6" descr="D:\МГПИ\методика ФЭМП\игра 2\Карта 7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544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545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546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547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14942" y="1285860"/>
            <a:ext cx="1730375" cy="2670175"/>
          </a:xfrm>
          <a:prstGeom prst="rect">
            <a:avLst/>
          </a:prstGeom>
          <a:noFill/>
        </p:spPr>
      </p:pic>
      <p:sp>
        <p:nvSpPr>
          <p:cNvPr id="548" name="TextBox 547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цветов в вазе?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962400" cy="5214938"/>
            <a:chOff x="2640" y="816"/>
            <a:chExt cx="2496" cy="328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84" y="1008"/>
              <a:ext cx="766" cy="762"/>
              <a:chOff x="4665" y="2710"/>
              <a:chExt cx="766" cy="762"/>
            </a:xfrm>
          </p:grpSpPr>
          <p:sp>
            <p:nvSpPr>
              <p:cNvPr id="471" name="Freeform 4"/>
              <p:cNvSpPr>
                <a:spLocks/>
              </p:cNvSpPr>
              <p:nvPr/>
            </p:nvSpPr>
            <p:spPr bwMode="auto">
              <a:xfrm rot="20053737" flipH="1">
                <a:off x="4665" y="2710"/>
                <a:ext cx="766" cy="762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" name="Freeform 5"/>
              <p:cNvSpPr>
                <a:spLocks/>
              </p:cNvSpPr>
              <p:nvPr/>
            </p:nvSpPr>
            <p:spPr bwMode="auto">
              <a:xfrm rot="20053737" flipH="1">
                <a:off x="5187" y="2755"/>
                <a:ext cx="80" cy="123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3" name="Freeform 6"/>
              <p:cNvSpPr>
                <a:spLocks/>
              </p:cNvSpPr>
              <p:nvPr/>
            </p:nvSpPr>
            <p:spPr bwMode="auto">
              <a:xfrm rot="20053737" flipH="1">
                <a:off x="5044" y="2744"/>
                <a:ext cx="119" cy="14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" name="Freeform 7"/>
              <p:cNvSpPr>
                <a:spLocks/>
              </p:cNvSpPr>
              <p:nvPr/>
            </p:nvSpPr>
            <p:spPr bwMode="auto">
              <a:xfrm rot="20053737" flipH="1">
                <a:off x="5132" y="2857"/>
                <a:ext cx="121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Freeform 8"/>
              <p:cNvSpPr>
                <a:spLocks/>
              </p:cNvSpPr>
              <p:nvPr/>
            </p:nvSpPr>
            <p:spPr bwMode="auto">
              <a:xfrm rot="20053737" flipH="1">
                <a:off x="5217" y="2992"/>
                <a:ext cx="3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6" name="Freeform 9"/>
              <p:cNvSpPr>
                <a:spLocks/>
              </p:cNvSpPr>
              <p:nvPr/>
            </p:nvSpPr>
            <p:spPr bwMode="auto">
              <a:xfrm rot="20053737" flipH="1">
                <a:off x="5204" y="2949"/>
                <a:ext cx="223" cy="187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7" name="Freeform 10"/>
              <p:cNvSpPr>
                <a:spLocks/>
              </p:cNvSpPr>
              <p:nvPr/>
            </p:nvSpPr>
            <p:spPr bwMode="auto">
              <a:xfrm rot="20053737" flipH="1">
                <a:off x="5045" y="3081"/>
                <a:ext cx="18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8" name="Freeform 11"/>
              <p:cNvSpPr>
                <a:spLocks/>
              </p:cNvSpPr>
              <p:nvPr/>
            </p:nvSpPr>
            <p:spPr bwMode="auto">
              <a:xfrm rot="20053737" flipH="1">
                <a:off x="4980" y="2882"/>
                <a:ext cx="15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9" name="Freeform 12"/>
              <p:cNvSpPr>
                <a:spLocks/>
              </p:cNvSpPr>
              <p:nvPr/>
            </p:nvSpPr>
            <p:spPr bwMode="auto">
              <a:xfrm rot="20053737" flipH="1">
                <a:off x="4873" y="3054"/>
                <a:ext cx="293" cy="2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0" name="Freeform 13"/>
              <p:cNvSpPr>
                <a:spLocks/>
              </p:cNvSpPr>
              <p:nvPr/>
            </p:nvSpPr>
            <p:spPr bwMode="auto">
              <a:xfrm rot="20053737" flipH="1">
                <a:off x="5061" y="2793"/>
                <a:ext cx="22" cy="10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" name="Freeform 14"/>
              <p:cNvSpPr>
                <a:spLocks/>
              </p:cNvSpPr>
              <p:nvPr/>
            </p:nvSpPr>
            <p:spPr bwMode="auto">
              <a:xfrm rot="20053737" flipH="1">
                <a:off x="4988" y="2881"/>
                <a:ext cx="105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" name="Freeform 15"/>
              <p:cNvSpPr>
                <a:spLocks/>
              </p:cNvSpPr>
              <p:nvPr/>
            </p:nvSpPr>
            <p:spPr bwMode="auto">
              <a:xfrm rot="20053737" flipH="1">
                <a:off x="4886" y="2951"/>
                <a:ext cx="118" cy="9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3" name="Freeform 16"/>
              <p:cNvSpPr>
                <a:spLocks/>
              </p:cNvSpPr>
              <p:nvPr/>
            </p:nvSpPr>
            <p:spPr bwMode="auto">
              <a:xfrm rot="20053737" flipH="1">
                <a:off x="4795" y="2940"/>
                <a:ext cx="80" cy="16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4" name="Freeform 17"/>
              <p:cNvSpPr>
                <a:spLocks/>
              </p:cNvSpPr>
              <p:nvPr/>
            </p:nvSpPr>
            <p:spPr bwMode="auto">
              <a:xfrm rot="20053737" flipH="1">
                <a:off x="4963" y="2786"/>
                <a:ext cx="122" cy="132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5" name="Freeform 18"/>
              <p:cNvSpPr>
                <a:spLocks/>
              </p:cNvSpPr>
              <p:nvPr/>
            </p:nvSpPr>
            <p:spPr bwMode="auto">
              <a:xfrm rot="20053737" flipH="1">
                <a:off x="4802" y="3017"/>
                <a:ext cx="182" cy="193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6" name="Freeform 19"/>
              <p:cNvSpPr>
                <a:spLocks/>
              </p:cNvSpPr>
              <p:nvPr/>
            </p:nvSpPr>
            <p:spPr bwMode="auto">
              <a:xfrm rot="20053737" flipH="1">
                <a:off x="4834" y="3154"/>
                <a:ext cx="323" cy="135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" name="Freeform 20"/>
              <p:cNvSpPr>
                <a:spLocks/>
              </p:cNvSpPr>
              <p:nvPr/>
            </p:nvSpPr>
            <p:spPr bwMode="auto">
              <a:xfrm rot="20053737" flipH="1">
                <a:off x="4718" y="3088"/>
                <a:ext cx="246" cy="3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" name="Freeform 21"/>
              <p:cNvSpPr>
                <a:spLocks/>
              </p:cNvSpPr>
              <p:nvPr/>
            </p:nvSpPr>
            <p:spPr bwMode="auto">
              <a:xfrm rot="20053737" flipH="1">
                <a:off x="4702" y="2812"/>
                <a:ext cx="223" cy="23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9" name="Freeform 22"/>
              <p:cNvSpPr>
                <a:spLocks/>
              </p:cNvSpPr>
              <p:nvPr/>
            </p:nvSpPr>
            <p:spPr bwMode="auto">
              <a:xfrm rot="20053737" flipH="1">
                <a:off x="4902" y="2865"/>
                <a:ext cx="66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0" name="Freeform 23"/>
              <p:cNvSpPr>
                <a:spLocks/>
              </p:cNvSpPr>
              <p:nvPr/>
            </p:nvSpPr>
            <p:spPr bwMode="auto">
              <a:xfrm rot="20053737" flipH="1">
                <a:off x="4867" y="2802"/>
                <a:ext cx="104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" name="Freeform 24"/>
              <p:cNvSpPr>
                <a:spLocks/>
              </p:cNvSpPr>
              <p:nvPr/>
            </p:nvSpPr>
            <p:spPr bwMode="auto">
              <a:xfrm rot="20053737" flipH="1">
                <a:off x="4818" y="2827"/>
                <a:ext cx="130" cy="2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" name="Freeform 25"/>
              <p:cNvSpPr>
                <a:spLocks/>
              </p:cNvSpPr>
              <p:nvPr/>
            </p:nvSpPr>
            <p:spPr bwMode="auto">
              <a:xfrm rot="20053737" flipH="1">
                <a:off x="4925" y="2917"/>
                <a:ext cx="13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" name="Freeform 26"/>
              <p:cNvSpPr>
                <a:spLocks/>
              </p:cNvSpPr>
              <p:nvPr/>
            </p:nvSpPr>
            <p:spPr bwMode="auto">
              <a:xfrm rot="20053737" flipH="1">
                <a:off x="5004" y="2839"/>
                <a:ext cx="56" cy="4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" name="Freeform 27"/>
              <p:cNvSpPr>
                <a:spLocks/>
              </p:cNvSpPr>
              <p:nvPr/>
            </p:nvSpPr>
            <p:spPr bwMode="auto">
              <a:xfrm rot="20053737" flipH="1">
                <a:off x="4939" y="2894"/>
                <a:ext cx="34" cy="2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5" name="Freeform 28"/>
              <p:cNvSpPr>
                <a:spLocks/>
              </p:cNvSpPr>
              <p:nvPr/>
            </p:nvSpPr>
            <p:spPr bwMode="auto">
              <a:xfrm rot="20053737" flipH="1">
                <a:off x="4968" y="2892"/>
                <a:ext cx="28" cy="2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6" name="Freeform 29"/>
              <p:cNvSpPr>
                <a:spLocks/>
              </p:cNvSpPr>
              <p:nvPr/>
            </p:nvSpPr>
            <p:spPr bwMode="auto">
              <a:xfrm rot="20053737" flipH="1">
                <a:off x="4966" y="2918"/>
                <a:ext cx="32" cy="1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7" name="Freeform 30"/>
              <p:cNvSpPr>
                <a:spLocks/>
              </p:cNvSpPr>
              <p:nvPr/>
            </p:nvSpPr>
            <p:spPr bwMode="auto">
              <a:xfrm rot="20053737" flipH="1">
                <a:off x="4881" y="2747"/>
                <a:ext cx="96" cy="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" name="Freeform 31"/>
              <p:cNvSpPr>
                <a:spLocks/>
              </p:cNvSpPr>
              <p:nvPr/>
            </p:nvSpPr>
            <p:spPr bwMode="auto">
              <a:xfrm rot="20053737" flipH="1">
                <a:off x="5034" y="3246"/>
                <a:ext cx="328" cy="18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9" name="Freeform 32"/>
              <p:cNvSpPr>
                <a:spLocks/>
              </p:cNvSpPr>
              <p:nvPr/>
            </p:nvSpPr>
            <p:spPr bwMode="auto">
              <a:xfrm rot="20053737" flipH="1">
                <a:off x="4824" y="2970"/>
                <a:ext cx="130" cy="220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0" name="Freeform 33"/>
              <p:cNvSpPr>
                <a:spLocks/>
              </p:cNvSpPr>
              <p:nvPr/>
            </p:nvSpPr>
            <p:spPr bwMode="auto">
              <a:xfrm rot="20053737" flipH="1">
                <a:off x="4913" y="2865"/>
                <a:ext cx="64" cy="7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" name="Freeform 34"/>
              <p:cNvSpPr>
                <a:spLocks/>
              </p:cNvSpPr>
              <p:nvPr/>
            </p:nvSpPr>
            <p:spPr bwMode="auto">
              <a:xfrm rot="20053737" flipH="1">
                <a:off x="4945" y="2920"/>
                <a:ext cx="30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" name="Freeform 35"/>
              <p:cNvSpPr>
                <a:spLocks/>
              </p:cNvSpPr>
              <p:nvPr/>
            </p:nvSpPr>
            <p:spPr bwMode="auto">
              <a:xfrm rot="20053737" flipH="1">
                <a:off x="4877" y="2815"/>
                <a:ext cx="8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" name="Freeform 36"/>
              <p:cNvSpPr>
                <a:spLocks/>
              </p:cNvSpPr>
              <p:nvPr/>
            </p:nvSpPr>
            <p:spPr bwMode="auto">
              <a:xfrm rot="20053737" flipH="1">
                <a:off x="4839" y="2839"/>
                <a:ext cx="108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" name="Freeform 37"/>
              <p:cNvSpPr>
                <a:spLocks/>
              </p:cNvSpPr>
              <p:nvPr/>
            </p:nvSpPr>
            <p:spPr bwMode="auto">
              <a:xfrm rot="20053737" flipH="1">
                <a:off x="4889" y="2983"/>
                <a:ext cx="36" cy="113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" name="Freeform 38"/>
              <p:cNvSpPr>
                <a:spLocks/>
              </p:cNvSpPr>
              <p:nvPr/>
            </p:nvSpPr>
            <p:spPr bwMode="auto">
              <a:xfrm rot="20053737" flipH="1">
                <a:off x="5000" y="2893"/>
                <a:ext cx="30" cy="2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6" name="Freeform 39"/>
              <p:cNvSpPr>
                <a:spLocks/>
              </p:cNvSpPr>
              <p:nvPr/>
            </p:nvSpPr>
            <p:spPr bwMode="auto">
              <a:xfrm rot="20053737" flipH="1">
                <a:off x="5107" y="2811"/>
                <a:ext cx="64" cy="196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 rot="20053737" flipH="1">
                <a:off x="5088" y="3047"/>
                <a:ext cx="99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 rot="20053737" flipH="1">
                <a:off x="5093" y="2903"/>
                <a:ext cx="251" cy="207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 rot="20053737" flipH="1">
                <a:off x="4977" y="3172"/>
                <a:ext cx="89" cy="6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 rot="20053737" flipH="1">
                <a:off x="4983" y="3204"/>
                <a:ext cx="335" cy="116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 rot="20053737" flipH="1">
                <a:off x="4962" y="3078"/>
                <a:ext cx="192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" name="Freeform 45"/>
              <p:cNvSpPr>
                <a:spLocks/>
              </p:cNvSpPr>
              <p:nvPr/>
            </p:nvSpPr>
            <p:spPr bwMode="auto">
              <a:xfrm rot="20053737" flipH="1">
                <a:off x="5000" y="2907"/>
                <a:ext cx="142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" name="Freeform 46"/>
              <p:cNvSpPr>
                <a:spLocks/>
              </p:cNvSpPr>
              <p:nvPr/>
            </p:nvSpPr>
            <p:spPr bwMode="auto">
              <a:xfrm rot="20053737" flipH="1">
                <a:off x="4905" y="2970"/>
                <a:ext cx="107" cy="10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" name="Freeform 47"/>
              <p:cNvSpPr>
                <a:spLocks/>
              </p:cNvSpPr>
              <p:nvPr/>
            </p:nvSpPr>
            <p:spPr bwMode="auto">
              <a:xfrm rot="20053737" flipH="1">
                <a:off x="4768" y="3133"/>
                <a:ext cx="110" cy="113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" name="Freeform 48"/>
              <p:cNvSpPr>
                <a:spLocks/>
              </p:cNvSpPr>
              <p:nvPr/>
            </p:nvSpPr>
            <p:spPr bwMode="auto">
              <a:xfrm rot="20053737" flipH="1">
                <a:off x="4860" y="2888"/>
                <a:ext cx="31" cy="10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" name="Freeform 49"/>
              <p:cNvSpPr>
                <a:spLocks/>
              </p:cNvSpPr>
              <p:nvPr/>
            </p:nvSpPr>
            <p:spPr bwMode="auto">
              <a:xfrm rot="20053737" flipH="1">
                <a:off x="4946" y="2928"/>
                <a:ext cx="121" cy="78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" name="Freeform 50"/>
              <p:cNvSpPr>
                <a:spLocks/>
              </p:cNvSpPr>
              <p:nvPr/>
            </p:nvSpPr>
            <p:spPr bwMode="auto">
              <a:xfrm rot="20053737" flipH="1">
                <a:off x="4941" y="2840"/>
                <a:ext cx="95" cy="7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" name="Freeform 51"/>
              <p:cNvSpPr>
                <a:spLocks/>
              </p:cNvSpPr>
              <p:nvPr/>
            </p:nvSpPr>
            <p:spPr bwMode="auto">
              <a:xfrm rot="20053737" flipH="1">
                <a:off x="5211" y="2839"/>
                <a:ext cx="67" cy="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" name="Freeform 52"/>
              <p:cNvSpPr>
                <a:spLocks/>
              </p:cNvSpPr>
              <p:nvPr/>
            </p:nvSpPr>
            <p:spPr bwMode="auto">
              <a:xfrm rot="20053737" flipH="1">
                <a:off x="4928" y="3195"/>
                <a:ext cx="77" cy="5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" name="Freeform 53"/>
              <p:cNvSpPr>
                <a:spLocks/>
              </p:cNvSpPr>
              <p:nvPr/>
            </p:nvSpPr>
            <p:spPr bwMode="auto">
              <a:xfrm rot="20053737" flipH="1">
                <a:off x="5029" y="3169"/>
                <a:ext cx="258" cy="57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" name="Freeform 54"/>
              <p:cNvSpPr>
                <a:spLocks/>
              </p:cNvSpPr>
              <p:nvPr/>
            </p:nvSpPr>
            <p:spPr bwMode="auto">
              <a:xfrm rot="20053737" flipH="1">
                <a:off x="5094" y="2907"/>
                <a:ext cx="44" cy="10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" name="Freeform 55"/>
              <p:cNvSpPr>
                <a:spLocks/>
              </p:cNvSpPr>
              <p:nvPr/>
            </p:nvSpPr>
            <p:spPr bwMode="auto">
              <a:xfrm rot="20053737" flipH="1">
                <a:off x="4948" y="2909"/>
                <a:ext cx="20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" name="Freeform 56"/>
              <p:cNvSpPr>
                <a:spLocks/>
              </p:cNvSpPr>
              <p:nvPr/>
            </p:nvSpPr>
            <p:spPr bwMode="auto">
              <a:xfrm rot="20053737" flipH="1">
                <a:off x="4878" y="2900"/>
                <a:ext cx="16" cy="9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" name="Freeform 57"/>
              <p:cNvSpPr>
                <a:spLocks/>
              </p:cNvSpPr>
              <p:nvPr/>
            </p:nvSpPr>
            <p:spPr bwMode="auto">
              <a:xfrm rot="20053737" flipH="1">
                <a:off x="4980" y="2877"/>
                <a:ext cx="47" cy="46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" name="Freeform 58"/>
              <p:cNvSpPr>
                <a:spLocks/>
              </p:cNvSpPr>
              <p:nvPr/>
            </p:nvSpPr>
            <p:spPr bwMode="auto">
              <a:xfrm rot="20053737" flipH="1">
                <a:off x="5163" y="2779"/>
                <a:ext cx="25" cy="7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" name="Freeform 59"/>
              <p:cNvSpPr>
                <a:spLocks/>
              </p:cNvSpPr>
              <p:nvPr/>
            </p:nvSpPr>
            <p:spPr bwMode="auto">
              <a:xfrm rot="20053737" flipH="1">
                <a:off x="4843" y="3016"/>
                <a:ext cx="49" cy="107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" name="Freeform 60"/>
              <p:cNvSpPr>
                <a:spLocks/>
              </p:cNvSpPr>
              <p:nvPr/>
            </p:nvSpPr>
            <p:spPr bwMode="auto">
              <a:xfrm rot="20053737" flipH="1">
                <a:off x="5089" y="3019"/>
                <a:ext cx="94" cy="79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" name="Freeform 61"/>
              <p:cNvSpPr>
                <a:spLocks/>
              </p:cNvSpPr>
              <p:nvPr/>
            </p:nvSpPr>
            <p:spPr bwMode="auto">
              <a:xfrm rot="20053737" flipH="1">
                <a:off x="4913" y="3095"/>
                <a:ext cx="144" cy="99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" name="Freeform 62"/>
              <p:cNvSpPr>
                <a:spLocks/>
              </p:cNvSpPr>
              <p:nvPr/>
            </p:nvSpPr>
            <p:spPr bwMode="auto">
              <a:xfrm rot="20053737" flipH="1">
                <a:off x="5121" y="2930"/>
                <a:ext cx="214" cy="18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0" name="Freeform 63"/>
              <p:cNvSpPr>
                <a:spLocks/>
              </p:cNvSpPr>
              <p:nvPr/>
            </p:nvSpPr>
            <p:spPr bwMode="auto">
              <a:xfrm rot="20053737" flipH="1">
                <a:off x="5298" y="3072"/>
                <a:ext cx="85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1" name="Freeform 64"/>
              <p:cNvSpPr>
                <a:spLocks/>
              </p:cNvSpPr>
              <p:nvPr/>
            </p:nvSpPr>
            <p:spPr bwMode="auto">
              <a:xfrm rot="20053737" flipH="1">
                <a:off x="4928" y="2897"/>
                <a:ext cx="41" cy="42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" name="Freeform 65"/>
              <p:cNvSpPr>
                <a:spLocks/>
              </p:cNvSpPr>
              <p:nvPr/>
            </p:nvSpPr>
            <p:spPr bwMode="auto">
              <a:xfrm rot="20053737" flipH="1">
                <a:off x="4983" y="2854"/>
                <a:ext cx="39" cy="3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" name="Freeform 66"/>
              <p:cNvSpPr>
                <a:spLocks/>
              </p:cNvSpPr>
              <p:nvPr/>
            </p:nvSpPr>
            <p:spPr bwMode="auto">
              <a:xfrm rot="20053737" flipH="1">
                <a:off x="4916" y="2850"/>
                <a:ext cx="68" cy="3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" name="Freeform 67"/>
              <p:cNvSpPr>
                <a:spLocks/>
              </p:cNvSpPr>
              <p:nvPr/>
            </p:nvSpPr>
            <p:spPr bwMode="auto">
              <a:xfrm rot="20053737" flipH="1">
                <a:off x="4934" y="2811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5" name="Freeform 68"/>
              <p:cNvSpPr>
                <a:spLocks/>
              </p:cNvSpPr>
              <p:nvPr/>
            </p:nvSpPr>
            <p:spPr bwMode="auto">
              <a:xfrm rot="20053737" flipH="1">
                <a:off x="4929" y="2975"/>
                <a:ext cx="3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6" name="Freeform 69"/>
              <p:cNvSpPr>
                <a:spLocks/>
              </p:cNvSpPr>
              <p:nvPr/>
            </p:nvSpPr>
            <p:spPr bwMode="auto">
              <a:xfrm rot="20053737" flipH="1">
                <a:off x="4977" y="2946"/>
                <a:ext cx="7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3402" y="2304"/>
              <a:ext cx="858" cy="1797"/>
              <a:chOff x="3329" y="2160"/>
              <a:chExt cx="858" cy="1797"/>
            </a:xfrm>
          </p:grpSpPr>
          <p:grpSp>
            <p:nvGrpSpPr>
              <p:cNvPr id="5" name="Group 71"/>
              <p:cNvGrpSpPr>
                <a:grpSpLocks/>
              </p:cNvGrpSpPr>
              <p:nvPr/>
            </p:nvGrpSpPr>
            <p:grpSpPr bwMode="auto">
              <a:xfrm>
                <a:off x="3329" y="2208"/>
                <a:ext cx="858" cy="1749"/>
                <a:chOff x="1056" y="1056"/>
                <a:chExt cx="1056" cy="2205"/>
              </a:xfrm>
            </p:grpSpPr>
            <p:grpSp>
              <p:nvGrpSpPr>
                <p:cNvPr id="6" name="Group 72"/>
                <p:cNvGrpSpPr>
                  <a:grpSpLocks/>
                </p:cNvGrpSpPr>
                <p:nvPr/>
              </p:nvGrpSpPr>
              <p:grpSpPr bwMode="auto">
                <a:xfrm>
                  <a:off x="1056" y="1056"/>
                  <a:ext cx="1056" cy="2205"/>
                  <a:chOff x="1056" y="1056"/>
                  <a:chExt cx="1056" cy="2205"/>
                </a:xfrm>
              </p:grpSpPr>
              <p:sp>
                <p:nvSpPr>
                  <p:cNvPr id="469" name="Freeform 73"/>
                  <p:cNvSpPr>
                    <a:spLocks/>
                  </p:cNvSpPr>
                  <p:nvPr/>
                </p:nvSpPr>
                <p:spPr bwMode="auto">
                  <a:xfrm>
                    <a:off x="1056" y="1096"/>
                    <a:ext cx="1056" cy="2165"/>
                  </a:xfrm>
                  <a:custGeom>
                    <a:avLst/>
                    <a:gdLst/>
                    <a:ahLst/>
                    <a:cxnLst>
                      <a:cxn ang="0">
                        <a:pos x="227" y="8"/>
                      </a:cxn>
                      <a:cxn ang="0">
                        <a:pos x="179" y="184"/>
                      </a:cxn>
                      <a:cxn ang="0">
                        <a:pos x="347" y="728"/>
                      </a:cxn>
                      <a:cxn ang="0">
                        <a:pos x="307" y="1448"/>
                      </a:cxn>
                      <a:cxn ang="0">
                        <a:pos x="19" y="2168"/>
                      </a:cxn>
                      <a:cxn ang="0">
                        <a:pos x="195" y="2328"/>
                      </a:cxn>
                      <a:cxn ang="0">
                        <a:pos x="531" y="2376"/>
                      </a:cxn>
                      <a:cxn ang="0">
                        <a:pos x="851" y="2360"/>
                      </a:cxn>
                      <a:cxn ang="0">
                        <a:pos x="1043" y="2296"/>
                      </a:cxn>
                      <a:cxn ang="0">
                        <a:pos x="1139" y="2136"/>
                      </a:cxn>
                      <a:cxn ang="0">
                        <a:pos x="899" y="1448"/>
                      </a:cxn>
                      <a:cxn ang="0">
                        <a:pos x="835" y="696"/>
                      </a:cxn>
                      <a:cxn ang="0">
                        <a:pos x="1059" y="168"/>
                      </a:cxn>
                      <a:cxn ang="0">
                        <a:pos x="995" y="40"/>
                      </a:cxn>
                      <a:cxn ang="0">
                        <a:pos x="683" y="104"/>
                      </a:cxn>
                      <a:cxn ang="0">
                        <a:pos x="227" y="8"/>
                      </a:cxn>
                    </a:cxnLst>
                    <a:rect l="0" t="0" r="r" b="b"/>
                    <a:pathLst>
                      <a:path w="1163" h="2381">
                        <a:moveTo>
                          <a:pt x="227" y="8"/>
                        </a:moveTo>
                        <a:cubicBezTo>
                          <a:pt x="143" y="21"/>
                          <a:pt x="159" y="64"/>
                          <a:pt x="179" y="184"/>
                        </a:cubicBezTo>
                        <a:cubicBezTo>
                          <a:pt x="199" y="304"/>
                          <a:pt x="326" y="517"/>
                          <a:pt x="347" y="728"/>
                        </a:cubicBezTo>
                        <a:cubicBezTo>
                          <a:pt x="368" y="939"/>
                          <a:pt x="362" y="1208"/>
                          <a:pt x="307" y="1448"/>
                        </a:cubicBezTo>
                        <a:cubicBezTo>
                          <a:pt x="252" y="1688"/>
                          <a:pt x="38" y="2021"/>
                          <a:pt x="19" y="2168"/>
                        </a:cubicBezTo>
                        <a:cubicBezTo>
                          <a:pt x="0" y="2315"/>
                          <a:pt x="110" y="2293"/>
                          <a:pt x="195" y="2328"/>
                        </a:cubicBezTo>
                        <a:cubicBezTo>
                          <a:pt x="280" y="2363"/>
                          <a:pt x="422" y="2371"/>
                          <a:pt x="531" y="2376"/>
                        </a:cubicBezTo>
                        <a:cubicBezTo>
                          <a:pt x="640" y="2381"/>
                          <a:pt x="766" y="2373"/>
                          <a:pt x="851" y="2360"/>
                        </a:cubicBezTo>
                        <a:cubicBezTo>
                          <a:pt x="936" y="2347"/>
                          <a:pt x="995" y="2333"/>
                          <a:pt x="1043" y="2296"/>
                        </a:cubicBezTo>
                        <a:cubicBezTo>
                          <a:pt x="1091" y="2259"/>
                          <a:pt x="1163" y="2277"/>
                          <a:pt x="1139" y="2136"/>
                        </a:cubicBezTo>
                        <a:cubicBezTo>
                          <a:pt x="1115" y="1995"/>
                          <a:pt x="950" y="1688"/>
                          <a:pt x="899" y="1448"/>
                        </a:cubicBezTo>
                        <a:cubicBezTo>
                          <a:pt x="848" y="1208"/>
                          <a:pt x="808" y="909"/>
                          <a:pt x="835" y="696"/>
                        </a:cubicBezTo>
                        <a:cubicBezTo>
                          <a:pt x="862" y="483"/>
                          <a:pt x="1032" y="277"/>
                          <a:pt x="1059" y="168"/>
                        </a:cubicBezTo>
                        <a:cubicBezTo>
                          <a:pt x="1086" y="59"/>
                          <a:pt x="1058" y="51"/>
                          <a:pt x="995" y="40"/>
                        </a:cubicBezTo>
                        <a:cubicBezTo>
                          <a:pt x="932" y="29"/>
                          <a:pt x="811" y="109"/>
                          <a:pt x="683" y="104"/>
                        </a:cubicBezTo>
                        <a:cubicBezTo>
                          <a:pt x="555" y="99"/>
                          <a:pt x="304" y="0"/>
                          <a:pt x="227" y="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FFFF"/>
                      </a:gs>
                      <a:gs pos="50000">
                        <a:schemeClr val="bg1"/>
                      </a:gs>
                      <a:gs pos="100000">
                        <a:srgbClr val="CCFFFF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056"/>
                    <a:ext cx="816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68" name="Picture 77" descr="var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9829158" flipH="1">
                  <a:off x="1486" y="3181"/>
                  <a:ext cx="576" cy="3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7" name="Group 78"/>
                <p:cNvGrpSpPr>
                  <a:grpSpLocks/>
                </p:cNvGrpSpPr>
                <p:nvPr/>
              </p:nvGrpSpPr>
              <p:grpSpPr bwMode="auto">
                <a:xfrm>
                  <a:off x="1199" y="1200"/>
                  <a:ext cx="815" cy="240"/>
                  <a:chOff x="1049" y="3167"/>
                  <a:chExt cx="1063" cy="249"/>
                </a:xfrm>
              </p:grpSpPr>
              <p:pic>
                <p:nvPicPr>
                  <p:cNvPr id="465" name="Picture 79" descr="var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 rot="1434724">
                    <a:off x="1049" y="3167"/>
                    <a:ext cx="528" cy="22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6" name="Picture 80" descr="var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 rot="19829158" flipH="1">
                    <a:off x="1536" y="3168"/>
                    <a:ext cx="576" cy="248"/>
                  </a:xfrm>
                  <a:prstGeom prst="rect">
                    <a:avLst/>
                  </a:prstGeom>
                  <a:noFill/>
                </p:spPr>
              </p:pic>
            </p:grpSp>
          </p:grpSp>
          <p:sp>
            <p:nvSpPr>
              <p:cNvPr id="461" name="Freeform 81" descr="Орех"/>
              <p:cNvSpPr>
                <a:spLocks/>
              </p:cNvSpPr>
              <p:nvPr/>
            </p:nvSpPr>
            <p:spPr bwMode="auto">
              <a:xfrm rot="16200000">
                <a:off x="3673" y="2195"/>
                <a:ext cx="201" cy="132"/>
              </a:xfrm>
              <a:custGeom>
                <a:avLst/>
                <a:gdLst/>
                <a:ahLst/>
                <a:cxnLst>
                  <a:cxn ang="0">
                    <a:pos x="4" y="121"/>
                  </a:cxn>
                  <a:cxn ang="0">
                    <a:pos x="64" y="121"/>
                  </a:cxn>
                  <a:cxn ang="0">
                    <a:pos x="165" y="122"/>
                  </a:cxn>
                  <a:cxn ang="0">
                    <a:pos x="200" y="125"/>
                  </a:cxn>
                  <a:cxn ang="0">
                    <a:pos x="172" y="81"/>
                  </a:cxn>
                  <a:cxn ang="0">
                    <a:pos x="160" y="37"/>
                  </a:cxn>
                  <a:cxn ang="0">
                    <a:pos x="152" y="5"/>
                  </a:cxn>
                  <a:cxn ang="0">
                    <a:pos x="85" y="9"/>
                  </a:cxn>
                  <a:cxn ang="0">
                    <a:pos x="0" y="1"/>
                  </a:cxn>
                </a:cxnLst>
                <a:rect l="0" t="0" r="r" b="b"/>
                <a:pathLst>
                  <a:path w="201" h="132">
                    <a:moveTo>
                      <a:pt x="4" y="121"/>
                    </a:moveTo>
                    <a:cubicBezTo>
                      <a:pt x="14" y="121"/>
                      <a:pt x="37" y="121"/>
                      <a:pt x="64" y="121"/>
                    </a:cubicBezTo>
                    <a:cubicBezTo>
                      <a:pt x="91" y="121"/>
                      <a:pt x="142" y="121"/>
                      <a:pt x="165" y="122"/>
                    </a:cubicBezTo>
                    <a:cubicBezTo>
                      <a:pt x="188" y="123"/>
                      <a:pt x="199" y="132"/>
                      <a:pt x="200" y="125"/>
                    </a:cubicBezTo>
                    <a:cubicBezTo>
                      <a:pt x="201" y="118"/>
                      <a:pt x="179" y="96"/>
                      <a:pt x="172" y="81"/>
                    </a:cubicBezTo>
                    <a:cubicBezTo>
                      <a:pt x="165" y="66"/>
                      <a:pt x="163" y="50"/>
                      <a:pt x="160" y="37"/>
                    </a:cubicBezTo>
                    <a:cubicBezTo>
                      <a:pt x="157" y="24"/>
                      <a:pt x="164" y="10"/>
                      <a:pt x="152" y="5"/>
                    </a:cubicBezTo>
                    <a:cubicBezTo>
                      <a:pt x="140" y="0"/>
                      <a:pt x="110" y="10"/>
                      <a:pt x="85" y="9"/>
                    </a:cubicBezTo>
                    <a:cubicBezTo>
                      <a:pt x="60" y="8"/>
                      <a:pt x="18" y="3"/>
                      <a:pt x="0" y="1"/>
                    </a:cubicBezTo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82"/>
            <p:cNvGrpSpPr>
              <a:grpSpLocks/>
            </p:cNvGrpSpPr>
            <p:nvPr/>
          </p:nvGrpSpPr>
          <p:grpSpPr bwMode="auto">
            <a:xfrm>
              <a:off x="2640" y="1344"/>
              <a:ext cx="1344" cy="1295"/>
              <a:chOff x="432" y="1872"/>
              <a:chExt cx="1776" cy="1679"/>
            </a:xfrm>
          </p:grpSpPr>
          <p:sp>
            <p:nvSpPr>
              <p:cNvPr id="302" name="AutoShape 83"/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872"/>
                <a:ext cx="1776" cy="1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84"/>
              <p:cNvSpPr>
                <a:spLocks/>
              </p:cNvSpPr>
              <p:nvPr/>
            </p:nvSpPr>
            <p:spPr bwMode="auto">
              <a:xfrm>
                <a:off x="1201" y="2826"/>
                <a:ext cx="527" cy="278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2" y="265"/>
                  </a:cxn>
                  <a:cxn ang="0">
                    <a:pos x="24" y="219"/>
                  </a:cxn>
                  <a:cxn ang="0">
                    <a:pos x="39" y="176"/>
                  </a:cxn>
                  <a:cxn ang="0">
                    <a:pos x="55" y="142"/>
                  </a:cxn>
                  <a:cxn ang="0">
                    <a:pos x="71" y="112"/>
                  </a:cxn>
                  <a:cxn ang="0">
                    <a:pos x="90" y="87"/>
                  </a:cxn>
                  <a:cxn ang="0">
                    <a:pos x="112" y="67"/>
                  </a:cxn>
                  <a:cxn ang="0">
                    <a:pos x="135" y="51"/>
                  </a:cxn>
                  <a:cxn ang="0">
                    <a:pos x="161" y="39"/>
                  </a:cxn>
                  <a:cxn ang="0">
                    <a:pos x="190" y="28"/>
                  </a:cxn>
                  <a:cxn ang="0">
                    <a:pos x="222" y="21"/>
                  </a:cxn>
                  <a:cxn ang="0">
                    <a:pos x="259" y="16"/>
                  </a:cxn>
                  <a:cxn ang="0">
                    <a:pos x="300" y="10"/>
                  </a:cxn>
                  <a:cxn ang="0">
                    <a:pos x="345" y="7"/>
                  </a:cxn>
                  <a:cxn ang="0">
                    <a:pos x="395" y="3"/>
                  </a:cxn>
                  <a:cxn ang="0">
                    <a:pos x="448" y="0"/>
                  </a:cxn>
                  <a:cxn ang="0">
                    <a:pos x="686" y="98"/>
                  </a:cxn>
                  <a:cxn ang="0">
                    <a:pos x="1053" y="199"/>
                  </a:cxn>
                  <a:cxn ang="0">
                    <a:pos x="816" y="423"/>
                  </a:cxn>
                  <a:cxn ang="0">
                    <a:pos x="423" y="557"/>
                  </a:cxn>
                  <a:cxn ang="0">
                    <a:pos x="370" y="551"/>
                  </a:cxn>
                  <a:cxn ang="0">
                    <a:pos x="323" y="550"/>
                  </a:cxn>
                  <a:cxn ang="0">
                    <a:pos x="282" y="546"/>
                  </a:cxn>
                  <a:cxn ang="0">
                    <a:pos x="247" y="544"/>
                  </a:cxn>
                  <a:cxn ang="0">
                    <a:pos x="215" y="542"/>
                  </a:cxn>
                  <a:cxn ang="0">
                    <a:pos x="186" y="541"/>
                  </a:cxn>
                  <a:cxn ang="0">
                    <a:pos x="163" y="535"/>
                  </a:cxn>
                  <a:cxn ang="0">
                    <a:pos x="142" y="528"/>
                  </a:cxn>
                  <a:cxn ang="0">
                    <a:pos x="122" y="519"/>
                  </a:cxn>
                  <a:cxn ang="0">
                    <a:pos x="105" y="505"/>
                  </a:cxn>
                  <a:cxn ang="0">
                    <a:pos x="89" y="489"/>
                  </a:cxn>
                  <a:cxn ang="0">
                    <a:pos x="71" y="468"/>
                  </a:cxn>
                  <a:cxn ang="0">
                    <a:pos x="55" y="439"/>
                  </a:cxn>
                  <a:cxn ang="0">
                    <a:pos x="39" y="407"/>
                  </a:cxn>
                  <a:cxn ang="0">
                    <a:pos x="19" y="366"/>
                  </a:cxn>
                  <a:cxn ang="0">
                    <a:pos x="0" y="320"/>
                  </a:cxn>
                </a:cxnLst>
                <a:rect l="0" t="0" r="r" b="b"/>
                <a:pathLst>
                  <a:path w="1053" h="557">
                    <a:moveTo>
                      <a:pt x="0" y="320"/>
                    </a:moveTo>
                    <a:lnTo>
                      <a:pt x="12" y="265"/>
                    </a:lnTo>
                    <a:lnTo>
                      <a:pt x="24" y="219"/>
                    </a:lnTo>
                    <a:lnTo>
                      <a:pt x="39" y="176"/>
                    </a:lnTo>
                    <a:lnTo>
                      <a:pt x="55" y="142"/>
                    </a:lnTo>
                    <a:lnTo>
                      <a:pt x="71" y="112"/>
                    </a:lnTo>
                    <a:lnTo>
                      <a:pt x="90" y="87"/>
                    </a:lnTo>
                    <a:lnTo>
                      <a:pt x="112" y="67"/>
                    </a:lnTo>
                    <a:lnTo>
                      <a:pt x="135" y="51"/>
                    </a:lnTo>
                    <a:lnTo>
                      <a:pt x="161" y="39"/>
                    </a:lnTo>
                    <a:lnTo>
                      <a:pt x="190" y="28"/>
                    </a:lnTo>
                    <a:lnTo>
                      <a:pt x="222" y="21"/>
                    </a:lnTo>
                    <a:lnTo>
                      <a:pt x="259" y="16"/>
                    </a:lnTo>
                    <a:lnTo>
                      <a:pt x="300" y="10"/>
                    </a:lnTo>
                    <a:lnTo>
                      <a:pt x="345" y="7"/>
                    </a:lnTo>
                    <a:lnTo>
                      <a:pt x="395" y="3"/>
                    </a:lnTo>
                    <a:lnTo>
                      <a:pt x="448" y="0"/>
                    </a:lnTo>
                    <a:lnTo>
                      <a:pt x="686" y="98"/>
                    </a:lnTo>
                    <a:lnTo>
                      <a:pt x="1053" y="199"/>
                    </a:lnTo>
                    <a:lnTo>
                      <a:pt x="816" y="423"/>
                    </a:lnTo>
                    <a:lnTo>
                      <a:pt x="423" y="557"/>
                    </a:lnTo>
                    <a:lnTo>
                      <a:pt x="370" y="551"/>
                    </a:lnTo>
                    <a:lnTo>
                      <a:pt x="323" y="550"/>
                    </a:lnTo>
                    <a:lnTo>
                      <a:pt x="282" y="546"/>
                    </a:lnTo>
                    <a:lnTo>
                      <a:pt x="247" y="544"/>
                    </a:lnTo>
                    <a:lnTo>
                      <a:pt x="215" y="542"/>
                    </a:lnTo>
                    <a:lnTo>
                      <a:pt x="186" y="541"/>
                    </a:lnTo>
                    <a:lnTo>
                      <a:pt x="163" y="535"/>
                    </a:lnTo>
                    <a:lnTo>
                      <a:pt x="142" y="528"/>
                    </a:lnTo>
                    <a:lnTo>
                      <a:pt x="122" y="519"/>
                    </a:lnTo>
                    <a:lnTo>
                      <a:pt x="105" y="505"/>
                    </a:lnTo>
                    <a:lnTo>
                      <a:pt x="89" y="489"/>
                    </a:lnTo>
                    <a:lnTo>
                      <a:pt x="71" y="468"/>
                    </a:lnTo>
                    <a:lnTo>
                      <a:pt x="55" y="439"/>
                    </a:lnTo>
                    <a:lnTo>
                      <a:pt x="39" y="407"/>
                    </a:lnTo>
                    <a:lnTo>
                      <a:pt x="19" y="366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85"/>
              <p:cNvSpPr>
                <a:spLocks/>
              </p:cNvSpPr>
              <p:nvPr/>
            </p:nvSpPr>
            <p:spPr bwMode="auto">
              <a:xfrm>
                <a:off x="1155" y="3351"/>
                <a:ext cx="408" cy="199"/>
              </a:xfrm>
              <a:custGeom>
                <a:avLst/>
                <a:gdLst/>
                <a:ahLst/>
                <a:cxnLst>
                  <a:cxn ang="0">
                    <a:pos x="5" y="181"/>
                  </a:cxn>
                  <a:cxn ang="0">
                    <a:pos x="41" y="137"/>
                  </a:cxn>
                  <a:cxn ang="0">
                    <a:pos x="73" y="99"/>
                  </a:cxn>
                  <a:cxn ang="0">
                    <a:pos x="105" y="69"/>
                  </a:cxn>
                  <a:cxn ang="0">
                    <a:pos x="133" y="44"/>
                  </a:cxn>
                  <a:cxn ang="0">
                    <a:pos x="162" y="26"/>
                  </a:cxn>
                  <a:cxn ang="0">
                    <a:pos x="189" y="12"/>
                  </a:cxn>
                  <a:cxn ang="0">
                    <a:pos x="217" y="3"/>
                  </a:cxn>
                  <a:cxn ang="0">
                    <a:pos x="246" y="0"/>
                  </a:cxn>
                  <a:cxn ang="0">
                    <a:pos x="274" y="0"/>
                  </a:cxn>
                  <a:cxn ang="0">
                    <a:pos x="306" y="3"/>
                  </a:cxn>
                  <a:cxn ang="0">
                    <a:pos x="338" y="12"/>
                  </a:cxn>
                  <a:cxn ang="0">
                    <a:pos x="374" y="23"/>
                  </a:cxn>
                  <a:cxn ang="0">
                    <a:pos x="411" y="37"/>
                  </a:cxn>
                  <a:cxn ang="0">
                    <a:pos x="452" y="53"/>
                  </a:cxn>
                  <a:cxn ang="0">
                    <a:pos x="498" y="71"/>
                  </a:cxn>
                  <a:cxn ang="0">
                    <a:pos x="548" y="92"/>
                  </a:cxn>
                  <a:cxn ang="0">
                    <a:pos x="817" y="386"/>
                  </a:cxn>
                  <a:cxn ang="0">
                    <a:pos x="265" y="398"/>
                  </a:cxn>
                  <a:cxn ang="0">
                    <a:pos x="247" y="388"/>
                  </a:cxn>
                  <a:cxn ang="0">
                    <a:pos x="231" y="379"/>
                  </a:cxn>
                  <a:cxn ang="0">
                    <a:pos x="215" y="372"/>
                  </a:cxn>
                  <a:cxn ang="0">
                    <a:pos x="199" y="364"/>
                  </a:cxn>
                  <a:cxn ang="0">
                    <a:pos x="185" y="361"/>
                  </a:cxn>
                  <a:cxn ang="0">
                    <a:pos x="171" y="356"/>
                  </a:cxn>
                  <a:cxn ang="0">
                    <a:pos x="157" y="352"/>
                  </a:cxn>
                  <a:cxn ang="0">
                    <a:pos x="144" y="348"/>
                  </a:cxn>
                  <a:cxn ang="0">
                    <a:pos x="96" y="334"/>
                  </a:cxn>
                  <a:cxn ang="0">
                    <a:pos x="61" y="316"/>
                  </a:cxn>
                  <a:cxn ang="0">
                    <a:pos x="34" y="299"/>
                  </a:cxn>
                  <a:cxn ang="0">
                    <a:pos x="14" y="277"/>
                  </a:cxn>
                  <a:cxn ang="0">
                    <a:pos x="4" y="256"/>
                  </a:cxn>
                  <a:cxn ang="0">
                    <a:pos x="0" y="233"/>
                  </a:cxn>
                  <a:cxn ang="0">
                    <a:pos x="0" y="208"/>
                  </a:cxn>
                  <a:cxn ang="0">
                    <a:pos x="5" y="181"/>
                  </a:cxn>
                </a:cxnLst>
                <a:rect l="0" t="0" r="r" b="b"/>
                <a:pathLst>
                  <a:path w="817" h="398">
                    <a:moveTo>
                      <a:pt x="5" y="181"/>
                    </a:moveTo>
                    <a:lnTo>
                      <a:pt x="41" y="137"/>
                    </a:lnTo>
                    <a:lnTo>
                      <a:pt x="73" y="99"/>
                    </a:lnTo>
                    <a:lnTo>
                      <a:pt x="105" y="69"/>
                    </a:lnTo>
                    <a:lnTo>
                      <a:pt x="133" y="44"/>
                    </a:lnTo>
                    <a:lnTo>
                      <a:pt x="162" y="26"/>
                    </a:lnTo>
                    <a:lnTo>
                      <a:pt x="189" y="12"/>
                    </a:lnTo>
                    <a:lnTo>
                      <a:pt x="217" y="3"/>
                    </a:lnTo>
                    <a:lnTo>
                      <a:pt x="246" y="0"/>
                    </a:lnTo>
                    <a:lnTo>
                      <a:pt x="274" y="0"/>
                    </a:lnTo>
                    <a:lnTo>
                      <a:pt x="306" y="3"/>
                    </a:lnTo>
                    <a:lnTo>
                      <a:pt x="338" y="12"/>
                    </a:lnTo>
                    <a:lnTo>
                      <a:pt x="374" y="23"/>
                    </a:lnTo>
                    <a:lnTo>
                      <a:pt x="411" y="37"/>
                    </a:lnTo>
                    <a:lnTo>
                      <a:pt x="452" y="53"/>
                    </a:lnTo>
                    <a:lnTo>
                      <a:pt x="498" y="71"/>
                    </a:lnTo>
                    <a:lnTo>
                      <a:pt x="548" y="92"/>
                    </a:lnTo>
                    <a:lnTo>
                      <a:pt x="817" y="386"/>
                    </a:lnTo>
                    <a:lnTo>
                      <a:pt x="265" y="398"/>
                    </a:lnTo>
                    <a:lnTo>
                      <a:pt x="247" y="388"/>
                    </a:lnTo>
                    <a:lnTo>
                      <a:pt x="231" y="379"/>
                    </a:lnTo>
                    <a:lnTo>
                      <a:pt x="215" y="372"/>
                    </a:lnTo>
                    <a:lnTo>
                      <a:pt x="199" y="364"/>
                    </a:lnTo>
                    <a:lnTo>
                      <a:pt x="185" y="361"/>
                    </a:lnTo>
                    <a:lnTo>
                      <a:pt x="171" y="356"/>
                    </a:lnTo>
                    <a:lnTo>
                      <a:pt x="157" y="352"/>
                    </a:lnTo>
                    <a:lnTo>
                      <a:pt x="144" y="348"/>
                    </a:lnTo>
                    <a:lnTo>
                      <a:pt x="96" y="334"/>
                    </a:lnTo>
                    <a:lnTo>
                      <a:pt x="61" y="316"/>
                    </a:lnTo>
                    <a:lnTo>
                      <a:pt x="34" y="299"/>
                    </a:lnTo>
                    <a:lnTo>
                      <a:pt x="14" y="277"/>
                    </a:lnTo>
                    <a:lnTo>
                      <a:pt x="4" y="256"/>
                    </a:lnTo>
                    <a:lnTo>
                      <a:pt x="0" y="233"/>
                    </a:lnTo>
                    <a:lnTo>
                      <a:pt x="0" y="208"/>
                    </a:lnTo>
                    <a:lnTo>
                      <a:pt x="5" y="18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86"/>
              <p:cNvSpPr>
                <a:spLocks/>
              </p:cNvSpPr>
              <p:nvPr/>
            </p:nvSpPr>
            <p:spPr bwMode="auto">
              <a:xfrm>
                <a:off x="633" y="3007"/>
                <a:ext cx="231" cy="306"/>
              </a:xfrm>
              <a:custGeom>
                <a:avLst/>
                <a:gdLst/>
                <a:ahLst/>
                <a:cxnLst>
                  <a:cxn ang="0">
                    <a:pos x="377" y="17"/>
                  </a:cxn>
                  <a:cxn ang="0">
                    <a:pos x="342" y="9"/>
                  </a:cxn>
                  <a:cxn ang="0">
                    <a:pos x="310" y="3"/>
                  </a:cxn>
                  <a:cxn ang="0">
                    <a:pos x="281" y="0"/>
                  </a:cxn>
                  <a:cxn ang="0">
                    <a:pos x="256" y="0"/>
                  </a:cxn>
                  <a:cxn ang="0">
                    <a:pos x="233" y="1"/>
                  </a:cxn>
                  <a:cxn ang="0">
                    <a:pos x="214" y="5"/>
                  </a:cxn>
                  <a:cxn ang="0">
                    <a:pos x="196" y="12"/>
                  </a:cxn>
                  <a:cxn ang="0">
                    <a:pos x="180" y="21"/>
                  </a:cxn>
                  <a:cxn ang="0">
                    <a:pos x="164" y="34"/>
                  </a:cxn>
                  <a:cxn ang="0">
                    <a:pos x="150" y="48"/>
                  </a:cxn>
                  <a:cxn ang="0">
                    <a:pos x="135" y="66"/>
                  </a:cxn>
                  <a:cxn ang="0">
                    <a:pos x="121" y="85"/>
                  </a:cxn>
                  <a:cxn ang="0">
                    <a:pos x="107" y="108"/>
                  </a:cxn>
                  <a:cxn ang="0">
                    <a:pos x="91" y="133"/>
                  </a:cxn>
                  <a:cxn ang="0">
                    <a:pos x="75" y="162"/>
                  </a:cxn>
                  <a:cxn ang="0">
                    <a:pos x="57" y="194"/>
                  </a:cxn>
                  <a:cxn ang="0">
                    <a:pos x="46" y="365"/>
                  </a:cxn>
                  <a:cxn ang="0">
                    <a:pos x="0" y="610"/>
                  </a:cxn>
                  <a:cxn ang="0">
                    <a:pos x="203" y="535"/>
                  </a:cxn>
                  <a:cxn ang="0">
                    <a:pos x="395" y="340"/>
                  </a:cxn>
                  <a:cxn ang="0">
                    <a:pos x="420" y="277"/>
                  </a:cxn>
                  <a:cxn ang="0">
                    <a:pos x="440" y="231"/>
                  </a:cxn>
                  <a:cxn ang="0">
                    <a:pos x="454" y="194"/>
                  </a:cxn>
                  <a:cxn ang="0">
                    <a:pos x="461" y="163"/>
                  </a:cxn>
                  <a:cxn ang="0">
                    <a:pos x="458" y="135"/>
                  </a:cxn>
                  <a:cxn ang="0">
                    <a:pos x="443" y="105"/>
                  </a:cxn>
                  <a:cxn ang="0">
                    <a:pos x="418" y="66"/>
                  </a:cxn>
                  <a:cxn ang="0">
                    <a:pos x="377" y="17"/>
                  </a:cxn>
                </a:cxnLst>
                <a:rect l="0" t="0" r="r" b="b"/>
                <a:pathLst>
                  <a:path w="461" h="610">
                    <a:moveTo>
                      <a:pt x="377" y="17"/>
                    </a:moveTo>
                    <a:lnTo>
                      <a:pt x="342" y="9"/>
                    </a:lnTo>
                    <a:lnTo>
                      <a:pt x="310" y="3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33" y="1"/>
                    </a:lnTo>
                    <a:lnTo>
                      <a:pt x="214" y="5"/>
                    </a:lnTo>
                    <a:lnTo>
                      <a:pt x="196" y="12"/>
                    </a:lnTo>
                    <a:lnTo>
                      <a:pt x="180" y="21"/>
                    </a:lnTo>
                    <a:lnTo>
                      <a:pt x="164" y="34"/>
                    </a:lnTo>
                    <a:lnTo>
                      <a:pt x="150" y="48"/>
                    </a:lnTo>
                    <a:lnTo>
                      <a:pt x="135" y="66"/>
                    </a:lnTo>
                    <a:lnTo>
                      <a:pt x="121" y="85"/>
                    </a:lnTo>
                    <a:lnTo>
                      <a:pt x="107" y="108"/>
                    </a:lnTo>
                    <a:lnTo>
                      <a:pt x="91" y="133"/>
                    </a:lnTo>
                    <a:lnTo>
                      <a:pt x="75" y="162"/>
                    </a:lnTo>
                    <a:lnTo>
                      <a:pt x="57" y="194"/>
                    </a:lnTo>
                    <a:lnTo>
                      <a:pt x="46" y="365"/>
                    </a:lnTo>
                    <a:lnTo>
                      <a:pt x="0" y="610"/>
                    </a:lnTo>
                    <a:lnTo>
                      <a:pt x="203" y="535"/>
                    </a:lnTo>
                    <a:lnTo>
                      <a:pt x="395" y="340"/>
                    </a:lnTo>
                    <a:lnTo>
                      <a:pt x="420" y="277"/>
                    </a:lnTo>
                    <a:lnTo>
                      <a:pt x="440" y="231"/>
                    </a:lnTo>
                    <a:lnTo>
                      <a:pt x="454" y="194"/>
                    </a:lnTo>
                    <a:lnTo>
                      <a:pt x="461" y="163"/>
                    </a:lnTo>
                    <a:lnTo>
                      <a:pt x="458" y="135"/>
                    </a:lnTo>
                    <a:lnTo>
                      <a:pt x="443" y="105"/>
                    </a:lnTo>
                    <a:lnTo>
                      <a:pt x="418" y="66"/>
                    </a:lnTo>
                    <a:lnTo>
                      <a:pt x="377" y="17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87"/>
              <p:cNvSpPr>
                <a:spLocks/>
              </p:cNvSpPr>
              <p:nvPr/>
            </p:nvSpPr>
            <p:spPr bwMode="auto">
              <a:xfrm>
                <a:off x="1873" y="2789"/>
                <a:ext cx="335" cy="201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21" y="101"/>
                  </a:cxn>
                  <a:cxn ang="0">
                    <a:pos x="41" y="74"/>
                  </a:cxn>
                  <a:cxn ang="0">
                    <a:pos x="61" y="53"/>
                  </a:cxn>
                  <a:cxn ang="0">
                    <a:pos x="78" y="35"/>
                  </a:cxn>
                  <a:cxn ang="0">
                    <a:pos x="98" y="23"/>
                  </a:cxn>
                  <a:cxn ang="0">
                    <a:pos x="116" y="12"/>
                  </a:cxn>
                  <a:cxn ang="0">
                    <a:pos x="134" y="5"/>
                  </a:cxn>
                  <a:cxn ang="0">
                    <a:pos x="151" y="1"/>
                  </a:cxn>
                  <a:cxn ang="0">
                    <a:pos x="171" y="0"/>
                  </a:cxn>
                  <a:cxn ang="0">
                    <a:pos x="191" y="1"/>
                  </a:cxn>
                  <a:cxn ang="0">
                    <a:pos x="214" y="5"/>
                  </a:cxn>
                  <a:cxn ang="0">
                    <a:pos x="237" y="10"/>
                  </a:cxn>
                  <a:cxn ang="0">
                    <a:pos x="263" y="18"/>
                  </a:cxn>
                  <a:cxn ang="0">
                    <a:pos x="290" y="28"/>
                  </a:cxn>
                  <a:cxn ang="0">
                    <a:pos x="322" y="39"/>
                  </a:cxn>
                  <a:cxn ang="0">
                    <a:pos x="356" y="50"/>
                  </a:cxn>
                  <a:cxn ang="0">
                    <a:pos x="475" y="171"/>
                  </a:cxn>
                  <a:cxn ang="0">
                    <a:pos x="671" y="325"/>
                  </a:cxn>
                  <a:cxn ang="0">
                    <a:pos x="473" y="402"/>
                  </a:cxn>
                  <a:cxn ang="0">
                    <a:pos x="199" y="382"/>
                  </a:cxn>
                  <a:cxn ang="0">
                    <a:pos x="141" y="352"/>
                  </a:cxn>
                  <a:cxn ang="0">
                    <a:pos x="94" y="331"/>
                  </a:cxn>
                  <a:cxn ang="0">
                    <a:pos x="59" y="313"/>
                  </a:cxn>
                  <a:cxn ang="0">
                    <a:pos x="34" y="293"/>
                  </a:cxn>
                  <a:cxn ang="0">
                    <a:pos x="18" y="272"/>
                  </a:cxn>
                  <a:cxn ang="0">
                    <a:pos x="7" y="240"/>
                  </a:cxn>
                  <a:cxn ang="0">
                    <a:pos x="2" y="194"/>
                  </a:cxn>
                  <a:cxn ang="0">
                    <a:pos x="0" y="131"/>
                  </a:cxn>
                </a:cxnLst>
                <a:rect l="0" t="0" r="r" b="b"/>
                <a:pathLst>
                  <a:path w="671" h="402">
                    <a:moveTo>
                      <a:pt x="0" y="131"/>
                    </a:moveTo>
                    <a:lnTo>
                      <a:pt x="21" y="101"/>
                    </a:lnTo>
                    <a:lnTo>
                      <a:pt x="41" y="74"/>
                    </a:lnTo>
                    <a:lnTo>
                      <a:pt x="61" y="53"/>
                    </a:lnTo>
                    <a:lnTo>
                      <a:pt x="78" y="35"/>
                    </a:lnTo>
                    <a:lnTo>
                      <a:pt x="98" y="23"/>
                    </a:lnTo>
                    <a:lnTo>
                      <a:pt x="116" y="12"/>
                    </a:lnTo>
                    <a:lnTo>
                      <a:pt x="134" y="5"/>
                    </a:lnTo>
                    <a:lnTo>
                      <a:pt x="151" y="1"/>
                    </a:lnTo>
                    <a:lnTo>
                      <a:pt x="171" y="0"/>
                    </a:lnTo>
                    <a:lnTo>
                      <a:pt x="191" y="1"/>
                    </a:lnTo>
                    <a:lnTo>
                      <a:pt x="214" y="5"/>
                    </a:lnTo>
                    <a:lnTo>
                      <a:pt x="237" y="10"/>
                    </a:lnTo>
                    <a:lnTo>
                      <a:pt x="263" y="18"/>
                    </a:lnTo>
                    <a:lnTo>
                      <a:pt x="290" y="28"/>
                    </a:lnTo>
                    <a:lnTo>
                      <a:pt x="322" y="39"/>
                    </a:lnTo>
                    <a:lnTo>
                      <a:pt x="356" y="50"/>
                    </a:lnTo>
                    <a:lnTo>
                      <a:pt x="475" y="171"/>
                    </a:lnTo>
                    <a:lnTo>
                      <a:pt x="671" y="325"/>
                    </a:lnTo>
                    <a:lnTo>
                      <a:pt x="473" y="402"/>
                    </a:lnTo>
                    <a:lnTo>
                      <a:pt x="199" y="382"/>
                    </a:lnTo>
                    <a:lnTo>
                      <a:pt x="141" y="352"/>
                    </a:lnTo>
                    <a:lnTo>
                      <a:pt x="94" y="331"/>
                    </a:lnTo>
                    <a:lnTo>
                      <a:pt x="59" y="313"/>
                    </a:lnTo>
                    <a:lnTo>
                      <a:pt x="34" y="293"/>
                    </a:lnTo>
                    <a:lnTo>
                      <a:pt x="18" y="272"/>
                    </a:lnTo>
                    <a:lnTo>
                      <a:pt x="7" y="240"/>
                    </a:lnTo>
                    <a:lnTo>
                      <a:pt x="2" y="19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88"/>
              <p:cNvSpPr>
                <a:spLocks/>
              </p:cNvSpPr>
              <p:nvPr/>
            </p:nvSpPr>
            <p:spPr bwMode="auto">
              <a:xfrm>
                <a:off x="1405" y="2012"/>
                <a:ext cx="292" cy="236"/>
              </a:xfrm>
              <a:custGeom>
                <a:avLst/>
                <a:gdLst/>
                <a:ahLst/>
                <a:cxnLst>
                  <a:cxn ang="0">
                    <a:pos x="584" y="196"/>
                  </a:cxn>
                  <a:cxn ang="0">
                    <a:pos x="359" y="0"/>
                  </a:cxn>
                  <a:cxn ang="0">
                    <a:pos x="162" y="0"/>
                  </a:cxn>
                  <a:cxn ang="0">
                    <a:pos x="0" y="98"/>
                  </a:cxn>
                  <a:cxn ang="0">
                    <a:pos x="146" y="310"/>
                  </a:cxn>
                  <a:cxn ang="0">
                    <a:pos x="325" y="474"/>
                  </a:cxn>
                  <a:cxn ang="0">
                    <a:pos x="535" y="474"/>
                  </a:cxn>
                  <a:cxn ang="0">
                    <a:pos x="584" y="196"/>
                  </a:cxn>
                </a:cxnLst>
                <a:rect l="0" t="0" r="r" b="b"/>
                <a:pathLst>
                  <a:path w="584" h="474">
                    <a:moveTo>
                      <a:pt x="584" y="196"/>
                    </a:moveTo>
                    <a:lnTo>
                      <a:pt x="359" y="0"/>
                    </a:lnTo>
                    <a:lnTo>
                      <a:pt x="162" y="0"/>
                    </a:lnTo>
                    <a:lnTo>
                      <a:pt x="0" y="98"/>
                    </a:lnTo>
                    <a:lnTo>
                      <a:pt x="146" y="310"/>
                    </a:lnTo>
                    <a:lnTo>
                      <a:pt x="325" y="474"/>
                    </a:lnTo>
                    <a:lnTo>
                      <a:pt x="535" y="474"/>
                    </a:lnTo>
                    <a:lnTo>
                      <a:pt x="584" y="196"/>
                    </a:lnTo>
                    <a:close/>
                  </a:path>
                </a:pathLst>
              </a:custGeom>
              <a:solidFill>
                <a:srgbClr val="004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89"/>
              <p:cNvSpPr>
                <a:spLocks/>
              </p:cNvSpPr>
              <p:nvPr/>
            </p:nvSpPr>
            <p:spPr bwMode="auto">
              <a:xfrm>
                <a:off x="1649" y="1880"/>
                <a:ext cx="200" cy="1204"/>
              </a:xfrm>
              <a:custGeom>
                <a:avLst/>
                <a:gdLst/>
                <a:ahLst/>
                <a:cxnLst>
                  <a:cxn ang="0">
                    <a:pos x="97" y="2146"/>
                  </a:cxn>
                  <a:cxn ang="0">
                    <a:pos x="194" y="1803"/>
                  </a:cxn>
                  <a:cxn ang="0">
                    <a:pos x="308" y="1014"/>
                  </a:cxn>
                  <a:cxn ang="0">
                    <a:pos x="305" y="927"/>
                  </a:cxn>
                  <a:cxn ang="0">
                    <a:pos x="301" y="847"/>
                  </a:cxn>
                  <a:cxn ang="0">
                    <a:pos x="299" y="772"/>
                  </a:cxn>
                  <a:cxn ang="0">
                    <a:pos x="299" y="706"/>
                  </a:cxn>
                  <a:cxn ang="0">
                    <a:pos x="298" y="644"/>
                  </a:cxn>
                  <a:cxn ang="0">
                    <a:pos x="294" y="585"/>
                  </a:cxn>
                  <a:cxn ang="0">
                    <a:pos x="289" y="532"/>
                  </a:cxn>
                  <a:cxn ang="0">
                    <a:pos x="280" y="480"/>
                  </a:cxn>
                  <a:cxn ang="0">
                    <a:pos x="267" y="432"/>
                  </a:cxn>
                  <a:cxn ang="0">
                    <a:pos x="250" y="384"/>
                  </a:cxn>
                  <a:cxn ang="0">
                    <a:pos x="226" y="336"/>
                  </a:cxn>
                  <a:cxn ang="0">
                    <a:pos x="196" y="290"/>
                  </a:cxn>
                  <a:cxn ang="0">
                    <a:pos x="161" y="240"/>
                  </a:cxn>
                  <a:cxn ang="0">
                    <a:pos x="116" y="190"/>
                  </a:cxn>
                  <a:cxn ang="0">
                    <a:pos x="63" y="139"/>
                  </a:cxn>
                  <a:cxn ang="0">
                    <a:pos x="0" y="82"/>
                  </a:cxn>
                  <a:cxn ang="0">
                    <a:pos x="0" y="0"/>
                  </a:cxn>
                  <a:cxn ang="0">
                    <a:pos x="100" y="91"/>
                  </a:cxn>
                  <a:cxn ang="0">
                    <a:pos x="184" y="182"/>
                  </a:cxn>
                  <a:cxn ang="0">
                    <a:pos x="251" y="271"/>
                  </a:cxn>
                  <a:cxn ang="0">
                    <a:pos x="303" y="358"/>
                  </a:cxn>
                  <a:cxn ang="0">
                    <a:pos x="342" y="445"/>
                  </a:cxn>
                  <a:cxn ang="0">
                    <a:pos x="371" y="530"/>
                  </a:cxn>
                  <a:cxn ang="0">
                    <a:pos x="388" y="618"/>
                  </a:cxn>
                  <a:cxn ang="0">
                    <a:pos x="397" y="705"/>
                  </a:cxn>
                  <a:cxn ang="0">
                    <a:pos x="399" y="792"/>
                  </a:cxn>
                  <a:cxn ang="0">
                    <a:pos x="394" y="881"/>
                  </a:cxn>
                  <a:cxn ang="0">
                    <a:pos x="383" y="972"/>
                  </a:cxn>
                  <a:cxn ang="0">
                    <a:pos x="371" y="1064"/>
                  </a:cxn>
                  <a:cxn ang="0">
                    <a:pos x="355" y="1158"/>
                  </a:cxn>
                  <a:cxn ang="0">
                    <a:pos x="339" y="1255"/>
                  </a:cxn>
                  <a:cxn ang="0">
                    <a:pos x="323" y="1354"/>
                  </a:cxn>
                  <a:cxn ang="0">
                    <a:pos x="308" y="1457"/>
                  </a:cxn>
                  <a:cxn ang="0">
                    <a:pos x="114" y="2310"/>
                  </a:cxn>
                  <a:cxn ang="0">
                    <a:pos x="32" y="2408"/>
                  </a:cxn>
                  <a:cxn ang="0">
                    <a:pos x="0" y="2310"/>
                  </a:cxn>
                  <a:cxn ang="0">
                    <a:pos x="97" y="2146"/>
                  </a:cxn>
                </a:cxnLst>
                <a:rect l="0" t="0" r="r" b="b"/>
                <a:pathLst>
                  <a:path w="399" h="2408">
                    <a:moveTo>
                      <a:pt x="97" y="2146"/>
                    </a:moveTo>
                    <a:lnTo>
                      <a:pt x="194" y="1803"/>
                    </a:lnTo>
                    <a:lnTo>
                      <a:pt x="308" y="1014"/>
                    </a:lnTo>
                    <a:lnTo>
                      <a:pt x="305" y="927"/>
                    </a:lnTo>
                    <a:lnTo>
                      <a:pt x="301" y="847"/>
                    </a:lnTo>
                    <a:lnTo>
                      <a:pt x="299" y="772"/>
                    </a:lnTo>
                    <a:lnTo>
                      <a:pt x="299" y="706"/>
                    </a:lnTo>
                    <a:lnTo>
                      <a:pt x="298" y="644"/>
                    </a:lnTo>
                    <a:lnTo>
                      <a:pt x="294" y="585"/>
                    </a:lnTo>
                    <a:lnTo>
                      <a:pt x="289" y="532"/>
                    </a:lnTo>
                    <a:lnTo>
                      <a:pt x="280" y="480"/>
                    </a:lnTo>
                    <a:lnTo>
                      <a:pt x="267" y="432"/>
                    </a:lnTo>
                    <a:lnTo>
                      <a:pt x="250" y="384"/>
                    </a:lnTo>
                    <a:lnTo>
                      <a:pt x="226" y="336"/>
                    </a:lnTo>
                    <a:lnTo>
                      <a:pt x="196" y="290"/>
                    </a:lnTo>
                    <a:lnTo>
                      <a:pt x="161" y="240"/>
                    </a:lnTo>
                    <a:lnTo>
                      <a:pt x="116" y="190"/>
                    </a:lnTo>
                    <a:lnTo>
                      <a:pt x="63" y="139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100" y="91"/>
                    </a:lnTo>
                    <a:lnTo>
                      <a:pt x="184" y="182"/>
                    </a:lnTo>
                    <a:lnTo>
                      <a:pt x="251" y="271"/>
                    </a:lnTo>
                    <a:lnTo>
                      <a:pt x="303" y="358"/>
                    </a:lnTo>
                    <a:lnTo>
                      <a:pt x="342" y="445"/>
                    </a:lnTo>
                    <a:lnTo>
                      <a:pt x="371" y="530"/>
                    </a:lnTo>
                    <a:lnTo>
                      <a:pt x="388" y="618"/>
                    </a:lnTo>
                    <a:lnTo>
                      <a:pt x="397" y="705"/>
                    </a:lnTo>
                    <a:lnTo>
                      <a:pt x="399" y="792"/>
                    </a:lnTo>
                    <a:lnTo>
                      <a:pt x="394" y="881"/>
                    </a:lnTo>
                    <a:lnTo>
                      <a:pt x="383" y="972"/>
                    </a:lnTo>
                    <a:lnTo>
                      <a:pt x="371" y="1064"/>
                    </a:lnTo>
                    <a:lnTo>
                      <a:pt x="355" y="1158"/>
                    </a:lnTo>
                    <a:lnTo>
                      <a:pt x="339" y="1255"/>
                    </a:lnTo>
                    <a:lnTo>
                      <a:pt x="323" y="1354"/>
                    </a:lnTo>
                    <a:lnTo>
                      <a:pt x="308" y="1457"/>
                    </a:lnTo>
                    <a:lnTo>
                      <a:pt x="114" y="2310"/>
                    </a:lnTo>
                    <a:lnTo>
                      <a:pt x="32" y="2408"/>
                    </a:lnTo>
                    <a:lnTo>
                      <a:pt x="0" y="2310"/>
                    </a:lnTo>
                    <a:lnTo>
                      <a:pt x="97" y="2146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90"/>
              <p:cNvSpPr>
                <a:spLocks/>
              </p:cNvSpPr>
              <p:nvPr/>
            </p:nvSpPr>
            <p:spPr bwMode="auto">
              <a:xfrm>
                <a:off x="732" y="2159"/>
                <a:ext cx="900" cy="1391"/>
              </a:xfrm>
              <a:custGeom>
                <a:avLst/>
                <a:gdLst/>
                <a:ahLst/>
                <a:cxnLst>
                  <a:cxn ang="0">
                    <a:pos x="779" y="164"/>
                  </a:cxn>
                  <a:cxn ang="0">
                    <a:pos x="747" y="66"/>
                  </a:cxn>
                  <a:cxn ang="0">
                    <a:pos x="455" y="16"/>
                  </a:cxn>
                  <a:cxn ang="0">
                    <a:pos x="373" y="50"/>
                  </a:cxn>
                  <a:cxn ang="0">
                    <a:pos x="535" y="573"/>
                  </a:cxn>
                  <a:cxn ang="0">
                    <a:pos x="585" y="2294"/>
                  </a:cxn>
                  <a:cxn ang="0">
                    <a:pos x="455" y="2490"/>
                  </a:cxn>
                  <a:cxn ang="0">
                    <a:pos x="18" y="2342"/>
                  </a:cxn>
                  <a:cxn ang="0">
                    <a:pos x="195" y="2539"/>
                  </a:cxn>
                  <a:cxn ang="0">
                    <a:pos x="617" y="2539"/>
                  </a:cxn>
                  <a:cxn ang="0">
                    <a:pos x="669" y="2598"/>
                  </a:cxn>
                  <a:cxn ang="0">
                    <a:pos x="699" y="2650"/>
                  </a:cxn>
                  <a:cxn ang="0">
                    <a:pos x="722" y="2708"/>
                  </a:cxn>
                  <a:cxn ang="0">
                    <a:pos x="747" y="2783"/>
                  </a:cxn>
                  <a:cxn ang="0">
                    <a:pos x="934" y="2728"/>
                  </a:cxn>
                  <a:cxn ang="0">
                    <a:pos x="879" y="2620"/>
                  </a:cxn>
                  <a:cxn ang="0">
                    <a:pos x="840" y="2507"/>
                  </a:cxn>
                  <a:cxn ang="0">
                    <a:pos x="802" y="2390"/>
                  </a:cxn>
                  <a:cxn ang="0">
                    <a:pos x="841" y="2280"/>
                  </a:cxn>
                  <a:cxn ang="0">
                    <a:pos x="945" y="2207"/>
                  </a:cxn>
                  <a:cxn ang="0">
                    <a:pos x="1027" y="2155"/>
                  </a:cxn>
                  <a:cxn ang="0">
                    <a:pos x="1096" y="2118"/>
                  </a:cxn>
                  <a:cxn ang="0">
                    <a:pos x="1160" y="2089"/>
                  </a:cxn>
                  <a:cxn ang="0">
                    <a:pos x="1229" y="2063"/>
                  </a:cxn>
                  <a:cxn ang="0">
                    <a:pos x="1311" y="2032"/>
                  </a:cxn>
                  <a:cxn ang="0">
                    <a:pos x="1414" y="1991"/>
                  </a:cxn>
                  <a:cxn ang="0">
                    <a:pos x="1639" y="2014"/>
                  </a:cxn>
                  <a:cxn ang="0">
                    <a:pos x="1639" y="1965"/>
                  </a:cxn>
                  <a:cxn ang="0">
                    <a:pos x="1801" y="1491"/>
                  </a:cxn>
                  <a:cxn ang="0">
                    <a:pos x="1607" y="1655"/>
                  </a:cxn>
                  <a:cxn ang="0">
                    <a:pos x="1425" y="1824"/>
                  </a:cxn>
                  <a:cxn ang="0">
                    <a:pos x="1325" y="1870"/>
                  </a:cxn>
                  <a:cxn ang="0">
                    <a:pos x="1226" y="1913"/>
                  </a:cxn>
                  <a:cxn ang="0">
                    <a:pos x="1128" y="1958"/>
                  </a:cxn>
                  <a:cxn ang="0">
                    <a:pos x="1032" y="2000"/>
                  </a:cxn>
                  <a:cxn ang="0">
                    <a:pos x="934" y="2046"/>
                  </a:cxn>
                  <a:cxn ang="0">
                    <a:pos x="834" y="2096"/>
                  </a:cxn>
                  <a:cxn ang="0">
                    <a:pos x="733" y="2150"/>
                  </a:cxn>
                  <a:cxn ang="0">
                    <a:pos x="617" y="1441"/>
                  </a:cxn>
                  <a:cxn ang="0">
                    <a:pos x="697" y="425"/>
                  </a:cxn>
                </a:cxnLst>
                <a:rect l="0" t="0" r="r" b="b"/>
                <a:pathLst>
                  <a:path w="1801" h="2783">
                    <a:moveTo>
                      <a:pt x="697" y="425"/>
                    </a:moveTo>
                    <a:lnTo>
                      <a:pt x="779" y="164"/>
                    </a:lnTo>
                    <a:lnTo>
                      <a:pt x="779" y="16"/>
                    </a:lnTo>
                    <a:lnTo>
                      <a:pt x="747" y="66"/>
                    </a:lnTo>
                    <a:lnTo>
                      <a:pt x="633" y="66"/>
                    </a:lnTo>
                    <a:lnTo>
                      <a:pt x="455" y="16"/>
                    </a:lnTo>
                    <a:lnTo>
                      <a:pt x="260" y="0"/>
                    </a:lnTo>
                    <a:lnTo>
                      <a:pt x="373" y="50"/>
                    </a:lnTo>
                    <a:lnTo>
                      <a:pt x="715" y="116"/>
                    </a:lnTo>
                    <a:lnTo>
                      <a:pt x="535" y="573"/>
                    </a:lnTo>
                    <a:lnTo>
                      <a:pt x="551" y="2064"/>
                    </a:lnTo>
                    <a:lnTo>
                      <a:pt x="585" y="2294"/>
                    </a:lnTo>
                    <a:lnTo>
                      <a:pt x="617" y="2474"/>
                    </a:lnTo>
                    <a:lnTo>
                      <a:pt x="455" y="2490"/>
                    </a:lnTo>
                    <a:lnTo>
                      <a:pt x="244" y="2490"/>
                    </a:lnTo>
                    <a:lnTo>
                      <a:pt x="18" y="2342"/>
                    </a:lnTo>
                    <a:lnTo>
                      <a:pt x="0" y="2424"/>
                    </a:lnTo>
                    <a:lnTo>
                      <a:pt x="195" y="2539"/>
                    </a:lnTo>
                    <a:lnTo>
                      <a:pt x="455" y="2539"/>
                    </a:lnTo>
                    <a:lnTo>
                      <a:pt x="617" y="2539"/>
                    </a:lnTo>
                    <a:lnTo>
                      <a:pt x="646" y="2570"/>
                    </a:lnTo>
                    <a:lnTo>
                      <a:pt x="669" y="2598"/>
                    </a:lnTo>
                    <a:lnTo>
                      <a:pt x="685" y="2623"/>
                    </a:lnTo>
                    <a:lnTo>
                      <a:pt x="699" y="2650"/>
                    </a:lnTo>
                    <a:lnTo>
                      <a:pt x="712" y="2678"/>
                    </a:lnTo>
                    <a:lnTo>
                      <a:pt x="722" y="2708"/>
                    </a:lnTo>
                    <a:lnTo>
                      <a:pt x="735" y="2742"/>
                    </a:lnTo>
                    <a:lnTo>
                      <a:pt x="747" y="2783"/>
                    </a:lnTo>
                    <a:lnTo>
                      <a:pt x="973" y="2783"/>
                    </a:lnTo>
                    <a:lnTo>
                      <a:pt x="934" y="2728"/>
                    </a:lnTo>
                    <a:lnTo>
                      <a:pt x="904" y="2675"/>
                    </a:lnTo>
                    <a:lnTo>
                      <a:pt x="879" y="2620"/>
                    </a:lnTo>
                    <a:lnTo>
                      <a:pt x="859" y="2564"/>
                    </a:lnTo>
                    <a:lnTo>
                      <a:pt x="840" y="2507"/>
                    </a:lnTo>
                    <a:lnTo>
                      <a:pt x="822" y="2450"/>
                    </a:lnTo>
                    <a:lnTo>
                      <a:pt x="802" y="2390"/>
                    </a:lnTo>
                    <a:lnTo>
                      <a:pt x="779" y="2326"/>
                    </a:lnTo>
                    <a:lnTo>
                      <a:pt x="841" y="2280"/>
                    </a:lnTo>
                    <a:lnTo>
                      <a:pt x="897" y="2240"/>
                    </a:lnTo>
                    <a:lnTo>
                      <a:pt x="945" y="2207"/>
                    </a:lnTo>
                    <a:lnTo>
                      <a:pt x="987" y="2180"/>
                    </a:lnTo>
                    <a:lnTo>
                      <a:pt x="1027" y="2155"/>
                    </a:lnTo>
                    <a:lnTo>
                      <a:pt x="1062" y="2135"/>
                    </a:lnTo>
                    <a:lnTo>
                      <a:pt x="1096" y="2118"/>
                    </a:lnTo>
                    <a:lnTo>
                      <a:pt x="1128" y="2103"/>
                    </a:lnTo>
                    <a:lnTo>
                      <a:pt x="1160" y="2089"/>
                    </a:lnTo>
                    <a:lnTo>
                      <a:pt x="1194" y="2077"/>
                    </a:lnTo>
                    <a:lnTo>
                      <a:pt x="1229" y="2063"/>
                    </a:lnTo>
                    <a:lnTo>
                      <a:pt x="1269" y="2048"/>
                    </a:lnTo>
                    <a:lnTo>
                      <a:pt x="1311" y="2032"/>
                    </a:lnTo>
                    <a:lnTo>
                      <a:pt x="1359" y="2013"/>
                    </a:lnTo>
                    <a:lnTo>
                      <a:pt x="1414" y="1991"/>
                    </a:lnTo>
                    <a:lnTo>
                      <a:pt x="1477" y="1965"/>
                    </a:lnTo>
                    <a:lnTo>
                      <a:pt x="1639" y="2014"/>
                    </a:lnTo>
                    <a:lnTo>
                      <a:pt x="1769" y="2014"/>
                    </a:lnTo>
                    <a:lnTo>
                      <a:pt x="1639" y="1965"/>
                    </a:lnTo>
                    <a:lnTo>
                      <a:pt x="1623" y="1785"/>
                    </a:lnTo>
                    <a:lnTo>
                      <a:pt x="1801" y="1491"/>
                    </a:lnTo>
                    <a:lnTo>
                      <a:pt x="1785" y="1294"/>
                    </a:lnTo>
                    <a:lnTo>
                      <a:pt x="1607" y="1655"/>
                    </a:lnTo>
                    <a:lnTo>
                      <a:pt x="1477" y="1801"/>
                    </a:lnTo>
                    <a:lnTo>
                      <a:pt x="1425" y="1824"/>
                    </a:lnTo>
                    <a:lnTo>
                      <a:pt x="1375" y="1847"/>
                    </a:lnTo>
                    <a:lnTo>
                      <a:pt x="1325" y="1870"/>
                    </a:lnTo>
                    <a:lnTo>
                      <a:pt x="1276" y="1892"/>
                    </a:lnTo>
                    <a:lnTo>
                      <a:pt x="1226" y="1913"/>
                    </a:lnTo>
                    <a:lnTo>
                      <a:pt x="1178" y="1936"/>
                    </a:lnTo>
                    <a:lnTo>
                      <a:pt x="1128" y="1958"/>
                    </a:lnTo>
                    <a:lnTo>
                      <a:pt x="1080" y="1979"/>
                    </a:lnTo>
                    <a:lnTo>
                      <a:pt x="1032" y="2000"/>
                    </a:lnTo>
                    <a:lnTo>
                      <a:pt x="982" y="2023"/>
                    </a:lnTo>
                    <a:lnTo>
                      <a:pt x="934" y="2046"/>
                    </a:lnTo>
                    <a:lnTo>
                      <a:pt x="884" y="2071"/>
                    </a:lnTo>
                    <a:lnTo>
                      <a:pt x="834" y="2096"/>
                    </a:lnTo>
                    <a:lnTo>
                      <a:pt x="784" y="2123"/>
                    </a:lnTo>
                    <a:lnTo>
                      <a:pt x="733" y="2150"/>
                    </a:lnTo>
                    <a:lnTo>
                      <a:pt x="681" y="2178"/>
                    </a:lnTo>
                    <a:lnTo>
                      <a:pt x="617" y="1441"/>
                    </a:lnTo>
                    <a:lnTo>
                      <a:pt x="617" y="671"/>
                    </a:lnTo>
                    <a:lnTo>
                      <a:pt x="697" y="425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91"/>
              <p:cNvSpPr>
                <a:spLocks/>
              </p:cNvSpPr>
              <p:nvPr/>
            </p:nvSpPr>
            <p:spPr bwMode="auto">
              <a:xfrm>
                <a:off x="1325" y="2072"/>
                <a:ext cx="865" cy="845"/>
              </a:xfrm>
              <a:custGeom>
                <a:avLst/>
                <a:gdLst/>
                <a:ahLst/>
                <a:cxnLst>
                  <a:cxn ang="0">
                    <a:pos x="946" y="102"/>
                  </a:cxn>
                  <a:cxn ang="0">
                    <a:pos x="1089" y="194"/>
                  </a:cxn>
                  <a:cxn ang="0">
                    <a:pos x="1155" y="185"/>
                  </a:cxn>
                  <a:cxn ang="0">
                    <a:pos x="1219" y="180"/>
                  </a:cxn>
                  <a:cxn ang="0">
                    <a:pos x="1283" y="173"/>
                  </a:cxn>
                  <a:cxn ang="0">
                    <a:pos x="1347" y="161"/>
                  </a:cxn>
                  <a:cxn ang="0">
                    <a:pos x="1413" y="337"/>
                  </a:cxn>
                  <a:cxn ang="0">
                    <a:pos x="1462" y="328"/>
                  </a:cxn>
                  <a:cxn ang="0">
                    <a:pos x="1505" y="326"/>
                  </a:cxn>
                  <a:cxn ang="0">
                    <a:pos x="1550" y="326"/>
                  </a:cxn>
                  <a:cxn ang="0">
                    <a:pos x="1596" y="321"/>
                  </a:cxn>
                  <a:cxn ang="0">
                    <a:pos x="1582" y="486"/>
                  </a:cxn>
                  <a:cxn ang="0">
                    <a:pos x="1596" y="639"/>
                  </a:cxn>
                  <a:cxn ang="0">
                    <a:pos x="1596" y="753"/>
                  </a:cxn>
                  <a:cxn ang="0">
                    <a:pos x="1640" y="819"/>
                  </a:cxn>
                  <a:cxn ang="0">
                    <a:pos x="1671" y="892"/>
                  </a:cxn>
                  <a:cxn ang="0">
                    <a:pos x="1704" y="970"/>
                  </a:cxn>
                  <a:cxn ang="0">
                    <a:pos x="1621" y="1059"/>
                  </a:cxn>
                  <a:cxn ang="0">
                    <a:pos x="1562" y="1159"/>
                  </a:cxn>
                  <a:cxn ang="0">
                    <a:pos x="1455" y="1227"/>
                  </a:cxn>
                  <a:cxn ang="0">
                    <a:pos x="1331" y="1251"/>
                  </a:cxn>
                  <a:cxn ang="0">
                    <a:pos x="1238" y="1572"/>
                  </a:cxn>
                  <a:cxn ang="0">
                    <a:pos x="1155" y="1630"/>
                  </a:cxn>
                  <a:cxn ang="0">
                    <a:pos x="932" y="1611"/>
                  </a:cxn>
                  <a:cxn ang="0">
                    <a:pos x="884" y="1622"/>
                  </a:cxn>
                  <a:cxn ang="0">
                    <a:pos x="836" y="1630"/>
                  </a:cxn>
                  <a:cxn ang="0">
                    <a:pos x="788" y="1641"/>
                  </a:cxn>
                  <a:cxn ang="0">
                    <a:pos x="740" y="1652"/>
                  </a:cxn>
                  <a:cxn ang="0">
                    <a:pos x="692" y="1662"/>
                  </a:cxn>
                  <a:cxn ang="0">
                    <a:pos x="644" y="1673"/>
                  </a:cxn>
                  <a:cxn ang="0">
                    <a:pos x="596" y="1684"/>
                  </a:cxn>
                  <a:cxn ang="0">
                    <a:pos x="573" y="1547"/>
                  </a:cxn>
                  <a:cxn ang="0">
                    <a:pos x="439" y="1396"/>
                  </a:cxn>
                  <a:cxn ang="0">
                    <a:pos x="156" y="1118"/>
                  </a:cxn>
                  <a:cxn ang="0">
                    <a:pos x="25" y="883"/>
                  </a:cxn>
                  <a:cxn ang="0">
                    <a:pos x="28" y="705"/>
                  </a:cxn>
                  <a:cxn ang="0">
                    <a:pos x="89" y="653"/>
                  </a:cxn>
                  <a:cxn ang="0">
                    <a:pos x="156" y="627"/>
                  </a:cxn>
                  <a:cxn ang="0">
                    <a:pos x="236" y="616"/>
                  </a:cxn>
                  <a:cxn ang="0">
                    <a:pos x="281" y="379"/>
                  </a:cxn>
                  <a:cxn ang="0">
                    <a:pos x="389" y="219"/>
                  </a:cxn>
                  <a:cxn ang="0">
                    <a:pos x="656" y="116"/>
                  </a:cxn>
                  <a:cxn ang="0">
                    <a:pos x="772" y="34"/>
                  </a:cxn>
                  <a:cxn ang="0">
                    <a:pos x="914" y="43"/>
                  </a:cxn>
                </a:cxnLst>
                <a:rect l="0" t="0" r="r" b="b"/>
                <a:pathLst>
                  <a:path w="1729" h="1689">
                    <a:moveTo>
                      <a:pt x="914" y="43"/>
                    </a:moveTo>
                    <a:lnTo>
                      <a:pt x="946" y="102"/>
                    </a:lnTo>
                    <a:lnTo>
                      <a:pt x="1039" y="143"/>
                    </a:lnTo>
                    <a:lnTo>
                      <a:pt x="1089" y="194"/>
                    </a:lnTo>
                    <a:lnTo>
                      <a:pt x="1121" y="189"/>
                    </a:lnTo>
                    <a:lnTo>
                      <a:pt x="1155" y="185"/>
                    </a:lnTo>
                    <a:lnTo>
                      <a:pt x="1187" y="182"/>
                    </a:lnTo>
                    <a:lnTo>
                      <a:pt x="1219" y="180"/>
                    </a:lnTo>
                    <a:lnTo>
                      <a:pt x="1251" y="177"/>
                    </a:lnTo>
                    <a:lnTo>
                      <a:pt x="1283" y="173"/>
                    </a:lnTo>
                    <a:lnTo>
                      <a:pt x="1315" y="168"/>
                    </a:lnTo>
                    <a:lnTo>
                      <a:pt x="1347" y="161"/>
                    </a:lnTo>
                    <a:lnTo>
                      <a:pt x="1363" y="269"/>
                    </a:lnTo>
                    <a:lnTo>
                      <a:pt x="1413" y="337"/>
                    </a:lnTo>
                    <a:lnTo>
                      <a:pt x="1438" y="331"/>
                    </a:lnTo>
                    <a:lnTo>
                      <a:pt x="1462" y="328"/>
                    </a:lnTo>
                    <a:lnTo>
                      <a:pt x="1484" y="328"/>
                    </a:lnTo>
                    <a:lnTo>
                      <a:pt x="1505" y="326"/>
                    </a:lnTo>
                    <a:lnTo>
                      <a:pt x="1527" y="326"/>
                    </a:lnTo>
                    <a:lnTo>
                      <a:pt x="1550" y="326"/>
                    </a:lnTo>
                    <a:lnTo>
                      <a:pt x="1571" y="324"/>
                    </a:lnTo>
                    <a:lnTo>
                      <a:pt x="1596" y="321"/>
                    </a:lnTo>
                    <a:lnTo>
                      <a:pt x="1591" y="401"/>
                    </a:lnTo>
                    <a:lnTo>
                      <a:pt x="1582" y="486"/>
                    </a:lnTo>
                    <a:lnTo>
                      <a:pt x="1580" y="570"/>
                    </a:lnTo>
                    <a:lnTo>
                      <a:pt x="1596" y="639"/>
                    </a:lnTo>
                    <a:lnTo>
                      <a:pt x="1562" y="723"/>
                    </a:lnTo>
                    <a:lnTo>
                      <a:pt x="1596" y="753"/>
                    </a:lnTo>
                    <a:lnTo>
                      <a:pt x="1621" y="785"/>
                    </a:lnTo>
                    <a:lnTo>
                      <a:pt x="1640" y="819"/>
                    </a:lnTo>
                    <a:lnTo>
                      <a:pt x="1656" y="855"/>
                    </a:lnTo>
                    <a:lnTo>
                      <a:pt x="1671" y="892"/>
                    </a:lnTo>
                    <a:lnTo>
                      <a:pt x="1687" y="931"/>
                    </a:lnTo>
                    <a:lnTo>
                      <a:pt x="1704" y="970"/>
                    </a:lnTo>
                    <a:lnTo>
                      <a:pt x="1729" y="1009"/>
                    </a:lnTo>
                    <a:lnTo>
                      <a:pt x="1621" y="1059"/>
                    </a:lnTo>
                    <a:lnTo>
                      <a:pt x="1546" y="1084"/>
                    </a:lnTo>
                    <a:lnTo>
                      <a:pt x="1562" y="1159"/>
                    </a:lnTo>
                    <a:lnTo>
                      <a:pt x="1562" y="1244"/>
                    </a:lnTo>
                    <a:lnTo>
                      <a:pt x="1455" y="1227"/>
                    </a:lnTo>
                    <a:lnTo>
                      <a:pt x="1356" y="1202"/>
                    </a:lnTo>
                    <a:lnTo>
                      <a:pt x="1331" y="1251"/>
                    </a:lnTo>
                    <a:lnTo>
                      <a:pt x="1299" y="1479"/>
                    </a:lnTo>
                    <a:lnTo>
                      <a:pt x="1238" y="1572"/>
                    </a:lnTo>
                    <a:lnTo>
                      <a:pt x="1238" y="1630"/>
                    </a:lnTo>
                    <a:lnTo>
                      <a:pt x="1155" y="1630"/>
                    </a:lnTo>
                    <a:lnTo>
                      <a:pt x="955" y="1606"/>
                    </a:lnTo>
                    <a:lnTo>
                      <a:pt x="932" y="1611"/>
                    </a:lnTo>
                    <a:lnTo>
                      <a:pt x="907" y="1616"/>
                    </a:lnTo>
                    <a:lnTo>
                      <a:pt x="884" y="1622"/>
                    </a:lnTo>
                    <a:lnTo>
                      <a:pt x="861" y="1625"/>
                    </a:lnTo>
                    <a:lnTo>
                      <a:pt x="836" y="1630"/>
                    </a:lnTo>
                    <a:lnTo>
                      <a:pt x="813" y="1636"/>
                    </a:lnTo>
                    <a:lnTo>
                      <a:pt x="788" y="1641"/>
                    </a:lnTo>
                    <a:lnTo>
                      <a:pt x="765" y="1646"/>
                    </a:lnTo>
                    <a:lnTo>
                      <a:pt x="740" y="1652"/>
                    </a:lnTo>
                    <a:lnTo>
                      <a:pt x="717" y="1657"/>
                    </a:lnTo>
                    <a:lnTo>
                      <a:pt x="692" y="1662"/>
                    </a:lnTo>
                    <a:lnTo>
                      <a:pt x="669" y="1668"/>
                    </a:lnTo>
                    <a:lnTo>
                      <a:pt x="644" y="1673"/>
                    </a:lnTo>
                    <a:lnTo>
                      <a:pt x="621" y="1679"/>
                    </a:lnTo>
                    <a:lnTo>
                      <a:pt x="596" y="1684"/>
                    </a:lnTo>
                    <a:lnTo>
                      <a:pt x="573" y="1689"/>
                    </a:lnTo>
                    <a:lnTo>
                      <a:pt x="573" y="1547"/>
                    </a:lnTo>
                    <a:lnTo>
                      <a:pt x="507" y="1319"/>
                    </a:lnTo>
                    <a:lnTo>
                      <a:pt x="439" y="1396"/>
                    </a:lnTo>
                    <a:lnTo>
                      <a:pt x="332" y="1260"/>
                    </a:lnTo>
                    <a:lnTo>
                      <a:pt x="156" y="1118"/>
                    </a:lnTo>
                    <a:lnTo>
                      <a:pt x="57" y="1017"/>
                    </a:lnTo>
                    <a:lnTo>
                      <a:pt x="25" y="883"/>
                    </a:lnTo>
                    <a:lnTo>
                      <a:pt x="0" y="741"/>
                    </a:lnTo>
                    <a:lnTo>
                      <a:pt x="28" y="705"/>
                    </a:lnTo>
                    <a:lnTo>
                      <a:pt x="58" y="677"/>
                    </a:lnTo>
                    <a:lnTo>
                      <a:pt x="89" y="653"/>
                    </a:lnTo>
                    <a:lnTo>
                      <a:pt x="122" y="637"/>
                    </a:lnTo>
                    <a:lnTo>
                      <a:pt x="156" y="627"/>
                    </a:lnTo>
                    <a:lnTo>
                      <a:pt x="195" y="620"/>
                    </a:lnTo>
                    <a:lnTo>
                      <a:pt x="236" y="616"/>
                    </a:lnTo>
                    <a:lnTo>
                      <a:pt x="281" y="614"/>
                    </a:lnTo>
                    <a:lnTo>
                      <a:pt x="281" y="379"/>
                    </a:lnTo>
                    <a:lnTo>
                      <a:pt x="281" y="244"/>
                    </a:lnTo>
                    <a:lnTo>
                      <a:pt x="389" y="219"/>
                    </a:lnTo>
                    <a:lnTo>
                      <a:pt x="573" y="177"/>
                    </a:lnTo>
                    <a:lnTo>
                      <a:pt x="656" y="116"/>
                    </a:lnTo>
                    <a:lnTo>
                      <a:pt x="690" y="0"/>
                    </a:lnTo>
                    <a:lnTo>
                      <a:pt x="772" y="34"/>
                    </a:lnTo>
                    <a:lnTo>
                      <a:pt x="815" y="84"/>
                    </a:lnTo>
                    <a:lnTo>
                      <a:pt x="914" y="43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92"/>
              <p:cNvSpPr>
                <a:spLocks/>
              </p:cNvSpPr>
              <p:nvPr/>
            </p:nvSpPr>
            <p:spPr bwMode="auto">
              <a:xfrm>
                <a:off x="2029" y="2239"/>
                <a:ext cx="90" cy="13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07" y="14"/>
                  </a:cxn>
                  <a:cxn ang="0">
                    <a:pos x="180" y="0"/>
                  </a:cxn>
                  <a:cxn ang="0">
                    <a:pos x="175" y="68"/>
                  </a:cxn>
                  <a:cxn ang="0">
                    <a:pos x="155" y="207"/>
                  </a:cxn>
                  <a:cxn ang="0">
                    <a:pos x="118" y="274"/>
                  </a:cxn>
                  <a:cxn ang="0">
                    <a:pos x="79" y="274"/>
                  </a:cxn>
                  <a:cxn ang="0">
                    <a:pos x="41" y="215"/>
                  </a:cxn>
                  <a:cxn ang="0">
                    <a:pos x="41" y="151"/>
                  </a:cxn>
                  <a:cxn ang="0">
                    <a:pos x="7" y="151"/>
                  </a:cxn>
                  <a:cxn ang="0">
                    <a:pos x="0" y="14"/>
                  </a:cxn>
                </a:cxnLst>
                <a:rect l="0" t="0" r="r" b="b"/>
                <a:pathLst>
                  <a:path w="180" h="274">
                    <a:moveTo>
                      <a:pt x="0" y="14"/>
                    </a:moveTo>
                    <a:lnTo>
                      <a:pt x="107" y="14"/>
                    </a:lnTo>
                    <a:lnTo>
                      <a:pt x="180" y="0"/>
                    </a:lnTo>
                    <a:lnTo>
                      <a:pt x="175" y="68"/>
                    </a:lnTo>
                    <a:lnTo>
                      <a:pt x="155" y="207"/>
                    </a:lnTo>
                    <a:lnTo>
                      <a:pt x="118" y="274"/>
                    </a:lnTo>
                    <a:lnTo>
                      <a:pt x="79" y="274"/>
                    </a:lnTo>
                    <a:lnTo>
                      <a:pt x="41" y="215"/>
                    </a:lnTo>
                    <a:lnTo>
                      <a:pt x="41" y="151"/>
                    </a:lnTo>
                    <a:lnTo>
                      <a:pt x="7" y="15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93"/>
              <p:cNvSpPr>
                <a:spLocks/>
              </p:cNvSpPr>
              <p:nvPr/>
            </p:nvSpPr>
            <p:spPr bwMode="auto">
              <a:xfrm>
                <a:off x="1881" y="2167"/>
                <a:ext cx="133" cy="162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17" y="96"/>
                  </a:cxn>
                  <a:cxn ang="0">
                    <a:pos x="265" y="246"/>
                  </a:cxn>
                  <a:cxn ang="0">
                    <a:pos x="265" y="295"/>
                  </a:cxn>
                  <a:cxn ang="0">
                    <a:pos x="237" y="295"/>
                  </a:cxn>
                  <a:cxn ang="0">
                    <a:pos x="197" y="326"/>
                  </a:cxn>
                  <a:cxn ang="0">
                    <a:pos x="165" y="240"/>
                  </a:cxn>
                  <a:cxn ang="0">
                    <a:pos x="103" y="173"/>
                  </a:cxn>
                  <a:cxn ang="0">
                    <a:pos x="64" y="139"/>
                  </a:cxn>
                  <a:cxn ang="0">
                    <a:pos x="60" y="85"/>
                  </a:cxn>
                  <a:cxn ang="0">
                    <a:pos x="0" y="14"/>
                  </a:cxn>
                  <a:cxn ang="0">
                    <a:pos x="60" y="0"/>
                  </a:cxn>
                  <a:cxn ang="0">
                    <a:pos x="212" y="0"/>
                  </a:cxn>
                </a:cxnLst>
                <a:rect l="0" t="0" r="r" b="b"/>
                <a:pathLst>
                  <a:path w="265" h="326">
                    <a:moveTo>
                      <a:pt x="212" y="0"/>
                    </a:moveTo>
                    <a:lnTo>
                      <a:pt x="217" y="96"/>
                    </a:lnTo>
                    <a:lnTo>
                      <a:pt x="265" y="246"/>
                    </a:lnTo>
                    <a:lnTo>
                      <a:pt x="265" y="295"/>
                    </a:lnTo>
                    <a:lnTo>
                      <a:pt x="237" y="295"/>
                    </a:lnTo>
                    <a:lnTo>
                      <a:pt x="197" y="326"/>
                    </a:lnTo>
                    <a:lnTo>
                      <a:pt x="165" y="240"/>
                    </a:lnTo>
                    <a:lnTo>
                      <a:pt x="103" y="173"/>
                    </a:lnTo>
                    <a:lnTo>
                      <a:pt x="64" y="139"/>
                    </a:lnTo>
                    <a:lnTo>
                      <a:pt x="60" y="85"/>
                    </a:lnTo>
                    <a:lnTo>
                      <a:pt x="0" y="14"/>
                    </a:lnTo>
                    <a:lnTo>
                      <a:pt x="60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94"/>
              <p:cNvSpPr>
                <a:spLocks/>
              </p:cNvSpPr>
              <p:nvPr/>
            </p:nvSpPr>
            <p:spPr bwMode="auto">
              <a:xfrm>
                <a:off x="1906" y="2320"/>
                <a:ext cx="137" cy="202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215" y="0"/>
                  </a:cxn>
                  <a:cxn ang="0">
                    <a:pos x="147" y="23"/>
                  </a:cxn>
                  <a:cxn ang="0">
                    <a:pos x="147" y="76"/>
                  </a:cxn>
                  <a:cxn ang="0">
                    <a:pos x="101" y="178"/>
                  </a:cxn>
                  <a:cxn ang="0">
                    <a:pos x="48" y="263"/>
                  </a:cxn>
                  <a:cxn ang="0">
                    <a:pos x="14" y="322"/>
                  </a:cxn>
                  <a:cxn ang="0">
                    <a:pos x="0" y="404"/>
                  </a:cxn>
                  <a:cxn ang="0">
                    <a:pos x="87" y="374"/>
                  </a:cxn>
                  <a:cxn ang="0">
                    <a:pos x="124" y="286"/>
                  </a:cxn>
                  <a:cxn ang="0">
                    <a:pos x="139" y="229"/>
                  </a:cxn>
                  <a:cxn ang="0">
                    <a:pos x="206" y="114"/>
                  </a:cxn>
                  <a:cxn ang="0">
                    <a:pos x="258" y="43"/>
                  </a:cxn>
                  <a:cxn ang="0">
                    <a:pos x="272" y="0"/>
                  </a:cxn>
                </a:cxnLst>
                <a:rect l="0" t="0" r="r" b="b"/>
                <a:pathLst>
                  <a:path w="272" h="404">
                    <a:moveTo>
                      <a:pt x="272" y="0"/>
                    </a:moveTo>
                    <a:lnTo>
                      <a:pt x="215" y="0"/>
                    </a:lnTo>
                    <a:lnTo>
                      <a:pt x="147" y="23"/>
                    </a:lnTo>
                    <a:lnTo>
                      <a:pt x="147" y="76"/>
                    </a:lnTo>
                    <a:lnTo>
                      <a:pt x="101" y="178"/>
                    </a:lnTo>
                    <a:lnTo>
                      <a:pt x="48" y="263"/>
                    </a:lnTo>
                    <a:lnTo>
                      <a:pt x="14" y="322"/>
                    </a:lnTo>
                    <a:lnTo>
                      <a:pt x="0" y="404"/>
                    </a:lnTo>
                    <a:lnTo>
                      <a:pt x="87" y="374"/>
                    </a:lnTo>
                    <a:lnTo>
                      <a:pt x="124" y="286"/>
                    </a:lnTo>
                    <a:lnTo>
                      <a:pt x="139" y="229"/>
                    </a:lnTo>
                    <a:lnTo>
                      <a:pt x="206" y="114"/>
                    </a:lnTo>
                    <a:lnTo>
                      <a:pt x="258" y="43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95"/>
              <p:cNvSpPr>
                <a:spLocks/>
              </p:cNvSpPr>
              <p:nvPr/>
            </p:nvSpPr>
            <p:spPr bwMode="auto">
              <a:xfrm>
                <a:off x="1969" y="2483"/>
                <a:ext cx="35" cy="24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9" y="5"/>
                  </a:cxn>
                  <a:cxn ang="0">
                    <a:pos x="0" y="48"/>
                  </a:cxn>
                  <a:cxn ang="0">
                    <a:pos x="38" y="48"/>
                  </a:cxn>
                  <a:cxn ang="0">
                    <a:pos x="71" y="0"/>
                  </a:cxn>
                </a:cxnLst>
                <a:rect l="0" t="0" r="r" b="b"/>
                <a:pathLst>
                  <a:path w="71" h="48">
                    <a:moveTo>
                      <a:pt x="71" y="0"/>
                    </a:moveTo>
                    <a:lnTo>
                      <a:pt x="9" y="5"/>
                    </a:lnTo>
                    <a:lnTo>
                      <a:pt x="0" y="48"/>
                    </a:lnTo>
                    <a:lnTo>
                      <a:pt x="38" y="4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96"/>
              <p:cNvSpPr>
                <a:spLocks/>
              </p:cNvSpPr>
              <p:nvPr/>
            </p:nvSpPr>
            <p:spPr bwMode="auto">
              <a:xfrm>
                <a:off x="1926" y="2471"/>
                <a:ext cx="253" cy="207"/>
              </a:xfrm>
              <a:custGeom>
                <a:avLst/>
                <a:gdLst/>
                <a:ahLst/>
                <a:cxnLst>
                  <a:cxn ang="0">
                    <a:pos x="324" y="1"/>
                  </a:cxn>
                  <a:cxn ang="0">
                    <a:pos x="281" y="78"/>
                  </a:cxn>
                  <a:cxn ang="0">
                    <a:pos x="261" y="135"/>
                  </a:cxn>
                  <a:cxn ang="0">
                    <a:pos x="313" y="135"/>
                  </a:cxn>
                  <a:cxn ang="0">
                    <a:pos x="347" y="151"/>
                  </a:cxn>
                  <a:cxn ang="0">
                    <a:pos x="281" y="151"/>
                  </a:cxn>
                  <a:cxn ang="0">
                    <a:pos x="228" y="199"/>
                  </a:cxn>
                  <a:cxn ang="0">
                    <a:pos x="213" y="265"/>
                  </a:cxn>
                  <a:cxn ang="0">
                    <a:pos x="176" y="318"/>
                  </a:cxn>
                  <a:cxn ang="0">
                    <a:pos x="119" y="318"/>
                  </a:cxn>
                  <a:cxn ang="0">
                    <a:pos x="91" y="357"/>
                  </a:cxn>
                  <a:cxn ang="0">
                    <a:pos x="0" y="372"/>
                  </a:cxn>
                  <a:cxn ang="0">
                    <a:pos x="76" y="414"/>
                  </a:cxn>
                  <a:cxn ang="0">
                    <a:pos x="135" y="372"/>
                  </a:cxn>
                  <a:cxn ang="0">
                    <a:pos x="238" y="284"/>
                  </a:cxn>
                  <a:cxn ang="0">
                    <a:pos x="320" y="227"/>
                  </a:cxn>
                  <a:cxn ang="0">
                    <a:pos x="418" y="206"/>
                  </a:cxn>
                  <a:cxn ang="0">
                    <a:pos x="505" y="199"/>
                  </a:cxn>
                  <a:cxn ang="0">
                    <a:pos x="452" y="140"/>
                  </a:cxn>
                  <a:cxn ang="0">
                    <a:pos x="438" y="98"/>
                  </a:cxn>
                  <a:cxn ang="0">
                    <a:pos x="431" y="65"/>
                  </a:cxn>
                  <a:cxn ang="0">
                    <a:pos x="425" y="41"/>
                  </a:cxn>
                  <a:cxn ang="0">
                    <a:pos x="420" y="21"/>
                  </a:cxn>
                  <a:cxn ang="0">
                    <a:pos x="409" y="9"/>
                  </a:cxn>
                  <a:cxn ang="0">
                    <a:pos x="393" y="3"/>
                  </a:cxn>
                  <a:cxn ang="0">
                    <a:pos x="365" y="0"/>
                  </a:cxn>
                  <a:cxn ang="0">
                    <a:pos x="324" y="1"/>
                  </a:cxn>
                </a:cxnLst>
                <a:rect l="0" t="0" r="r" b="b"/>
                <a:pathLst>
                  <a:path w="505" h="414">
                    <a:moveTo>
                      <a:pt x="324" y="1"/>
                    </a:moveTo>
                    <a:lnTo>
                      <a:pt x="281" y="78"/>
                    </a:lnTo>
                    <a:lnTo>
                      <a:pt x="261" y="135"/>
                    </a:lnTo>
                    <a:lnTo>
                      <a:pt x="313" y="135"/>
                    </a:lnTo>
                    <a:lnTo>
                      <a:pt x="347" y="151"/>
                    </a:lnTo>
                    <a:lnTo>
                      <a:pt x="281" y="151"/>
                    </a:lnTo>
                    <a:lnTo>
                      <a:pt x="228" y="199"/>
                    </a:lnTo>
                    <a:lnTo>
                      <a:pt x="213" y="265"/>
                    </a:lnTo>
                    <a:lnTo>
                      <a:pt x="176" y="318"/>
                    </a:lnTo>
                    <a:lnTo>
                      <a:pt x="119" y="318"/>
                    </a:lnTo>
                    <a:lnTo>
                      <a:pt x="91" y="357"/>
                    </a:lnTo>
                    <a:lnTo>
                      <a:pt x="0" y="372"/>
                    </a:lnTo>
                    <a:lnTo>
                      <a:pt x="76" y="414"/>
                    </a:lnTo>
                    <a:lnTo>
                      <a:pt x="135" y="372"/>
                    </a:lnTo>
                    <a:lnTo>
                      <a:pt x="238" y="284"/>
                    </a:lnTo>
                    <a:lnTo>
                      <a:pt x="320" y="227"/>
                    </a:lnTo>
                    <a:lnTo>
                      <a:pt x="418" y="206"/>
                    </a:lnTo>
                    <a:lnTo>
                      <a:pt x="505" y="199"/>
                    </a:lnTo>
                    <a:lnTo>
                      <a:pt x="452" y="140"/>
                    </a:lnTo>
                    <a:lnTo>
                      <a:pt x="438" y="98"/>
                    </a:lnTo>
                    <a:lnTo>
                      <a:pt x="431" y="65"/>
                    </a:lnTo>
                    <a:lnTo>
                      <a:pt x="425" y="41"/>
                    </a:lnTo>
                    <a:lnTo>
                      <a:pt x="420" y="21"/>
                    </a:lnTo>
                    <a:lnTo>
                      <a:pt x="409" y="9"/>
                    </a:lnTo>
                    <a:lnTo>
                      <a:pt x="393" y="3"/>
                    </a:lnTo>
                    <a:lnTo>
                      <a:pt x="365" y="0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97"/>
              <p:cNvSpPr>
                <a:spLocks/>
              </p:cNvSpPr>
              <p:nvPr/>
            </p:nvSpPr>
            <p:spPr bwMode="auto">
              <a:xfrm>
                <a:off x="1726" y="2522"/>
                <a:ext cx="211" cy="91"/>
              </a:xfrm>
              <a:custGeom>
                <a:avLst/>
                <a:gdLst/>
                <a:ahLst/>
                <a:cxnLst>
                  <a:cxn ang="0">
                    <a:pos x="422" y="0"/>
                  </a:cxn>
                  <a:cxn ang="0">
                    <a:pos x="333" y="23"/>
                  </a:cxn>
                  <a:cxn ang="0">
                    <a:pos x="157" y="76"/>
                  </a:cxn>
                  <a:cxn ang="0">
                    <a:pos x="29" y="103"/>
                  </a:cxn>
                  <a:cxn ang="0">
                    <a:pos x="0" y="153"/>
                  </a:cxn>
                  <a:cxn ang="0">
                    <a:pos x="0" y="181"/>
                  </a:cxn>
                  <a:cxn ang="0">
                    <a:pos x="38" y="181"/>
                  </a:cxn>
                  <a:cxn ang="0">
                    <a:pos x="127" y="167"/>
                  </a:cxn>
                  <a:cxn ang="0">
                    <a:pos x="273" y="119"/>
                  </a:cxn>
                  <a:cxn ang="0">
                    <a:pos x="372" y="66"/>
                  </a:cxn>
                  <a:cxn ang="0">
                    <a:pos x="410" y="37"/>
                  </a:cxn>
                  <a:cxn ang="0">
                    <a:pos x="422" y="0"/>
                  </a:cxn>
                </a:cxnLst>
                <a:rect l="0" t="0" r="r" b="b"/>
                <a:pathLst>
                  <a:path w="422" h="181">
                    <a:moveTo>
                      <a:pt x="422" y="0"/>
                    </a:moveTo>
                    <a:lnTo>
                      <a:pt x="333" y="23"/>
                    </a:lnTo>
                    <a:lnTo>
                      <a:pt x="157" y="76"/>
                    </a:lnTo>
                    <a:lnTo>
                      <a:pt x="29" y="103"/>
                    </a:lnTo>
                    <a:lnTo>
                      <a:pt x="0" y="153"/>
                    </a:lnTo>
                    <a:lnTo>
                      <a:pt x="0" y="181"/>
                    </a:lnTo>
                    <a:lnTo>
                      <a:pt x="38" y="181"/>
                    </a:lnTo>
                    <a:lnTo>
                      <a:pt x="127" y="167"/>
                    </a:lnTo>
                    <a:lnTo>
                      <a:pt x="273" y="119"/>
                    </a:lnTo>
                    <a:lnTo>
                      <a:pt x="372" y="66"/>
                    </a:lnTo>
                    <a:lnTo>
                      <a:pt x="410" y="37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98"/>
              <p:cNvSpPr>
                <a:spLocks/>
              </p:cNvSpPr>
              <p:nvPr/>
            </p:nvSpPr>
            <p:spPr bwMode="auto">
              <a:xfrm>
                <a:off x="1747" y="2281"/>
                <a:ext cx="172" cy="1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310" y="53"/>
                  </a:cxn>
                  <a:cxn ang="0">
                    <a:pos x="253" y="129"/>
                  </a:cxn>
                  <a:cxn ang="0">
                    <a:pos x="134" y="208"/>
                  </a:cxn>
                  <a:cxn ang="0">
                    <a:pos x="54" y="259"/>
                  </a:cxn>
                  <a:cxn ang="0">
                    <a:pos x="0" y="299"/>
                  </a:cxn>
                  <a:cxn ang="0">
                    <a:pos x="48" y="299"/>
                  </a:cxn>
                  <a:cxn ang="0">
                    <a:pos x="157" y="231"/>
                  </a:cxn>
                  <a:cxn ang="0">
                    <a:pos x="281" y="149"/>
                  </a:cxn>
                  <a:cxn ang="0">
                    <a:pos x="344" y="64"/>
                  </a:cxn>
                  <a:cxn ang="0">
                    <a:pos x="344" y="0"/>
                  </a:cxn>
                </a:cxnLst>
                <a:rect l="0" t="0" r="r" b="b"/>
                <a:pathLst>
                  <a:path w="344" h="299">
                    <a:moveTo>
                      <a:pt x="344" y="0"/>
                    </a:moveTo>
                    <a:lnTo>
                      <a:pt x="310" y="53"/>
                    </a:lnTo>
                    <a:lnTo>
                      <a:pt x="253" y="129"/>
                    </a:lnTo>
                    <a:lnTo>
                      <a:pt x="134" y="208"/>
                    </a:lnTo>
                    <a:lnTo>
                      <a:pt x="54" y="259"/>
                    </a:lnTo>
                    <a:lnTo>
                      <a:pt x="0" y="299"/>
                    </a:lnTo>
                    <a:lnTo>
                      <a:pt x="48" y="299"/>
                    </a:lnTo>
                    <a:lnTo>
                      <a:pt x="157" y="231"/>
                    </a:lnTo>
                    <a:lnTo>
                      <a:pt x="281" y="149"/>
                    </a:lnTo>
                    <a:lnTo>
                      <a:pt x="344" y="64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99"/>
              <p:cNvSpPr>
                <a:spLocks/>
              </p:cNvSpPr>
              <p:nvPr/>
            </p:nvSpPr>
            <p:spPr bwMode="auto">
              <a:xfrm>
                <a:off x="1574" y="2442"/>
                <a:ext cx="331" cy="30"/>
              </a:xfrm>
              <a:custGeom>
                <a:avLst/>
                <a:gdLst/>
                <a:ahLst/>
                <a:cxnLst>
                  <a:cxn ang="0">
                    <a:pos x="662" y="30"/>
                  </a:cxn>
                  <a:cxn ang="0">
                    <a:pos x="518" y="5"/>
                  </a:cxn>
                  <a:cxn ang="0">
                    <a:pos x="443" y="0"/>
                  </a:cxn>
                  <a:cxn ang="0">
                    <a:pos x="180" y="0"/>
                  </a:cxn>
                  <a:cxn ang="0">
                    <a:pos x="52" y="0"/>
                  </a:cxn>
                  <a:cxn ang="0">
                    <a:pos x="0" y="25"/>
                  </a:cxn>
                  <a:cxn ang="0">
                    <a:pos x="43" y="42"/>
                  </a:cxn>
                  <a:cxn ang="0">
                    <a:pos x="205" y="42"/>
                  </a:cxn>
                  <a:cxn ang="0">
                    <a:pos x="276" y="30"/>
                  </a:cxn>
                  <a:cxn ang="0">
                    <a:pos x="333" y="30"/>
                  </a:cxn>
                  <a:cxn ang="0">
                    <a:pos x="367" y="33"/>
                  </a:cxn>
                  <a:cxn ang="0">
                    <a:pos x="433" y="33"/>
                  </a:cxn>
                  <a:cxn ang="0">
                    <a:pos x="495" y="30"/>
                  </a:cxn>
                  <a:cxn ang="0">
                    <a:pos x="577" y="58"/>
                  </a:cxn>
                  <a:cxn ang="0">
                    <a:pos x="653" y="58"/>
                  </a:cxn>
                  <a:cxn ang="0">
                    <a:pos x="662" y="30"/>
                  </a:cxn>
                </a:cxnLst>
                <a:rect l="0" t="0" r="r" b="b"/>
                <a:pathLst>
                  <a:path w="662" h="58">
                    <a:moveTo>
                      <a:pt x="662" y="30"/>
                    </a:moveTo>
                    <a:lnTo>
                      <a:pt x="518" y="5"/>
                    </a:lnTo>
                    <a:lnTo>
                      <a:pt x="443" y="0"/>
                    </a:lnTo>
                    <a:lnTo>
                      <a:pt x="180" y="0"/>
                    </a:lnTo>
                    <a:lnTo>
                      <a:pt x="52" y="0"/>
                    </a:lnTo>
                    <a:lnTo>
                      <a:pt x="0" y="25"/>
                    </a:lnTo>
                    <a:lnTo>
                      <a:pt x="43" y="42"/>
                    </a:lnTo>
                    <a:lnTo>
                      <a:pt x="205" y="42"/>
                    </a:lnTo>
                    <a:lnTo>
                      <a:pt x="276" y="30"/>
                    </a:lnTo>
                    <a:lnTo>
                      <a:pt x="333" y="30"/>
                    </a:lnTo>
                    <a:lnTo>
                      <a:pt x="367" y="33"/>
                    </a:lnTo>
                    <a:lnTo>
                      <a:pt x="433" y="33"/>
                    </a:lnTo>
                    <a:lnTo>
                      <a:pt x="495" y="30"/>
                    </a:lnTo>
                    <a:lnTo>
                      <a:pt x="577" y="58"/>
                    </a:lnTo>
                    <a:lnTo>
                      <a:pt x="653" y="58"/>
                    </a:lnTo>
                    <a:lnTo>
                      <a:pt x="662" y="3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100"/>
              <p:cNvSpPr>
                <a:spLocks/>
              </p:cNvSpPr>
              <p:nvPr/>
            </p:nvSpPr>
            <p:spPr bwMode="auto">
              <a:xfrm>
                <a:off x="1888" y="2202"/>
                <a:ext cx="25" cy="12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52" y="77"/>
                  </a:cxn>
                  <a:cxn ang="0">
                    <a:pos x="43" y="159"/>
                  </a:cxn>
                  <a:cxn ang="0">
                    <a:pos x="0" y="240"/>
                  </a:cxn>
                  <a:cxn ang="0">
                    <a:pos x="29" y="116"/>
                  </a:cxn>
                  <a:cxn ang="0">
                    <a:pos x="34" y="0"/>
                  </a:cxn>
                </a:cxnLst>
                <a:rect l="0" t="0" r="r" b="b"/>
                <a:pathLst>
                  <a:path w="52" h="240">
                    <a:moveTo>
                      <a:pt x="34" y="0"/>
                    </a:moveTo>
                    <a:lnTo>
                      <a:pt x="52" y="77"/>
                    </a:lnTo>
                    <a:lnTo>
                      <a:pt x="43" y="159"/>
                    </a:lnTo>
                    <a:lnTo>
                      <a:pt x="0" y="240"/>
                    </a:lnTo>
                    <a:lnTo>
                      <a:pt x="29" y="1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101"/>
              <p:cNvSpPr>
                <a:spLocks/>
              </p:cNvSpPr>
              <p:nvPr/>
            </p:nvSpPr>
            <p:spPr bwMode="auto">
              <a:xfrm>
                <a:off x="1766" y="2274"/>
                <a:ext cx="119" cy="119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201" y="48"/>
                  </a:cxn>
                  <a:cxn ang="0">
                    <a:pos x="105" y="111"/>
                  </a:cxn>
                  <a:cxn ang="0">
                    <a:pos x="30" y="184"/>
                  </a:cxn>
                  <a:cxn ang="0">
                    <a:pos x="0" y="237"/>
                  </a:cxn>
                  <a:cxn ang="0">
                    <a:pos x="30" y="223"/>
                  </a:cxn>
                  <a:cxn ang="0">
                    <a:pos x="73" y="157"/>
                  </a:cxn>
                  <a:cxn ang="0">
                    <a:pos x="161" y="102"/>
                  </a:cxn>
                  <a:cxn ang="0">
                    <a:pos x="231" y="54"/>
                  </a:cxn>
                  <a:cxn ang="0">
                    <a:pos x="238" y="0"/>
                  </a:cxn>
                </a:cxnLst>
                <a:rect l="0" t="0" r="r" b="b"/>
                <a:pathLst>
                  <a:path w="238" h="237">
                    <a:moveTo>
                      <a:pt x="238" y="0"/>
                    </a:moveTo>
                    <a:lnTo>
                      <a:pt x="201" y="48"/>
                    </a:lnTo>
                    <a:lnTo>
                      <a:pt x="105" y="111"/>
                    </a:lnTo>
                    <a:lnTo>
                      <a:pt x="30" y="184"/>
                    </a:lnTo>
                    <a:lnTo>
                      <a:pt x="0" y="237"/>
                    </a:lnTo>
                    <a:lnTo>
                      <a:pt x="30" y="223"/>
                    </a:lnTo>
                    <a:lnTo>
                      <a:pt x="73" y="157"/>
                    </a:lnTo>
                    <a:lnTo>
                      <a:pt x="161" y="102"/>
                    </a:lnTo>
                    <a:lnTo>
                      <a:pt x="231" y="54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102"/>
              <p:cNvSpPr>
                <a:spLocks/>
              </p:cNvSpPr>
              <p:nvPr/>
            </p:nvSpPr>
            <p:spPr bwMode="auto">
              <a:xfrm>
                <a:off x="1631" y="2301"/>
                <a:ext cx="133" cy="106"/>
              </a:xfrm>
              <a:custGeom>
                <a:avLst/>
                <a:gdLst/>
                <a:ahLst/>
                <a:cxnLst>
                  <a:cxn ang="0">
                    <a:pos x="267" y="212"/>
                  </a:cxn>
                  <a:cxn ang="0">
                    <a:pos x="205" y="149"/>
                  </a:cxn>
                  <a:cxn ang="0">
                    <a:pos x="62" y="39"/>
                  </a:cxn>
                  <a:cxn ang="0">
                    <a:pos x="0" y="0"/>
                  </a:cxn>
                  <a:cxn ang="0">
                    <a:pos x="59" y="76"/>
                  </a:cxn>
                  <a:cxn ang="0">
                    <a:pos x="109" y="103"/>
                  </a:cxn>
                  <a:cxn ang="0">
                    <a:pos x="185" y="149"/>
                  </a:cxn>
                  <a:cxn ang="0">
                    <a:pos x="267" y="212"/>
                  </a:cxn>
                </a:cxnLst>
                <a:rect l="0" t="0" r="r" b="b"/>
                <a:pathLst>
                  <a:path w="267" h="212">
                    <a:moveTo>
                      <a:pt x="267" y="212"/>
                    </a:moveTo>
                    <a:lnTo>
                      <a:pt x="205" y="149"/>
                    </a:lnTo>
                    <a:lnTo>
                      <a:pt x="62" y="39"/>
                    </a:lnTo>
                    <a:lnTo>
                      <a:pt x="0" y="0"/>
                    </a:lnTo>
                    <a:lnTo>
                      <a:pt x="59" y="76"/>
                    </a:lnTo>
                    <a:lnTo>
                      <a:pt x="109" y="103"/>
                    </a:lnTo>
                    <a:lnTo>
                      <a:pt x="185" y="149"/>
                    </a:lnTo>
                    <a:lnTo>
                      <a:pt x="267" y="21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103"/>
              <p:cNvSpPr>
                <a:spLocks/>
              </p:cNvSpPr>
              <p:nvPr/>
            </p:nvSpPr>
            <p:spPr bwMode="auto">
              <a:xfrm>
                <a:off x="1528" y="2231"/>
                <a:ext cx="91" cy="186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66" y="28"/>
                  </a:cxn>
                  <a:cxn ang="0">
                    <a:pos x="0" y="100"/>
                  </a:cxn>
                  <a:cxn ang="0">
                    <a:pos x="34" y="164"/>
                  </a:cxn>
                  <a:cxn ang="0">
                    <a:pos x="80" y="240"/>
                  </a:cxn>
                  <a:cxn ang="0">
                    <a:pos x="114" y="326"/>
                  </a:cxn>
                  <a:cxn ang="0">
                    <a:pos x="182" y="370"/>
                  </a:cxn>
                  <a:cxn ang="0">
                    <a:pos x="134" y="308"/>
                  </a:cxn>
                  <a:cxn ang="0">
                    <a:pos x="72" y="158"/>
                  </a:cxn>
                  <a:cxn ang="0">
                    <a:pos x="77" y="52"/>
                  </a:cxn>
                  <a:cxn ang="0">
                    <a:pos x="143" y="52"/>
                  </a:cxn>
                  <a:cxn ang="0">
                    <a:pos x="137" y="0"/>
                  </a:cxn>
                </a:cxnLst>
                <a:rect l="0" t="0" r="r" b="b"/>
                <a:pathLst>
                  <a:path w="182" h="370">
                    <a:moveTo>
                      <a:pt x="137" y="0"/>
                    </a:moveTo>
                    <a:lnTo>
                      <a:pt x="66" y="28"/>
                    </a:lnTo>
                    <a:lnTo>
                      <a:pt x="0" y="100"/>
                    </a:lnTo>
                    <a:lnTo>
                      <a:pt x="34" y="164"/>
                    </a:lnTo>
                    <a:lnTo>
                      <a:pt x="80" y="240"/>
                    </a:lnTo>
                    <a:lnTo>
                      <a:pt x="114" y="326"/>
                    </a:lnTo>
                    <a:lnTo>
                      <a:pt x="182" y="370"/>
                    </a:lnTo>
                    <a:lnTo>
                      <a:pt x="134" y="308"/>
                    </a:lnTo>
                    <a:lnTo>
                      <a:pt x="72" y="158"/>
                    </a:lnTo>
                    <a:lnTo>
                      <a:pt x="77" y="52"/>
                    </a:lnTo>
                    <a:lnTo>
                      <a:pt x="143" y="5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104"/>
              <p:cNvSpPr>
                <a:spLocks/>
              </p:cNvSpPr>
              <p:nvPr/>
            </p:nvSpPr>
            <p:spPr bwMode="auto">
              <a:xfrm>
                <a:off x="1781" y="2171"/>
                <a:ext cx="138" cy="147"/>
              </a:xfrm>
              <a:custGeom>
                <a:avLst/>
                <a:gdLst/>
                <a:ahLst/>
                <a:cxnLst>
                  <a:cxn ang="0">
                    <a:pos x="238" y="59"/>
                  </a:cxn>
                  <a:cxn ang="0">
                    <a:pos x="276" y="139"/>
                  </a:cxn>
                  <a:cxn ang="0">
                    <a:pos x="270" y="192"/>
                  </a:cxn>
                  <a:cxn ang="0">
                    <a:pos x="247" y="246"/>
                  </a:cxn>
                  <a:cxn ang="0">
                    <a:pos x="213" y="294"/>
                  </a:cxn>
                  <a:cxn ang="0">
                    <a:pos x="247" y="158"/>
                  </a:cxn>
                  <a:cxn ang="0">
                    <a:pos x="204" y="107"/>
                  </a:cxn>
                  <a:cxn ang="0">
                    <a:pos x="148" y="87"/>
                  </a:cxn>
                  <a:cxn ang="0">
                    <a:pos x="148" y="48"/>
                  </a:cxn>
                  <a:cxn ang="0">
                    <a:pos x="94" y="48"/>
                  </a:cxn>
                  <a:cxn ang="0">
                    <a:pos x="23" y="76"/>
                  </a:cxn>
                  <a:cxn ang="0">
                    <a:pos x="0" y="34"/>
                  </a:cxn>
                  <a:cxn ang="0">
                    <a:pos x="53" y="11"/>
                  </a:cxn>
                  <a:cxn ang="0">
                    <a:pos x="148" y="0"/>
                  </a:cxn>
                  <a:cxn ang="0">
                    <a:pos x="201" y="0"/>
                  </a:cxn>
                  <a:cxn ang="0">
                    <a:pos x="238" y="59"/>
                  </a:cxn>
                </a:cxnLst>
                <a:rect l="0" t="0" r="r" b="b"/>
                <a:pathLst>
                  <a:path w="276" h="294">
                    <a:moveTo>
                      <a:pt x="238" y="59"/>
                    </a:moveTo>
                    <a:lnTo>
                      <a:pt x="276" y="139"/>
                    </a:lnTo>
                    <a:lnTo>
                      <a:pt x="270" y="192"/>
                    </a:lnTo>
                    <a:lnTo>
                      <a:pt x="247" y="246"/>
                    </a:lnTo>
                    <a:lnTo>
                      <a:pt x="213" y="294"/>
                    </a:lnTo>
                    <a:lnTo>
                      <a:pt x="247" y="158"/>
                    </a:lnTo>
                    <a:lnTo>
                      <a:pt x="204" y="107"/>
                    </a:lnTo>
                    <a:lnTo>
                      <a:pt x="148" y="87"/>
                    </a:lnTo>
                    <a:lnTo>
                      <a:pt x="148" y="48"/>
                    </a:lnTo>
                    <a:lnTo>
                      <a:pt x="94" y="48"/>
                    </a:lnTo>
                    <a:lnTo>
                      <a:pt x="23" y="76"/>
                    </a:lnTo>
                    <a:lnTo>
                      <a:pt x="0" y="34"/>
                    </a:lnTo>
                    <a:lnTo>
                      <a:pt x="53" y="11"/>
                    </a:lnTo>
                    <a:lnTo>
                      <a:pt x="148" y="0"/>
                    </a:lnTo>
                    <a:lnTo>
                      <a:pt x="201" y="0"/>
                    </a:lnTo>
                    <a:lnTo>
                      <a:pt x="238" y="5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105"/>
              <p:cNvSpPr>
                <a:spLocks/>
              </p:cNvSpPr>
              <p:nvPr/>
            </p:nvSpPr>
            <p:spPr bwMode="auto">
              <a:xfrm>
                <a:off x="1485" y="2335"/>
                <a:ext cx="205" cy="213"/>
              </a:xfrm>
              <a:custGeom>
                <a:avLst/>
                <a:gdLst/>
                <a:ahLst/>
                <a:cxnLst>
                  <a:cxn ang="0">
                    <a:pos x="409" y="413"/>
                  </a:cxn>
                  <a:cxn ang="0">
                    <a:pos x="267" y="365"/>
                  </a:cxn>
                  <a:cxn ang="0">
                    <a:pos x="194" y="294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94" y="34"/>
                  </a:cxn>
                  <a:cxn ang="0">
                    <a:pos x="61" y="0"/>
                  </a:cxn>
                  <a:cxn ang="0">
                    <a:pos x="0" y="36"/>
                  </a:cxn>
                  <a:cxn ang="0">
                    <a:pos x="0" y="96"/>
                  </a:cxn>
                  <a:cxn ang="0">
                    <a:pos x="119" y="303"/>
                  </a:cxn>
                  <a:cxn ang="0">
                    <a:pos x="162" y="379"/>
                  </a:cxn>
                  <a:cxn ang="0">
                    <a:pos x="228" y="399"/>
                  </a:cxn>
                  <a:cxn ang="0">
                    <a:pos x="375" y="427"/>
                  </a:cxn>
                  <a:cxn ang="0">
                    <a:pos x="409" y="413"/>
                  </a:cxn>
                </a:cxnLst>
                <a:rect l="0" t="0" r="r" b="b"/>
                <a:pathLst>
                  <a:path w="409" h="427">
                    <a:moveTo>
                      <a:pt x="409" y="413"/>
                    </a:moveTo>
                    <a:lnTo>
                      <a:pt x="267" y="365"/>
                    </a:lnTo>
                    <a:lnTo>
                      <a:pt x="194" y="294"/>
                    </a:lnTo>
                    <a:lnTo>
                      <a:pt x="80" y="116"/>
                    </a:lnTo>
                    <a:lnTo>
                      <a:pt x="52" y="72"/>
                    </a:lnTo>
                    <a:lnTo>
                      <a:pt x="94" y="34"/>
                    </a:lnTo>
                    <a:lnTo>
                      <a:pt x="61" y="0"/>
                    </a:lnTo>
                    <a:lnTo>
                      <a:pt x="0" y="36"/>
                    </a:lnTo>
                    <a:lnTo>
                      <a:pt x="0" y="96"/>
                    </a:lnTo>
                    <a:lnTo>
                      <a:pt x="119" y="303"/>
                    </a:lnTo>
                    <a:lnTo>
                      <a:pt x="162" y="379"/>
                    </a:lnTo>
                    <a:lnTo>
                      <a:pt x="228" y="399"/>
                    </a:lnTo>
                    <a:lnTo>
                      <a:pt x="375" y="427"/>
                    </a:lnTo>
                    <a:lnTo>
                      <a:pt x="409" y="41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106"/>
              <p:cNvSpPr>
                <a:spLocks/>
              </p:cNvSpPr>
              <p:nvPr/>
            </p:nvSpPr>
            <p:spPr bwMode="auto">
              <a:xfrm>
                <a:off x="1457" y="2524"/>
                <a:ext cx="364" cy="150"/>
              </a:xfrm>
              <a:custGeom>
                <a:avLst/>
                <a:gdLst/>
                <a:ahLst/>
                <a:cxnLst>
                  <a:cxn ang="0">
                    <a:pos x="676" y="193"/>
                  </a:cxn>
                  <a:cxn ang="0">
                    <a:pos x="543" y="223"/>
                  </a:cxn>
                  <a:cxn ang="0">
                    <a:pos x="427" y="218"/>
                  </a:cxn>
                  <a:cxn ang="0">
                    <a:pos x="265" y="130"/>
                  </a:cxn>
                  <a:cxn ang="0">
                    <a:pos x="194" y="73"/>
                  </a:cxn>
                  <a:cxn ang="0">
                    <a:pos x="157" y="0"/>
                  </a:cxn>
                  <a:cxn ang="0">
                    <a:pos x="85" y="20"/>
                  </a:cxn>
                  <a:cxn ang="0">
                    <a:pos x="43" y="63"/>
                  </a:cxn>
                  <a:cxn ang="0">
                    <a:pos x="0" y="82"/>
                  </a:cxn>
                  <a:cxn ang="0">
                    <a:pos x="128" y="198"/>
                  </a:cxn>
                  <a:cxn ang="0">
                    <a:pos x="276" y="294"/>
                  </a:cxn>
                  <a:cxn ang="0">
                    <a:pos x="327" y="285"/>
                  </a:cxn>
                  <a:cxn ang="0">
                    <a:pos x="390" y="285"/>
                  </a:cxn>
                  <a:cxn ang="0">
                    <a:pos x="486" y="299"/>
                  </a:cxn>
                  <a:cxn ang="0">
                    <a:pos x="566" y="266"/>
                  </a:cxn>
                  <a:cxn ang="0">
                    <a:pos x="728" y="218"/>
                  </a:cxn>
                  <a:cxn ang="0">
                    <a:pos x="676" y="193"/>
                  </a:cxn>
                </a:cxnLst>
                <a:rect l="0" t="0" r="r" b="b"/>
                <a:pathLst>
                  <a:path w="728" h="299">
                    <a:moveTo>
                      <a:pt x="676" y="193"/>
                    </a:moveTo>
                    <a:lnTo>
                      <a:pt x="543" y="223"/>
                    </a:lnTo>
                    <a:lnTo>
                      <a:pt x="427" y="218"/>
                    </a:lnTo>
                    <a:lnTo>
                      <a:pt x="265" y="130"/>
                    </a:lnTo>
                    <a:lnTo>
                      <a:pt x="194" y="73"/>
                    </a:lnTo>
                    <a:lnTo>
                      <a:pt x="157" y="0"/>
                    </a:lnTo>
                    <a:lnTo>
                      <a:pt x="85" y="20"/>
                    </a:lnTo>
                    <a:lnTo>
                      <a:pt x="43" y="63"/>
                    </a:lnTo>
                    <a:lnTo>
                      <a:pt x="0" y="82"/>
                    </a:lnTo>
                    <a:lnTo>
                      <a:pt x="128" y="198"/>
                    </a:lnTo>
                    <a:lnTo>
                      <a:pt x="276" y="294"/>
                    </a:lnTo>
                    <a:lnTo>
                      <a:pt x="327" y="285"/>
                    </a:lnTo>
                    <a:lnTo>
                      <a:pt x="390" y="285"/>
                    </a:lnTo>
                    <a:lnTo>
                      <a:pt x="486" y="299"/>
                    </a:lnTo>
                    <a:lnTo>
                      <a:pt x="566" y="266"/>
                    </a:lnTo>
                    <a:lnTo>
                      <a:pt x="728" y="218"/>
                    </a:lnTo>
                    <a:lnTo>
                      <a:pt x="676" y="19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07"/>
              <p:cNvSpPr>
                <a:spLocks/>
              </p:cNvSpPr>
              <p:nvPr/>
            </p:nvSpPr>
            <p:spPr bwMode="auto">
              <a:xfrm>
                <a:off x="1325" y="2373"/>
                <a:ext cx="279" cy="375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76" y="5"/>
                  </a:cxn>
                  <a:cxn ang="0">
                    <a:pos x="0" y="96"/>
                  </a:cxn>
                  <a:cxn ang="0">
                    <a:pos x="12" y="265"/>
                  </a:cxn>
                  <a:cxn ang="0">
                    <a:pos x="14" y="306"/>
                  </a:cxn>
                  <a:cxn ang="0">
                    <a:pos x="19" y="342"/>
                  </a:cxn>
                  <a:cxn ang="0">
                    <a:pos x="26" y="374"/>
                  </a:cxn>
                  <a:cxn ang="0">
                    <a:pos x="37" y="404"/>
                  </a:cxn>
                  <a:cxn ang="0">
                    <a:pos x="50" y="429"/>
                  </a:cxn>
                  <a:cxn ang="0">
                    <a:pos x="66" y="452"/>
                  </a:cxn>
                  <a:cxn ang="0">
                    <a:pos x="83" y="473"/>
                  </a:cxn>
                  <a:cxn ang="0">
                    <a:pos x="103" y="495"/>
                  </a:cxn>
                  <a:cxn ang="0">
                    <a:pos x="126" y="514"/>
                  </a:cxn>
                  <a:cxn ang="0">
                    <a:pos x="149" y="534"/>
                  </a:cxn>
                  <a:cxn ang="0">
                    <a:pos x="176" y="552"/>
                  </a:cxn>
                  <a:cxn ang="0">
                    <a:pos x="204" y="573"/>
                  </a:cxn>
                  <a:cxn ang="0">
                    <a:pos x="233" y="592"/>
                  </a:cxn>
                  <a:cxn ang="0">
                    <a:pos x="263" y="616"/>
                  </a:cxn>
                  <a:cxn ang="0">
                    <a:pos x="295" y="641"/>
                  </a:cxn>
                  <a:cxn ang="0">
                    <a:pos x="329" y="669"/>
                  </a:cxn>
                  <a:cxn ang="0">
                    <a:pos x="400" y="751"/>
                  </a:cxn>
                  <a:cxn ang="0">
                    <a:pos x="468" y="717"/>
                  </a:cxn>
                  <a:cxn ang="0">
                    <a:pos x="557" y="669"/>
                  </a:cxn>
                  <a:cxn ang="0">
                    <a:pos x="505" y="610"/>
                  </a:cxn>
                  <a:cxn ang="0">
                    <a:pos x="267" y="423"/>
                  </a:cxn>
                  <a:cxn ang="0">
                    <a:pos x="195" y="365"/>
                  </a:cxn>
                  <a:cxn ang="0">
                    <a:pos x="124" y="231"/>
                  </a:cxn>
                  <a:cxn ang="0">
                    <a:pos x="153" y="124"/>
                  </a:cxn>
                  <a:cxn ang="0">
                    <a:pos x="229" y="68"/>
                  </a:cxn>
                  <a:cxn ang="0">
                    <a:pos x="286" y="57"/>
                  </a:cxn>
                  <a:cxn ang="0">
                    <a:pos x="267" y="0"/>
                  </a:cxn>
                </a:cxnLst>
                <a:rect l="0" t="0" r="r" b="b"/>
                <a:pathLst>
                  <a:path w="557" h="751">
                    <a:moveTo>
                      <a:pt x="267" y="0"/>
                    </a:moveTo>
                    <a:lnTo>
                      <a:pt x="176" y="5"/>
                    </a:lnTo>
                    <a:lnTo>
                      <a:pt x="0" y="96"/>
                    </a:lnTo>
                    <a:lnTo>
                      <a:pt x="12" y="265"/>
                    </a:lnTo>
                    <a:lnTo>
                      <a:pt x="14" y="306"/>
                    </a:lnTo>
                    <a:lnTo>
                      <a:pt x="19" y="342"/>
                    </a:lnTo>
                    <a:lnTo>
                      <a:pt x="26" y="374"/>
                    </a:lnTo>
                    <a:lnTo>
                      <a:pt x="37" y="404"/>
                    </a:lnTo>
                    <a:lnTo>
                      <a:pt x="50" y="429"/>
                    </a:lnTo>
                    <a:lnTo>
                      <a:pt x="66" y="452"/>
                    </a:lnTo>
                    <a:lnTo>
                      <a:pt x="83" y="473"/>
                    </a:lnTo>
                    <a:lnTo>
                      <a:pt x="103" y="495"/>
                    </a:lnTo>
                    <a:lnTo>
                      <a:pt x="126" y="514"/>
                    </a:lnTo>
                    <a:lnTo>
                      <a:pt x="149" y="534"/>
                    </a:lnTo>
                    <a:lnTo>
                      <a:pt x="176" y="552"/>
                    </a:lnTo>
                    <a:lnTo>
                      <a:pt x="204" y="573"/>
                    </a:lnTo>
                    <a:lnTo>
                      <a:pt x="233" y="592"/>
                    </a:lnTo>
                    <a:lnTo>
                      <a:pt x="263" y="616"/>
                    </a:lnTo>
                    <a:lnTo>
                      <a:pt x="295" y="641"/>
                    </a:lnTo>
                    <a:lnTo>
                      <a:pt x="329" y="669"/>
                    </a:lnTo>
                    <a:lnTo>
                      <a:pt x="400" y="751"/>
                    </a:lnTo>
                    <a:lnTo>
                      <a:pt x="468" y="717"/>
                    </a:lnTo>
                    <a:lnTo>
                      <a:pt x="557" y="669"/>
                    </a:lnTo>
                    <a:lnTo>
                      <a:pt x="505" y="610"/>
                    </a:lnTo>
                    <a:lnTo>
                      <a:pt x="267" y="423"/>
                    </a:lnTo>
                    <a:lnTo>
                      <a:pt x="195" y="365"/>
                    </a:lnTo>
                    <a:lnTo>
                      <a:pt x="124" y="231"/>
                    </a:lnTo>
                    <a:lnTo>
                      <a:pt x="153" y="124"/>
                    </a:lnTo>
                    <a:lnTo>
                      <a:pt x="229" y="68"/>
                    </a:lnTo>
                    <a:lnTo>
                      <a:pt x="286" y="57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108"/>
              <p:cNvSpPr>
                <a:spLocks/>
              </p:cNvSpPr>
              <p:nvPr/>
            </p:nvSpPr>
            <p:spPr bwMode="auto">
              <a:xfrm>
                <a:off x="1470" y="2090"/>
                <a:ext cx="252" cy="262"/>
              </a:xfrm>
              <a:custGeom>
                <a:avLst/>
                <a:gdLst/>
                <a:ahLst/>
                <a:cxnLst>
                  <a:cxn ang="0">
                    <a:pos x="503" y="71"/>
                  </a:cxn>
                  <a:cxn ang="0">
                    <a:pos x="468" y="41"/>
                  </a:cxn>
                  <a:cxn ang="0">
                    <a:pos x="414" y="0"/>
                  </a:cxn>
                  <a:cxn ang="0">
                    <a:pos x="356" y="78"/>
                  </a:cxn>
                  <a:cxn ang="0">
                    <a:pos x="258" y="146"/>
                  </a:cxn>
                  <a:cxn ang="0">
                    <a:pos x="140" y="171"/>
                  </a:cxn>
                  <a:cxn ang="0">
                    <a:pos x="12" y="187"/>
                  </a:cxn>
                  <a:cxn ang="0">
                    <a:pos x="0" y="235"/>
                  </a:cxn>
                  <a:cxn ang="0">
                    <a:pos x="9" y="523"/>
                  </a:cxn>
                  <a:cxn ang="0">
                    <a:pos x="60" y="482"/>
                  </a:cxn>
                  <a:cxn ang="0">
                    <a:pos x="87" y="441"/>
                  </a:cxn>
                  <a:cxn ang="0">
                    <a:pos x="60" y="340"/>
                  </a:cxn>
                  <a:cxn ang="0">
                    <a:pos x="60" y="235"/>
                  </a:cxn>
                  <a:cxn ang="0">
                    <a:pos x="160" y="235"/>
                  </a:cxn>
                  <a:cxn ang="0">
                    <a:pos x="252" y="215"/>
                  </a:cxn>
                  <a:cxn ang="0">
                    <a:pos x="329" y="174"/>
                  </a:cxn>
                  <a:cxn ang="0">
                    <a:pos x="397" y="105"/>
                  </a:cxn>
                  <a:cxn ang="0">
                    <a:pos x="464" y="66"/>
                  </a:cxn>
                  <a:cxn ang="0">
                    <a:pos x="503" y="71"/>
                  </a:cxn>
                </a:cxnLst>
                <a:rect l="0" t="0" r="r" b="b"/>
                <a:pathLst>
                  <a:path w="503" h="523">
                    <a:moveTo>
                      <a:pt x="503" y="71"/>
                    </a:moveTo>
                    <a:lnTo>
                      <a:pt x="468" y="41"/>
                    </a:lnTo>
                    <a:lnTo>
                      <a:pt x="414" y="0"/>
                    </a:lnTo>
                    <a:lnTo>
                      <a:pt x="356" y="78"/>
                    </a:lnTo>
                    <a:lnTo>
                      <a:pt x="258" y="146"/>
                    </a:lnTo>
                    <a:lnTo>
                      <a:pt x="140" y="171"/>
                    </a:lnTo>
                    <a:lnTo>
                      <a:pt x="12" y="187"/>
                    </a:lnTo>
                    <a:lnTo>
                      <a:pt x="0" y="235"/>
                    </a:lnTo>
                    <a:lnTo>
                      <a:pt x="9" y="523"/>
                    </a:lnTo>
                    <a:lnTo>
                      <a:pt x="60" y="482"/>
                    </a:lnTo>
                    <a:lnTo>
                      <a:pt x="87" y="441"/>
                    </a:lnTo>
                    <a:lnTo>
                      <a:pt x="60" y="340"/>
                    </a:lnTo>
                    <a:lnTo>
                      <a:pt x="60" y="235"/>
                    </a:lnTo>
                    <a:lnTo>
                      <a:pt x="160" y="235"/>
                    </a:lnTo>
                    <a:lnTo>
                      <a:pt x="252" y="215"/>
                    </a:lnTo>
                    <a:lnTo>
                      <a:pt x="329" y="174"/>
                    </a:lnTo>
                    <a:lnTo>
                      <a:pt x="397" y="105"/>
                    </a:lnTo>
                    <a:lnTo>
                      <a:pt x="464" y="66"/>
                    </a:lnTo>
                    <a:lnTo>
                      <a:pt x="503" y="7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109"/>
              <p:cNvSpPr>
                <a:spLocks/>
              </p:cNvSpPr>
              <p:nvPr/>
            </p:nvSpPr>
            <p:spPr bwMode="auto">
              <a:xfrm>
                <a:off x="1692" y="2209"/>
                <a:ext cx="75" cy="109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9" y="0"/>
                  </a:cxn>
                  <a:cxn ang="0">
                    <a:pos x="34" y="38"/>
                  </a:cxn>
                  <a:cxn ang="0">
                    <a:pos x="0" y="86"/>
                  </a:cxn>
                  <a:cxn ang="0">
                    <a:pos x="11" y="129"/>
                  </a:cxn>
                  <a:cxn ang="0">
                    <a:pos x="57" y="218"/>
                  </a:cxn>
                  <a:cxn ang="0">
                    <a:pos x="27" y="157"/>
                  </a:cxn>
                  <a:cxn ang="0">
                    <a:pos x="27" y="75"/>
                  </a:cxn>
                  <a:cxn ang="0">
                    <a:pos x="75" y="20"/>
                  </a:cxn>
                  <a:cxn ang="0">
                    <a:pos x="121" y="8"/>
                  </a:cxn>
                  <a:cxn ang="0">
                    <a:pos x="149" y="0"/>
                  </a:cxn>
                </a:cxnLst>
                <a:rect l="0" t="0" r="r" b="b"/>
                <a:pathLst>
                  <a:path w="149" h="218">
                    <a:moveTo>
                      <a:pt x="149" y="0"/>
                    </a:moveTo>
                    <a:lnTo>
                      <a:pt x="89" y="0"/>
                    </a:lnTo>
                    <a:lnTo>
                      <a:pt x="34" y="38"/>
                    </a:lnTo>
                    <a:lnTo>
                      <a:pt x="0" y="86"/>
                    </a:lnTo>
                    <a:lnTo>
                      <a:pt x="11" y="129"/>
                    </a:lnTo>
                    <a:lnTo>
                      <a:pt x="57" y="218"/>
                    </a:lnTo>
                    <a:lnTo>
                      <a:pt x="27" y="157"/>
                    </a:lnTo>
                    <a:lnTo>
                      <a:pt x="27" y="75"/>
                    </a:lnTo>
                    <a:lnTo>
                      <a:pt x="75" y="20"/>
                    </a:lnTo>
                    <a:lnTo>
                      <a:pt x="121" y="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110"/>
              <p:cNvSpPr>
                <a:spLocks/>
              </p:cNvSpPr>
              <p:nvPr/>
            </p:nvSpPr>
            <p:spPr bwMode="auto">
              <a:xfrm>
                <a:off x="1672" y="2136"/>
                <a:ext cx="118" cy="163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144" y="40"/>
                  </a:cxn>
                  <a:cxn ang="0">
                    <a:pos x="53" y="87"/>
                  </a:cxn>
                  <a:cxn ang="0">
                    <a:pos x="34" y="156"/>
                  </a:cxn>
                  <a:cxn ang="0">
                    <a:pos x="0" y="247"/>
                  </a:cxn>
                  <a:cxn ang="0">
                    <a:pos x="5" y="288"/>
                  </a:cxn>
                  <a:cxn ang="0">
                    <a:pos x="64" y="325"/>
                  </a:cxn>
                  <a:cxn ang="0">
                    <a:pos x="23" y="288"/>
                  </a:cxn>
                  <a:cxn ang="0">
                    <a:pos x="23" y="247"/>
                  </a:cxn>
                  <a:cxn ang="0">
                    <a:pos x="42" y="160"/>
                  </a:cxn>
                  <a:cxn ang="0">
                    <a:pos x="66" y="105"/>
                  </a:cxn>
                  <a:cxn ang="0">
                    <a:pos x="121" y="71"/>
                  </a:cxn>
                  <a:cxn ang="0">
                    <a:pos x="201" y="53"/>
                  </a:cxn>
                  <a:cxn ang="0">
                    <a:pos x="227" y="26"/>
                  </a:cxn>
                  <a:cxn ang="0">
                    <a:pos x="235" y="0"/>
                  </a:cxn>
                </a:cxnLst>
                <a:rect l="0" t="0" r="r" b="b"/>
                <a:pathLst>
                  <a:path w="235" h="325">
                    <a:moveTo>
                      <a:pt x="235" y="0"/>
                    </a:moveTo>
                    <a:lnTo>
                      <a:pt x="144" y="40"/>
                    </a:lnTo>
                    <a:lnTo>
                      <a:pt x="53" y="87"/>
                    </a:lnTo>
                    <a:lnTo>
                      <a:pt x="34" y="156"/>
                    </a:lnTo>
                    <a:lnTo>
                      <a:pt x="0" y="247"/>
                    </a:lnTo>
                    <a:lnTo>
                      <a:pt x="5" y="288"/>
                    </a:lnTo>
                    <a:lnTo>
                      <a:pt x="64" y="325"/>
                    </a:lnTo>
                    <a:lnTo>
                      <a:pt x="23" y="288"/>
                    </a:lnTo>
                    <a:lnTo>
                      <a:pt x="23" y="247"/>
                    </a:lnTo>
                    <a:lnTo>
                      <a:pt x="42" y="160"/>
                    </a:lnTo>
                    <a:lnTo>
                      <a:pt x="66" y="105"/>
                    </a:lnTo>
                    <a:lnTo>
                      <a:pt x="121" y="71"/>
                    </a:lnTo>
                    <a:lnTo>
                      <a:pt x="201" y="53"/>
                    </a:lnTo>
                    <a:lnTo>
                      <a:pt x="227" y="2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111"/>
              <p:cNvSpPr>
                <a:spLocks/>
              </p:cNvSpPr>
              <p:nvPr/>
            </p:nvSpPr>
            <p:spPr bwMode="auto">
              <a:xfrm>
                <a:off x="1595" y="2140"/>
                <a:ext cx="146" cy="222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51" y="0"/>
                  </a:cxn>
                  <a:cxn ang="0">
                    <a:pos x="167" y="0"/>
                  </a:cxn>
                  <a:cxn ang="0">
                    <a:pos x="117" y="60"/>
                  </a:cxn>
                  <a:cxn ang="0">
                    <a:pos x="53" y="124"/>
                  </a:cxn>
                  <a:cxn ang="0">
                    <a:pos x="27" y="176"/>
                  </a:cxn>
                  <a:cxn ang="0">
                    <a:pos x="3" y="258"/>
                  </a:cxn>
                  <a:cxn ang="0">
                    <a:pos x="0" y="329"/>
                  </a:cxn>
                  <a:cxn ang="0">
                    <a:pos x="0" y="416"/>
                  </a:cxn>
                  <a:cxn ang="0">
                    <a:pos x="27" y="445"/>
                  </a:cxn>
                  <a:cxn ang="0">
                    <a:pos x="19" y="370"/>
                  </a:cxn>
                  <a:cxn ang="0">
                    <a:pos x="19" y="270"/>
                  </a:cxn>
                  <a:cxn ang="0">
                    <a:pos x="50" y="158"/>
                  </a:cxn>
                  <a:cxn ang="0">
                    <a:pos x="103" y="105"/>
                  </a:cxn>
                  <a:cxn ang="0">
                    <a:pos x="165" y="19"/>
                  </a:cxn>
                  <a:cxn ang="0">
                    <a:pos x="224" y="9"/>
                  </a:cxn>
                  <a:cxn ang="0">
                    <a:pos x="292" y="23"/>
                  </a:cxn>
                </a:cxnLst>
                <a:rect l="0" t="0" r="r" b="b"/>
                <a:pathLst>
                  <a:path w="292" h="445">
                    <a:moveTo>
                      <a:pt x="292" y="23"/>
                    </a:moveTo>
                    <a:lnTo>
                      <a:pt x="251" y="0"/>
                    </a:lnTo>
                    <a:lnTo>
                      <a:pt x="167" y="0"/>
                    </a:lnTo>
                    <a:lnTo>
                      <a:pt x="117" y="60"/>
                    </a:lnTo>
                    <a:lnTo>
                      <a:pt x="53" y="124"/>
                    </a:lnTo>
                    <a:lnTo>
                      <a:pt x="27" y="176"/>
                    </a:lnTo>
                    <a:lnTo>
                      <a:pt x="3" y="258"/>
                    </a:lnTo>
                    <a:lnTo>
                      <a:pt x="0" y="329"/>
                    </a:lnTo>
                    <a:lnTo>
                      <a:pt x="0" y="416"/>
                    </a:lnTo>
                    <a:lnTo>
                      <a:pt x="27" y="445"/>
                    </a:lnTo>
                    <a:lnTo>
                      <a:pt x="19" y="370"/>
                    </a:lnTo>
                    <a:lnTo>
                      <a:pt x="19" y="270"/>
                    </a:lnTo>
                    <a:lnTo>
                      <a:pt x="50" y="158"/>
                    </a:lnTo>
                    <a:lnTo>
                      <a:pt x="103" y="105"/>
                    </a:lnTo>
                    <a:lnTo>
                      <a:pt x="165" y="19"/>
                    </a:lnTo>
                    <a:lnTo>
                      <a:pt x="224" y="9"/>
                    </a:lnTo>
                    <a:lnTo>
                      <a:pt x="292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112"/>
              <p:cNvSpPr>
                <a:spLocks/>
              </p:cNvSpPr>
              <p:nvPr/>
            </p:nvSpPr>
            <p:spPr bwMode="auto">
              <a:xfrm>
                <a:off x="1699" y="2291"/>
                <a:ext cx="148" cy="51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208" y="43"/>
                  </a:cxn>
                  <a:cxn ang="0">
                    <a:pos x="118" y="61"/>
                  </a:cxn>
                  <a:cxn ang="0">
                    <a:pos x="68" y="68"/>
                  </a:cxn>
                  <a:cxn ang="0">
                    <a:pos x="0" y="102"/>
                  </a:cxn>
                  <a:cxn ang="0">
                    <a:pos x="57" y="98"/>
                  </a:cxn>
                  <a:cxn ang="0">
                    <a:pos x="107" y="77"/>
                  </a:cxn>
                  <a:cxn ang="0">
                    <a:pos x="205" y="61"/>
                  </a:cxn>
                  <a:cxn ang="0">
                    <a:pos x="279" y="27"/>
                  </a:cxn>
                  <a:cxn ang="0">
                    <a:pos x="295" y="0"/>
                  </a:cxn>
                </a:cxnLst>
                <a:rect l="0" t="0" r="r" b="b"/>
                <a:pathLst>
                  <a:path w="295" h="102">
                    <a:moveTo>
                      <a:pt x="295" y="0"/>
                    </a:moveTo>
                    <a:lnTo>
                      <a:pt x="208" y="43"/>
                    </a:lnTo>
                    <a:lnTo>
                      <a:pt x="118" y="61"/>
                    </a:lnTo>
                    <a:lnTo>
                      <a:pt x="68" y="68"/>
                    </a:lnTo>
                    <a:lnTo>
                      <a:pt x="0" y="102"/>
                    </a:lnTo>
                    <a:lnTo>
                      <a:pt x="57" y="98"/>
                    </a:lnTo>
                    <a:lnTo>
                      <a:pt x="107" y="77"/>
                    </a:lnTo>
                    <a:lnTo>
                      <a:pt x="205" y="61"/>
                    </a:lnTo>
                    <a:lnTo>
                      <a:pt x="279" y="27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113"/>
              <p:cNvSpPr>
                <a:spLocks/>
              </p:cNvSpPr>
              <p:nvPr/>
            </p:nvSpPr>
            <p:spPr bwMode="auto">
              <a:xfrm>
                <a:off x="1822" y="2231"/>
                <a:ext cx="62" cy="48"/>
              </a:xfrm>
              <a:custGeom>
                <a:avLst/>
                <a:gdLst/>
                <a:ahLst/>
                <a:cxnLst>
                  <a:cxn ang="0">
                    <a:pos x="124" y="53"/>
                  </a:cxn>
                  <a:cxn ang="0">
                    <a:pos x="98" y="27"/>
                  </a:cxn>
                  <a:cxn ang="0">
                    <a:pos x="53" y="0"/>
                  </a:cxn>
                  <a:cxn ang="0">
                    <a:pos x="3" y="23"/>
                  </a:cxn>
                  <a:cxn ang="0">
                    <a:pos x="0" y="60"/>
                  </a:cxn>
                  <a:cxn ang="0">
                    <a:pos x="46" y="60"/>
                  </a:cxn>
                  <a:cxn ang="0">
                    <a:pos x="57" y="94"/>
                  </a:cxn>
                  <a:cxn ang="0">
                    <a:pos x="98" y="94"/>
                  </a:cxn>
                  <a:cxn ang="0">
                    <a:pos x="124" y="53"/>
                  </a:cxn>
                </a:cxnLst>
                <a:rect l="0" t="0" r="r" b="b"/>
                <a:pathLst>
                  <a:path w="124" h="94">
                    <a:moveTo>
                      <a:pt x="124" y="53"/>
                    </a:moveTo>
                    <a:lnTo>
                      <a:pt x="98" y="27"/>
                    </a:lnTo>
                    <a:lnTo>
                      <a:pt x="53" y="0"/>
                    </a:lnTo>
                    <a:lnTo>
                      <a:pt x="3" y="23"/>
                    </a:lnTo>
                    <a:lnTo>
                      <a:pt x="0" y="60"/>
                    </a:lnTo>
                    <a:lnTo>
                      <a:pt x="46" y="60"/>
                    </a:lnTo>
                    <a:lnTo>
                      <a:pt x="57" y="94"/>
                    </a:lnTo>
                    <a:lnTo>
                      <a:pt x="98" y="94"/>
                    </a:lnTo>
                    <a:lnTo>
                      <a:pt x="124" y="5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114"/>
              <p:cNvSpPr>
                <a:spLocks/>
              </p:cNvSpPr>
              <p:nvPr/>
            </p:nvSpPr>
            <p:spPr bwMode="auto">
              <a:xfrm>
                <a:off x="1735" y="2252"/>
                <a:ext cx="38" cy="24"/>
              </a:xfrm>
              <a:custGeom>
                <a:avLst/>
                <a:gdLst/>
                <a:ahLst/>
                <a:cxnLst>
                  <a:cxn ang="0">
                    <a:pos x="77" y="16"/>
                  </a:cxn>
                  <a:cxn ang="0">
                    <a:pos x="39" y="0"/>
                  </a:cxn>
                  <a:cxn ang="0">
                    <a:pos x="4" y="19"/>
                  </a:cxn>
                  <a:cxn ang="0">
                    <a:pos x="0" y="48"/>
                  </a:cxn>
                  <a:cxn ang="0">
                    <a:pos x="31" y="23"/>
                  </a:cxn>
                  <a:cxn ang="0">
                    <a:pos x="77" y="16"/>
                  </a:cxn>
                </a:cxnLst>
                <a:rect l="0" t="0" r="r" b="b"/>
                <a:pathLst>
                  <a:path w="77" h="48">
                    <a:moveTo>
                      <a:pt x="77" y="16"/>
                    </a:moveTo>
                    <a:lnTo>
                      <a:pt x="39" y="0"/>
                    </a:lnTo>
                    <a:lnTo>
                      <a:pt x="4" y="19"/>
                    </a:lnTo>
                    <a:lnTo>
                      <a:pt x="0" y="48"/>
                    </a:lnTo>
                    <a:lnTo>
                      <a:pt x="31" y="23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115"/>
              <p:cNvSpPr>
                <a:spLocks/>
              </p:cNvSpPr>
              <p:nvPr/>
            </p:nvSpPr>
            <p:spPr bwMode="auto">
              <a:xfrm>
                <a:off x="1767" y="2263"/>
                <a:ext cx="31" cy="25"/>
              </a:xfrm>
              <a:custGeom>
                <a:avLst/>
                <a:gdLst/>
                <a:ahLst/>
                <a:cxnLst>
                  <a:cxn ang="0">
                    <a:pos x="63" y="20"/>
                  </a:cxn>
                  <a:cxn ang="0">
                    <a:pos x="36" y="0"/>
                  </a:cxn>
                  <a:cxn ang="0">
                    <a:pos x="0" y="20"/>
                  </a:cxn>
                  <a:cxn ang="0">
                    <a:pos x="16" y="48"/>
                  </a:cxn>
                  <a:cxn ang="0">
                    <a:pos x="54" y="48"/>
                  </a:cxn>
                  <a:cxn ang="0">
                    <a:pos x="63" y="20"/>
                  </a:cxn>
                </a:cxnLst>
                <a:rect l="0" t="0" r="r" b="b"/>
                <a:pathLst>
                  <a:path w="63" h="48">
                    <a:moveTo>
                      <a:pt x="63" y="20"/>
                    </a:moveTo>
                    <a:lnTo>
                      <a:pt x="36" y="0"/>
                    </a:lnTo>
                    <a:lnTo>
                      <a:pt x="0" y="20"/>
                    </a:lnTo>
                    <a:lnTo>
                      <a:pt x="16" y="48"/>
                    </a:lnTo>
                    <a:lnTo>
                      <a:pt x="54" y="48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116"/>
              <p:cNvSpPr>
                <a:spLocks/>
              </p:cNvSpPr>
              <p:nvPr/>
            </p:nvSpPr>
            <p:spPr bwMode="auto">
              <a:xfrm>
                <a:off x="1752" y="2289"/>
                <a:ext cx="37" cy="12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0" y="0"/>
                  </a:cxn>
                  <a:cxn ang="0">
                    <a:pos x="7" y="19"/>
                  </a:cxn>
                  <a:cxn ang="0">
                    <a:pos x="35" y="23"/>
                  </a:cxn>
                  <a:cxn ang="0">
                    <a:pos x="73" y="23"/>
                  </a:cxn>
                  <a:cxn ang="0">
                    <a:pos x="73" y="3"/>
                  </a:cxn>
                  <a:cxn ang="0">
                    <a:pos x="30" y="5"/>
                  </a:cxn>
                </a:cxnLst>
                <a:rect l="0" t="0" r="r" b="b"/>
                <a:pathLst>
                  <a:path w="73" h="23">
                    <a:moveTo>
                      <a:pt x="30" y="5"/>
                    </a:moveTo>
                    <a:lnTo>
                      <a:pt x="0" y="0"/>
                    </a:lnTo>
                    <a:lnTo>
                      <a:pt x="7" y="19"/>
                    </a:lnTo>
                    <a:lnTo>
                      <a:pt x="35" y="23"/>
                    </a:lnTo>
                    <a:lnTo>
                      <a:pt x="73" y="23"/>
                    </a:lnTo>
                    <a:lnTo>
                      <a:pt x="73" y="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117"/>
              <p:cNvSpPr>
                <a:spLocks/>
              </p:cNvSpPr>
              <p:nvPr/>
            </p:nvSpPr>
            <p:spPr bwMode="auto">
              <a:xfrm>
                <a:off x="1733" y="2090"/>
                <a:ext cx="109" cy="7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74" y="80"/>
                  </a:cxn>
                  <a:cxn ang="0">
                    <a:pos x="219" y="141"/>
                  </a:cxn>
                  <a:cxn ang="0">
                    <a:pos x="163" y="112"/>
                  </a:cxn>
                  <a:cxn ang="0">
                    <a:pos x="87" y="68"/>
                  </a:cxn>
                  <a:cxn ang="0">
                    <a:pos x="34" y="80"/>
                  </a:cxn>
                  <a:cxn ang="0">
                    <a:pos x="0" y="59"/>
                  </a:cxn>
                  <a:cxn ang="0">
                    <a:pos x="34" y="30"/>
                  </a:cxn>
                  <a:cxn ang="0">
                    <a:pos x="94" y="0"/>
                  </a:cxn>
                </a:cxnLst>
                <a:rect l="0" t="0" r="r" b="b"/>
                <a:pathLst>
                  <a:path w="219" h="141">
                    <a:moveTo>
                      <a:pt x="94" y="0"/>
                    </a:moveTo>
                    <a:lnTo>
                      <a:pt x="174" y="80"/>
                    </a:lnTo>
                    <a:lnTo>
                      <a:pt x="219" y="141"/>
                    </a:lnTo>
                    <a:lnTo>
                      <a:pt x="163" y="112"/>
                    </a:lnTo>
                    <a:lnTo>
                      <a:pt x="87" y="68"/>
                    </a:lnTo>
                    <a:lnTo>
                      <a:pt x="34" y="80"/>
                    </a:lnTo>
                    <a:lnTo>
                      <a:pt x="0" y="59"/>
                    </a:lnTo>
                    <a:lnTo>
                      <a:pt x="34" y="3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18"/>
              <p:cNvSpPr>
                <a:spLocks/>
              </p:cNvSpPr>
              <p:nvPr/>
            </p:nvSpPr>
            <p:spPr bwMode="auto">
              <a:xfrm>
                <a:off x="1604" y="2711"/>
                <a:ext cx="371" cy="201"/>
              </a:xfrm>
              <a:custGeom>
                <a:avLst/>
                <a:gdLst/>
                <a:ahLst/>
                <a:cxnLst>
                  <a:cxn ang="0">
                    <a:pos x="742" y="32"/>
                  </a:cxn>
                  <a:cxn ang="0">
                    <a:pos x="623" y="0"/>
                  </a:cxn>
                  <a:cxn ang="0">
                    <a:pos x="615" y="109"/>
                  </a:cxn>
                  <a:cxn ang="0">
                    <a:pos x="523" y="201"/>
                  </a:cxn>
                  <a:cxn ang="0">
                    <a:pos x="324" y="201"/>
                  </a:cxn>
                  <a:cxn ang="0">
                    <a:pos x="199" y="142"/>
                  </a:cxn>
                  <a:cxn ang="0">
                    <a:pos x="115" y="142"/>
                  </a:cxn>
                  <a:cxn ang="0">
                    <a:pos x="0" y="192"/>
                  </a:cxn>
                  <a:cxn ang="0">
                    <a:pos x="25" y="402"/>
                  </a:cxn>
                  <a:cxn ang="0">
                    <a:pos x="115" y="310"/>
                  </a:cxn>
                  <a:cxn ang="0">
                    <a:pos x="283" y="310"/>
                  </a:cxn>
                  <a:cxn ang="0">
                    <a:pos x="443" y="310"/>
                  </a:cxn>
                  <a:cxn ang="0">
                    <a:pos x="607" y="276"/>
                  </a:cxn>
                  <a:cxn ang="0">
                    <a:pos x="647" y="328"/>
                  </a:cxn>
                  <a:cxn ang="0">
                    <a:pos x="665" y="217"/>
                  </a:cxn>
                  <a:cxn ang="0">
                    <a:pos x="724" y="118"/>
                  </a:cxn>
                  <a:cxn ang="0">
                    <a:pos x="742" y="32"/>
                  </a:cxn>
                </a:cxnLst>
                <a:rect l="0" t="0" r="r" b="b"/>
                <a:pathLst>
                  <a:path w="742" h="402">
                    <a:moveTo>
                      <a:pt x="742" y="32"/>
                    </a:moveTo>
                    <a:lnTo>
                      <a:pt x="623" y="0"/>
                    </a:lnTo>
                    <a:lnTo>
                      <a:pt x="615" y="109"/>
                    </a:lnTo>
                    <a:lnTo>
                      <a:pt x="523" y="201"/>
                    </a:lnTo>
                    <a:lnTo>
                      <a:pt x="324" y="201"/>
                    </a:lnTo>
                    <a:lnTo>
                      <a:pt x="199" y="142"/>
                    </a:lnTo>
                    <a:lnTo>
                      <a:pt x="115" y="142"/>
                    </a:lnTo>
                    <a:lnTo>
                      <a:pt x="0" y="192"/>
                    </a:lnTo>
                    <a:lnTo>
                      <a:pt x="25" y="402"/>
                    </a:lnTo>
                    <a:lnTo>
                      <a:pt x="115" y="310"/>
                    </a:lnTo>
                    <a:lnTo>
                      <a:pt x="283" y="310"/>
                    </a:lnTo>
                    <a:lnTo>
                      <a:pt x="443" y="310"/>
                    </a:lnTo>
                    <a:lnTo>
                      <a:pt x="607" y="276"/>
                    </a:lnTo>
                    <a:lnTo>
                      <a:pt x="647" y="328"/>
                    </a:lnTo>
                    <a:lnTo>
                      <a:pt x="665" y="217"/>
                    </a:lnTo>
                    <a:lnTo>
                      <a:pt x="724" y="118"/>
                    </a:lnTo>
                    <a:lnTo>
                      <a:pt x="742" y="3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119"/>
              <p:cNvSpPr>
                <a:spLocks/>
              </p:cNvSpPr>
              <p:nvPr/>
            </p:nvSpPr>
            <p:spPr bwMode="auto">
              <a:xfrm>
                <a:off x="1527" y="2284"/>
                <a:ext cx="147" cy="245"/>
              </a:xfrm>
              <a:custGeom>
                <a:avLst/>
                <a:gdLst/>
                <a:ahLst/>
                <a:cxnLst>
                  <a:cxn ang="0">
                    <a:pos x="110" y="354"/>
                  </a:cxn>
                  <a:cxn ang="0">
                    <a:pos x="151" y="402"/>
                  </a:cxn>
                  <a:cxn ang="0">
                    <a:pos x="251" y="429"/>
                  </a:cxn>
                  <a:cxn ang="0">
                    <a:pos x="293" y="489"/>
                  </a:cxn>
                  <a:cxn ang="0">
                    <a:pos x="203" y="466"/>
                  </a:cxn>
                  <a:cxn ang="0">
                    <a:pos x="151" y="422"/>
                  </a:cxn>
                  <a:cxn ang="0">
                    <a:pos x="78" y="329"/>
                  </a:cxn>
                  <a:cxn ang="0">
                    <a:pos x="53" y="276"/>
                  </a:cxn>
                  <a:cxn ang="0">
                    <a:pos x="67" y="219"/>
                  </a:cxn>
                  <a:cxn ang="0">
                    <a:pos x="53" y="171"/>
                  </a:cxn>
                  <a:cxn ang="0">
                    <a:pos x="30" y="92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73" y="92"/>
                  </a:cxn>
                  <a:cxn ang="0">
                    <a:pos x="110" y="228"/>
                  </a:cxn>
                  <a:cxn ang="0">
                    <a:pos x="124" y="267"/>
                  </a:cxn>
                  <a:cxn ang="0">
                    <a:pos x="135" y="320"/>
                  </a:cxn>
                  <a:cxn ang="0">
                    <a:pos x="101" y="320"/>
                  </a:cxn>
                  <a:cxn ang="0">
                    <a:pos x="110" y="354"/>
                  </a:cxn>
                </a:cxnLst>
                <a:rect l="0" t="0" r="r" b="b"/>
                <a:pathLst>
                  <a:path w="293" h="489">
                    <a:moveTo>
                      <a:pt x="110" y="354"/>
                    </a:moveTo>
                    <a:lnTo>
                      <a:pt x="151" y="402"/>
                    </a:lnTo>
                    <a:lnTo>
                      <a:pt x="251" y="429"/>
                    </a:lnTo>
                    <a:lnTo>
                      <a:pt x="293" y="489"/>
                    </a:lnTo>
                    <a:lnTo>
                      <a:pt x="203" y="466"/>
                    </a:lnTo>
                    <a:lnTo>
                      <a:pt x="151" y="422"/>
                    </a:lnTo>
                    <a:lnTo>
                      <a:pt x="78" y="329"/>
                    </a:lnTo>
                    <a:lnTo>
                      <a:pt x="53" y="276"/>
                    </a:lnTo>
                    <a:lnTo>
                      <a:pt x="67" y="219"/>
                    </a:lnTo>
                    <a:lnTo>
                      <a:pt x="53" y="171"/>
                    </a:lnTo>
                    <a:lnTo>
                      <a:pt x="30" y="92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73" y="92"/>
                    </a:lnTo>
                    <a:lnTo>
                      <a:pt x="110" y="228"/>
                    </a:lnTo>
                    <a:lnTo>
                      <a:pt x="124" y="267"/>
                    </a:lnTo>
                    <a:lnTo>
                      <a:pt x="135" y="320"/>
                    </a:lnTo>
                    <a:lnTo>
                      <a:pt x="101" y="320"/>
                    </a:lnTo>
                    <a:lnTo>
                      <a:pt x="110" y="354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120"/>
              <p:cNvSpPr>
                <a:spLocks/>
              </p:cNvSpPr>
              <p:nvPr/>
            </p:nvSpPr>
            <p:spPr bwMode="auto">
              <a:xfrm>
                <a:off x="1708" y="2215"/>
                <a:ext cx="71" cy="84"/>
              </a:xfrm>
              <a:custGeom>
                <a:avLst/>
                <a:gdLst/>
                <a:ahLst/>
                <a:cxnLst>
                  <a:cxn ang="0">
                    <a:pos x="142" y="9"/>
                  </a:cxn>
                  <a:cxn ang="0">
                    <a:pos x="142" y="57"/>
                  </a:cxn>
                  <a:cxn ang="0">
                    <a:pos x="142" y="96"/>
                  </a:cxn>
                  <a:cxn ang="0">
                    <a:pos x="105" y="62"/>
                  </a:cxn>
                  <a:cxn ang="0">
                    <a:pos x="66" y="87"/>
                  </a:cxn>
                  <a:cxn ang="0">
                    <a:pos x="37" y="121"/>
                  </a:cxn>
                  <a:cxn ang="0">
                    <a:pos x="28" y="169"/>
                  </a:cxn>
                  <a:cxn ang="0">
                    <a:pos x="0" y="105"/>
                  </a:cxn>
                  <a:cxn ang="0">
                    <a:pos x="0" y="57"/>
                  </a:cxn>
                  <a:cxn ang="0">
                    <a:pos x="37" y="9"/>
                  </a:cxn>
                  <a:cxn ang="0">
                    <a:pos x="91" y="0"/>
                  </a:cxn>
                  <a:cxn ang="0">
                    <a:pos x="142" y="9"/>
                  </a:cxn>
                </a:cxnLst>
                <a:rect l="0" t="0" r="r" b="b"/>
                <a:pathLst>
                  <a:path w="142" h="169">
                    <a:moveTo>
                      <a:pt x="142" y="9"/>
                    </a:moveTo>
                    <a:lnTo>
                      <a:pt x="142" y="57"/>
                    </a:lnTo>
                    <a:lnTo>
                      <a:pt x="142" y="96"/>
                    </a:lnTo>
                    <a:lnTo>
                      <a:pt x="105" y="62"/>
                    </a:lnTo>
                    <a:lnTo>
                      <a:pt x="66" y="87"/>
                    </a:lnTo>
                    <a:lnTo>
                      <a:pt x="37" y="121"/>
                    </a:lnTo>
                    <a:lnTo>
                      <a:pt x="28" y="169"/>
                    </a:lnTo>
                    <a:lnTo>
                      <a:pt x="0" y="105"/>
                    </a:lnTo>
                    <a:lnTo>
                      <a:pt x="0" y="57"/>
                    </a:lnTo>
                    <a:lnTo>
                      <a:pt x="37" y="9"/>
                    </a:lnTo>
                    <a:lnTo>
                      <a:pt x="91" y="0"/>
                    </a:lnTo>
                    <a:lnTo>
                      <a:pt x="142" y="9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121"/>
              <p:cNvSpPr>
                <a:spLocks/>
              </p:cNvSpPr>
              <p:nvPr/>
            </p:nvSpPr>
            <p:spPr bwMode="auto">
              <a:xfrm>
                <a:off x="1724" y="2280"/>
                <a:ext cx="34" cy="4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30" y="20"/>
                  </a:cxn>
                  <a:cxn ang="0">
                    <a:pos x="0" y="39"/>
                  </a:cxn>
                  <a:cxn ang="0">
                    <a:pos x="11" y="82"/>
                  </a:cxn>
                  <a:cxn ang="0">
                    <a:pos x="59" y="82"/>
                  </a:cxn>
                  <a:cxn ang="0">
                    <a:pos x="39" y="39"/>
                  </a:cxn>
                  <a:cxn ang="0">
                    <a:pos x="44" y="32"/>
                  </a:cxn>
                  <a:cxn ang="0">
                    <a:pos x="53" y="16"/>
                  </a:cxn>
                  <a:cxn ang="0">
                    <a:pos x="64" y="4"/>
                  </a:cxn>
                  <a:cxn ang="0">
                    <a:pos x="68" y="0"/>
                  </a:cxn>
                </a:cxnLst>
                <a:rect l="0" t="0" r="r" b="b"/>
                <a:pathLst>
                  <a:path w="68" h="82">
                    <a:moveTo>
                      <a:pt x="68" y="0"/>
                    </a:moveTo>
                    <a:lnTo>
                      <a:pt x="30" y="20"/>
                    </a:lnTo>
                    <a:lnTo>
                      <a:pt x="0" y="39"/>
                    </a:lnTo>
                    <a:lnTo>
                      <a:pt x="11" y="82"/>
                    </a:lnTo>
                    <a:lnTo>
                      <a:pt x="59" y="82"/>
                    </a:lnTo>
                    <a:lnTo>
                      <a:pt x="39" y="39"/>
                    </a:lnTo>
                    <a:lnTo>
                      <a:pt x="44" y="32"/>
                    </a:lnTo>
                    <a:lnTo>
                      <a:pt x="53" y="16"/>
                    </a:lnTo>
                    <a:lnTo>
                      <a:pt x="64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122"/>
              <p:cNvSpPr>
                <a:spLocks/>
              </p:cNvSpPr>
              <p:nvPr/>
            </p:nvSpPr>
            <p:spPr bwMode="auto">
              <a:xfrm>
                <a:off x="1684" y="2150"/>
                <a:ext cx="100" cy="132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80" y="48"/>
                  </a:cxn>
                  <a:cxn ang="0">
                    <a:pos x="32" y="103"/>
                  </a:cxn>
                  <a:cxn ang="0">
                    <a:pos x="0" y="180"/>
                  </a:cxn>
                  <a:cxn ang="0">
                    <a:pos x="0" y="238"/>
                  </a:cxn>
                  <a:cxn ang="0">
                    <a:pos x="28" y="263"/>
                  </a:cxn>
                  <a:cxn ang="0">
                    <a:pos x="28" y="180"/>
                  </a:cxn>
                  <a:cxn ang="0">
                    <a:pos x="57" y="151"/>
                  </a:cxn>
                  <a:cxn ang="0">
                    <a:pos x="105" y="98"/>
                  </a:cxn>
                  <a:cxn ang="0">
                    <a:pos x="153" y="94"/>
                  </a:cxn>
                  <a:cxn ang="0">
                    <a:pos x="201" y="0"/>
                  </a:cxn>
                </a:cxnLst>
                <a:rect l="0" t="0" r="r" b="b"/>
                <a:pathLst>
                  <a:path w="201" h="263">
                    <a:moveTo>
                      <a:pt x="201" y="0"/>
                    </a:moveTo>
                    <a:lnTo>
                      <a:pt x="80" y="48"/>
                    </a:lnTo>
                    <a:lnTo>
                      <a:pt x="32" y="103"/>
                    </a:lnTo>
                    <a:lnTo>
                      <a:pt x="0" y="180"/>
                    </a:lnTo>
                    <a:lnTo>
                      <a:pt x="0" y="238"/>
                    </a:lnTo>
                    <a:lnTo>
                      <a:pt x="28" y="263"/>
                    </a:lnTo>
                    <a:lnTo>
                      <a:pt x="28" y="180"/>
                    </a:lnTo>
                    <a:lnTo>
                      <a:pt x="57" y="151"/>
                    </a:lnTo>
                    <a:lnTo>
                      <a:pt x="105" y="98"/>
                    </a:lnTo>
                    <a:lnTo>
                      <a:pt x="153" y="9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123"/>
              <p:cNvSpPr>
                <a:spLocks/>
              </p:cNvSpPr>
              <p:nvPr/>
            </p:nvSpPr>
            <p:spPr bwMode="auto">
              <a:xfrm>
                <a:off x="1607" y="2156"/>
                <a:ext cx="122" cy="245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55" y="0"/>
                  </a:cxn>
                  <a:cxn ang="0">
                    <a:pos x="121" y="44"/>
                  </a:cxn>
                  <a:cxn ang="0">
                    <a:pos x="28" y="121"/>
                  </a:cxn>
                  <a:cxn ang="0">
                    <a:pos x="0" y="194"/>
                  </a:cxn>
                  <a:cxn ang="0">
                    <a:pos x="0" y="363"/>
                  </a:cxn>
                  <a:cxn ang="0">
                    <a:pos x="11" y="441"/>
                  </a:cxn>
                  <a:cxn ang="0">
                    <a:pos x="39" y="489"/>
                  </a:cxn>
                  <a:cxn ang="0">
                    <a:pos x="39" y="407"/>
                  </a:cxn>
                  <a:cxn ang="0">
                    <a:pos x="14" y="290"/>
                  </a:cxn>
                  <a:cxn ang="0">
                    <a:pos x="71" y="302"/>
                  </a:cxn>
                  <a:cxn ang="0">
                    <a:pos x="59" y="185"/>
                  </a:cxn>
                  <a:cxn ang="0">
                    <a:pos x="82" y="135"/>
                  </a:cxn>
                  <a:cxn ang="0">
                    <a:pos x="146" y="105"/>
                  </a:cxn>
                  <a:cxn ang="0">
                    <a:pos x="180" y="33"/>
                  </a:cxn>
                  <a:cxn ang="0">
                    <a:pos x="183" y="32"/>
                  </a:cxn>
                  <a:cxn ang="0">
                    <a:pos x="190" y="28"/>
                  </a:cxn>
                  <a:cxn ang="0">
                    <a:pos x="201" y="23"/>
                  </a:cxn>
                  <a:cxn ang="0">
                    <a:pos x="214" y="16"/>
                  </a:cxn>
                  <a:cxn ang="0">
                    <a:pos x="226" y="10"/>
                  </a:cxn>
                  <a:cxn ang="0">
                    <a:pos x="237" y="5"/>
                  </a:cxn>
                  <a:cxn ang="0">
                    <a:pos x="244" y="1"/>
                  </a:cxn>
                  <a:cxn ang="0">
                    <a:pos x="246" y="0"/>
                  </a:cxn>
                </a:cxnLst>
                <a:rect l="0" t="0" r="r" b="b"/>
                <a:pathLst>
                  <a:path w="246" h="489">
                    <a:moveTo>
                      <a:pt x="246" y="0"/>
                    </a:moveTo>
                    <a:lnTo>
                      <a:pt x="155" y="0"/>
                    </a:lnTo>
                    <a:lnTo>
                      <a:pt x="121" y="44"/>
                    </a:lnTo>
                    <a:lnTo>
                      <a:pt x="28" y="121"/>
                    </a:lnTo>
                    <a:lnTo>
                      <a:pt x="0" y="194"/>
                    </a:lnTo>
                    <a:lnTo>
                      <a:pt x="0" y="363"/>
                    </a:lnTo>
                    <a:lnTo>
                      <a:pt x="11" y="441"/>
                    </a:lnTo>
                    <a:lnTo>
                      <a:pt x="39" y="489"/>
                    </a:lnTo>
                    <a:lnTo>
                      <a:pt x="39" y="407"/>
                    </a:lnTo>
                    <a:lnTo>
                      <a:pt x="14" y="290"/>
                    </a:lnTo>
                    <a:lnTo>
                      <a:pt x="71" y="302"/>
                    </a:lnTo>
                    <a:lnTo>
                      <a:pt x="59" y="185"/>
                    </a:lnTo>
                    <a:lnTo>
                      <a:pt x="82" y="135"/>
                    </a:lnTo>
                    <a:lnTo>
                      <a:pt x="146" y="105"/>
                    </a:lnTo>
                    <a:lnTo>
                      <a:pt x="180" y="33"/>
                    </a:lnTo>
                    <a:lnTo>
                      <a:pt x="183" y="32"/>
                    </a:lnTo>
                    <a:lnTo>
                      <a:pt x="190" y="28"/>
                    </a:lnTo>
                    <a:lnTo>
                      <a:pt x="201" y="23"/>
                    </a:lnTo>
                    <a:lnTo>
                      <a:pt x="214" y="16"/>
                    </a:lnTo>
                    <a:lnTo>
                      <a:pt x="226" y="10"/>
                    </a:lnTo>
                    <a:lnTo>
                      <a:pt x="237" y="5"/>
                    </a:lnTo>
                    <a:lnTo>
                      <a:pt x="244" y="1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124"/>
              <p:cNvSpPr>
                <a:spLocks/>
              </p:cNvSpPr>
              <p:nvPr/>
            </p:nvSpPr>
            <p:spPr bwMode="auto">
              <a:xfrm>
                <a:off x="1616" y="2311"/>
                <a:ext cx="41" cy="126"/>
              </a:xfrm>
              <a:custGeom>
                <a:avLst/>
                <a:gdLst/>
                <a:ahLst/>
                <a:cxnLst>
                  <a:cxn ang="0">
                    <a:pos x="42" y="45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9" y="73"/>
                  </a:cxn>
                  <a:cxn ang="0">
                    <a:pos x="19" y="152"/>
                  </a:cxn>
                  <a:cxn ang="0">
                    <a:pos x="25" y="205"/>
                  </a:cxn>
                  <a:cxn ang="0">
                    <a:pos x="81" y="253"/>
                  </a:cxn>
                  <a:cxn ang="0">
                    <a:pos x="57" y="166"/>
                  </a:cxn>
                  <a:cxn ang="0">
                    <a:pos x="55" y="146"/>
                  </a:cxn>
                  <a:cxn ang="0">
                    <a:pos x="49" y="104"/>
                  </a:cxn>
                  <a:cxn ang="0">
                    <a:pos x="44" y="61"/>
                  </a:cxn>
                  <a:cxn ang="0">
                    <a:pos x="42" y="45"/>
                  </a:cxn>
                </a:cxnLst>
                <a:rect l="0" t="0" r="r" b="b"/>
                <a:pathLst>
                  <a:path w="81" h="253">
                    <a:moveTo>
                      <a:pt x="42" y="45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19" y="152"/>
                    </a:lnTo>
                    <a:lnTo>
                      <a:pt x="25" y="205"/>
                    </a:lnTo>
                    <a:lnTo>
                      <a:pt x="81" y="253"/>
                    </a:lnTo>
                    <a:lnTo>
                      <a:pt x="57" y="166"/>
                    </a:lnTo>
                    <a:lnTo>
                      <a:pt x="55" y="146"/>
                    </a:lnTo>
                    <a:lnTo>
                      <a:pt x="49" y="104"/>
                    </a:lnTo>
                    <a:lnTo>
                      <a:pt x="44" y="61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125"/>
              <p:cNvSpPr>
                <a:spLocks/>
              </p:cNvSpPr>
              <p:nvPr/>
            </p:nvSpPr>
            <p:spPr bwMode="auto">
              <a:xfrm>
                <a:off x="1799" y="2280"/>
                <a:ext cx="3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3"/>
                  </a:cxn>
                  <a:cxn ang="0">
                    <a:pos x="68" y="43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68" h="53">
                    <a:moveTo>
                      <a:pt x="0" y="0"/>
                    </a:moveTo>
                    <a:lnTo>
                      <a:pt x="24" y="53"/>
                    </a:lnTo>
                    <a:lnTo>
                      <a:pt x="68" y="43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126"/>
              <p:cNvSpPr>
                <a:spLocks/>
              </p:cNvSpPr>
              <p:nvPr/>
            </p:nvSpPr>
            <p:spPr bwMode="auto">
              <a:xfrm>
                <a:off x="1902" y="2248"/>
                <a:ext cx="73" cy="217"/>
              </a:xfrm>
              <a:custGeom>
                <a:avLst/>
                <a:gdLst/>
                <a:ahLst/>
                <a:cxnLst>
                  <a:cxn ang="0">
                    <a:pos x="9" y="188"/>
                  </a:cxn>
                  <a:cxn ang="0">
                    <a:pos x="9" y="261"/>
                  </a:cxn>
                  <a:cxn ang="0">
                    <a:pos x="0" y="338"/>
                  </a:cxn>
                  <a:cxn ang="0">
                    <a:pos x="0" y="391"/>
                  </a:cxn>
                  <a:cxn ang="0">
                    <a:pos x="37" y="434"/>
                  </a:cxn>
                  <a:cxn ang="0">
                    <a:pos x="82" y="372"/>
                  </a:cxn>
                  <a:cxn ang="0">
                    <a:pos x="146" y="265"/>
                  </a:cxn>
                  <a:cxn ang="0">
                    <a:pos x="146" y="174"/>
                  </a:cxn>
                  <a:cxn ang="0">
                    <a:pos x="133" y="96"/>
                  </a:cxn>
                  <a:cxn ang="0">
                    <a:pos x="66" y="34"/>
                  </a:cxn>
                  <a:cxn ang="0">
                    <a:pos x="28" y="0"/>
                  </a:cxn>
                  <a:cxn ang="0">
                    <a:pos x="34" y="55"/>
                  </a:cxn>
                  <a:cxn ang="0">
                    <a:pos x="43" y="101"/>
                  </a:cxn>
                  <a:cxn ang="0">
                    <a:pos x="28" y="144"/>
                  </a:cxn>
                  <a:cxn ang="0">
                    <a:pos x="9" y="188"/>
                  </a:cxn>
                </a:cxnLst>
                <a:rect l="0" t="0" r="r" b="b"/>
                <a:pathLst>
                  <a:path w="146" h="434">
                    <a:moveTo>
                      <a:pt x="9" y="188"/>
                    </a:moveTo>
                    <a:lnTo>
                      <a:pt x="9" y="261"/>
                    </a:lnTo>
                    <a:lnTo>
                      <a:pt x="0" y="338"/>
                    </a:lnTo>
                    <a:lnTo>
                      <a:pt x="0" y="391"/>
                    </a:lnTo>
                    <a:lnTo>
                      <a:pt x="37" y="434"/>
                    </a:lnTo>
                    <a:lnTo>
                      <a:pt x="82" y="372"/>
                    </a:lnTo>
                    <a:lnTo>
                      <a:pt x="146" y="265"/>
                    </a:lnTo>
                    <a:lnTo>
                      <a:pt x="146" y="174"/>
                    </a:lnTo>
                    <a:lnTo>
                      <a:pt x="133" y="96"/>
                    </a:lnTo>
                    <a:lnTo>
                      <a:pt x="66" y="34"/>
                    </a:lnTo>
                    <a:lnTo>
                      <a:pt x="28" y="0"/>
                    </a:lnTo>
                    <a:lnTo>
                      <a:pt x="34" y="55"/>
                    </a:lnTo>
                    <a:lnTo>
                      <a:pt x="43" y="101"/>
                    </a:lnTo>
                    <a:lnTo>
                      <a:pt x="28" y="144"/>
                    </a:lnTo>
                    <a:lnTo>
                      <a:pt x="9" y="18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127"/>
              <p:cNvSpPr>
                <a:spLocks/>
              </p:cNvSpPr>
              <p:nvPr/>
            </p:nvSpPr>
            <p:spPr bwMode="auto">
              <a:xfrm>
                <a:off x="1796" y="2490"/>
                <a:ext cx="113" cy="70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144" y="0"/>
                  </a:cxn>
                  <a:cxn ang="0">
                    <a:pos x="144" y="28"/>
                  </a:cxn>
                  <a:cxn ang="0">
                    <a:pos x="101" y="62"/>
                  </a:cxn>
                  <a:cxn ang="0">
                    <a:pos x="0" y="139"/>
                  </a:cxn>
                  <a:cxn ang="0">
                    <a:pos x="82" y="115"/>
                  </a:cxn>
                  <a:cxn ang="0">
                    <a:pos x="144" y="91"/>
                  </a:cxn>
                  <a:cxn ang="0">
                    <a:pos x="226" y="0"/>
                  </a:cxn>
                </a:cxnLst>
                <a:rect l="0" t="0" r="r" b="b"/>
                <a:pathLst>
                  <a:path w="226" h="139">
                    <a:moveTo>
                      <a:pt x="226" y="0"/>
                    </a:moveTo>
                    <a:lnTo>
                      <a:pt x="144" y="0"/>
                    </a:lnTo>
                    <a:lnTo>
                      <a:pt x="144" y="28"/>
                    </a:lnTo>
                    <a:lnTo>
                      <a:pt x="101" y="62"/>
                    </a:lnTo>
                    <a:lnTo>
                      <a:pt x="0" y="139"/>
                    </a:lnTo>
                    <a:lnTo>
                      <a:pt x="82" y="115"/>
                    </a:lnTo>
                    <a:lnTo>
                      <a:pt x="144" y="91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128"/>
              <p:cNvSpPr>
                <a:spLocks/>
              </p:cNvSpPr>
              <p:nvPr/>
            </p:nvSpPr>
            <p:spPr bwMode="auto">
              <a:xfrm>
                <a:off x="1830" y="2377"/>
                <a:ext cx="283" cy="229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388" y="158"/>
                  </a:cxn>
                  <a:cxn ang="0">
                    <a:pos x="359" y="176"/>
                  </a:cxn>
                  <a:cxn ang="0">
                    <a:pos x="388" y="242"/>
                  </a:cxn>
                  <a:cxn ang="0">
                    <a:pos x="345" y="288"/>
                  </a:cxn>
                  <a:cxn ang="0">
                    <a:pos x="254" y="297"/>
                  </a:cxn>
                  <a:cxn ang="0">
                    <a:pos x="210" y="370"/>
                  </a:cxn>
                  <a:cxn ang="0">
                    <a:pos x="96" y="423"/>
                  </a:cxn>
                  <a:cxn ang="0">
                    <a:pos x="0" y="457"/>
                  </a:cxn>
                  <a:cxn ang="0">
                    <a:pos x="103" y="457"/>
                  </a:cxn>
                  <a:cxn ang="0">
                    <a:pos x="226" y="457"/>
                  </a:cxn>
                  <a:cxn ang="0">
                    <a:pos x="388" y="384"/>
                  </a:cxn>
                  <a:cxn ang="0">
                    <a:pos x="448" y="299"/>
                  </a:cxn>
                  <a:cxn ang="0">
                    <a:pos x="486" y="201"/>
                  </a:cxn>
                  <a:cxn ang="0">
                    <a:pos x="566" y="133"/>
                  </a:cxn>
                  <a:cxn ang="0">
                    <a:pos x="502" y="35"/>
                  </a:cxn>
                  <a:cxn ang="0">
                    <a:pos x="462" y="0"/>
                  </a:cxn>
                </a:cxnLst>
                <a:rect l="0" t="0" r="r" b="b"/>
                <a:pathLst>
                  <a:path w="566" h="457">
                    <a:moveTo>
                      <a:pt x="462" y="0"/>
                    </a:moveTo>
                    <a:lnTo>
                      <a:pt x="388" y="158"/>
                    </a:lnTo>
                    <a:lnTo>
                      <a:pt x="359" y="176"/>
                    </a:lnTo>
                    <a:lnTo>
                      <a:pt x="388" y="242"/>
                    </a:lnTo>
                    <a:lnTo>
                      <a:pt x="345" y="288"/>
                    </a:lnTo>
                    <a:lnTo>
                      <a:pt x="254" y="297"/>
                    </a:lnTo>
                    <a:lnTo>
                      <a:pt x="210" y="370"/>
                    </a:lnTo>
                    <a:lnTo>
                      <a:pt x="96" y="423"/>
                    </a:lnTo>
                    <a:lnTo>
                      <a:pt x="0" y="457"/>
                    </a:lnTo>
                    <a:lnTo>
                      <a:pt x="103" y="457"/>
                    </a:lnTo>
                    <a:lnTo>
                      <a:pt x="226" y="457"/>
                    </a:lnTo>
                    <a:lnTo>
                      <a:pt x="388" y="384"/>
                    </a:lnTo>
                    <a:lnTo>
                      <a:pt x="448" y="299"/>
                    </a:lnTo>
                    <a:lnTo>
                      <a:pt x="486" y="201"/>
                    </a:lnTo>
                    <a:lnTo>
                      <a:pt x="566" y="133"/>
                    </a:lnTo>
                    <a:lnTo>
                      <a:pt x="502" y="3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129"/>
              <p:cNvSpPr>
                <a:spLocks/>
              </p:cNvSpPr>
              <p:nvPr/>
            </p:nvSpPr>
            <p:spPr bwMode="auto">
              <a:xfrm>
                <a:off x="1623" y="2560"/>
                <a:ext cx="101" cy="70"/>
              </a:xfrm>
              <a:custGeom>
                <a:avLst/>
                <a:gdLst/>
                <a:ahLst/>
                <a:cxnLst>
                  <a:cxn ang="0">
                    <a:pos x="201" y="28"/>
                  </a:cxn>
                  <a:cxn ang="0">
                    <a:pos x="139" y="28"/>
                  </a:cxn>
                  <a:cxn ang="0">
                    <a:pos x="0" y="0"/>
                  </a:cxn>
                  <a:cxn ang="0">
                    <a:pos x="19" y="35"/>
                  </a:cxn>
                  <a:cxn ang="0">
                    <a:pos x="48" y="64"/>
                  </a:cxn>
                  <a:cxn ang="0">
                    <a:pos x="105" y="106"/>
                  </a:cxn>
                  <a:cxn ang="0">
                    <a:pos x="178" y="140"/>
                  </a:cxn>
                  <a:cxn ang="0">
                    <a:pos x="164" y="78"/>
                  </a:cxn>
                  <a:cxn ang="0">
                    <a:pos x="201" y="28"/>
                  </a:cxn>
                </a:cxnLst>
                <a:rect l="0" t="0" r="r" b="b"/>
                <a:pathLst>
                  <a:path w="201" h="140">
                    <a:moveTo>
                      <a:pt x="201" y="28"/>
                    </a:moveTo>
                    <a:lnTo>
                      <a:pt x="139" y="28"/>
                    </a:lnTo>
                    <a:lnTo>
                      <a:pt x="0" y="0"/>
                    </a:lnTo>
                    <a:lnTo>
                      <a:pt x="19" y="35"/>
                    </a:lnTo>
                    <a:lnTo>
                      <a:pt x="48" y="64"/>
                    </a:lnTo>
                    <a:lnTo>
                      <a:pt x="105" y="106"/>
                    </a:lnTo>
                    <a:lnTo>
                      <a:pt x="178" y="140"/>
                    </a:lnTo>
                    <a:lnTo>
                      <a:pt x="164" y="78"/>
                    </a:lnTo>
                    <a:lnTo>
                      <a:pt x="201" y="2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130"/>
              <p:cNvSpPr>
                <a:spLocks/>
              </p:cNvSpPr>
              <p:nvPr/>
            </p:nvSpPr>
            <p:spPr bwMode="auto">
              <a:xfrm>
                <a:off x="1588" y="2651"/>
                <a:ext cx="379" cy="129"/>
              </a:xfrm>
              <a:custGeom>
                <a:avLst/>
                <a:gdLst/>
                <a:ahLst/>
                <a:cxnLst>
                  <a:cxn ang="0">
                    <a:pos x="722" y="77"/>
                  </a:cxn>
                  <a:cxn ang="0">
                    <a:pos x="656" y="57"/>
                  </a:cxn>
                  <a:cxn ang="0">
                    <a:pos x="546" y="0"/>
                  </a:cxn>
                  <a:cxn ang="0">
                    <a:pos x="423" y="30"/>
                  </a:cxn>
                  <a:cxn ang="0">
                    <a:pos x="388" y="43"/>
                  </a:cxn>
                  <a:cxn ang="0">
                    <a:pos x="356" y="52"/>
                  </a:cxn>
                  <a:cxn ang="0">
                    <a:pos x="327" y="59"/>
                  </a:cxn>
                  <a:cxn ang="0">
                    <a:pos x="299" y="64"/>
                  </a:cxn>
                  <a:cxn ang="0">
                    <a:pos x="268" y="70"/>
                  </a:cxn>
                  <a:cxn ang="0">
                    <a:pos x="238" y="71"/>
                  </a:cxn>
                  <a:cxn ang="0">
                    <a:pos x="204" y="75"/>
                  </a:cxn>
                  <a:cxn ang="0">
                    <a:pos x="167" y="77"/>
                  </a:cxn>
                  <a:cxn ang="0">
                    <a:pos x="108" y="107"/>
                  </a:cxn>
                  <a:cxn ang="0">
                    <a:pos x="0" y="164"/>
                  </a:cxn>
                  <a:cxn ang="0">
                    <a:pos x="19" y="214"/>
                  </a:cxn>
                  <a:cxn ang="0">
                    <a:pos x="121" y="214"/>
                  </a:cxn>
                  <a:cxn ang="0">
                    <a:pos x="263" y="183"/>
                  </a:cxn>
                  <a:cxn ang="0">
                    <a:pos x="291" y="205"/>
                  </a:cxn>
                  <a:cxn ang="0">
                    <a:pos x="316" y="223"/>
                  </a:cxn>
                  <a:cxn ang="0">
                    <a:pos x="340" y="235"/>
                  </a:cxn>
                  <a:cxn ang="0">
                    <a:pos x="363" y="246"/>
                  </a:cxn>
                  <a:cxn ang="0">
                    <a:pos x="384" y="253"/>
                  </a:cxn>
                  <a:cxn ang="0">
                    <a:pos x="404" y="256"/>
                  </a:cxn>
                  <a:cxn ang="0">
                    <a:pos x="421" y="258"/>
                  </a:cxn>
                  <a:cxn ang="0">
                    <a:pos x="439" y="255"/>
                  </a:cxn>
                  <a:cxn ang="0">
                    <a:pos x="457" y="247"/>
                  </a:cxn>
                  <a:cxn ang="0">
                    <a:pos x="475" y="237"/>
                  </a:cxn>
                  <a:cxn ang="0">
                    <a:pos x="493" y="223"/>
                  </a:cxn>
                  <a:cxn ang="0">
                    <a:pos x="510" y="207"/>
                  </a:cxn>
                  <a:cxn ang="0">
                    <a:pos x="528" y="185"/>
                  </a:cxn>
                  <a:cxn ang="0">
                    <a:pos x="548" y="160"/>
                  </a:cxn>
                  <a:cxn ang="0">
                    <a:pos x="569" y="134"/>
                  </a:cxn>
                  <a:cxn ang="0">
                    <a:pos x="590" y="102"/>
                  </a:cxn>
                  <a:cxn ang="0">
                    <a:pos x="667" y="102"/>
                  </a:cxn>
                  <a:cxn ang="0">
                    <a:pos x="752" y="134"/>
                  </a:cxn>
                  <a:cxn ang="0">
                    <a:pos x="758" y="87"/>
                  </a:cxn>
                  <a:cxn ang="0">
                    <a:pos x="722" y="77"/>
                  </a:cxn>
                </a:cxnLst>
                <a:rect l="0" t="0" r="r" b="b"/>
                <a:pathLst>
                  <a:path w="758" h="258">
                    <a:moveTo>
                      <a:pt x="722" y="77"/>
                    </a:moveTo>
                    <a:lnTo>
                      <a:pt x="656" y="57"/>
                    </a:lnTo>
                    <a:lnTo>
                      <a:pt x="546" y="0"/>
                    </a:lnTo>
                    <a:lnTo>
                      <a:pt x="423" y="30"/>
                    </a:lnTo>
                    <a:lnTo>
                      <a:pt x="388" y="43"/>
                    </a:lnTo>
                    <a:lnTo>
                      <a:pt x="356" y="52"/>
                    </a:lnTo>
                    <a:lnTo>
                      <a:pt x="327" y="59"/>
                    </a:lnTo>
                    <a:lnTo>
                      <a:pt x="299" y="64"/>
                    </a:lnTo>
                    <a:lnTo>
                      <a:pt x="268" y="70"/>
                    </a:lnTo>
                    <a:lnTo>
                      <a:pt x="238" y="71"/>
                    </a:lnTo>
                    <a:lnTo>
                      <a:pt x="204" y="75"/>
                    </a:lnTo>
                    <a:lnTo>
                      <a:pt x="167" y="77"/>
                    </a:lnTo>
                    <a:lnTo>
                      <a:pt x="108" y="107"/>
                    </a:lnTo>
                    <a:lnTo>
                      <a:pt x="0" y="164"/>
                    </a:lnTo>
                    <a:lnTo>
                      <a:pt x="19" y="214"/>
                    </a:lnTo>
                    <a:lnTo>
                      <a:pt x="121" y="214"/>
                    </a:lnTo>
                    <a:lnTo>
                      <a:pt x="263" y="183"/>
                    </a:lnTo>
                    <a:lnTo>
                      <a:pt x="291" y="205"/>
                    </a:lnTo>
                    <a:lnTo>
                      <a:pt x="316" y="223"/>
                    </a:lnTo>
                    <a:lnTo>
                      <a:pt x="340" y="235"/>
                    </a:lnTo>
                    <a:lnTo>
                      <a:pt x="363" y="246"/>
                    </a:lnTo>
                    <a:lnTo>
                      <a:pt x="384" y="253"/>
                    </a:lnTo>
                    <a:lnTo>
                      <a:pt x="404" y="256"/>
                    </a:lnTo>
                    <a:lnTo>
                      <a:pt x="421" y="258"/>
                    </a:lnTo>
                    <a:lnTo>
                      <a:pt x="439" y="255"/>
                    </a:lnTo>
                    <a:lnTo>
                      <a:pt x="457" y="247"/>
                    </a:lnTo>
                    <a:lnTo>
                      <a:pt x="475" y="237"/>
                    </a:lnTo>
                    <a:lnTo>
                      <a:pt x="493" y="223"/>
                    </a:lnTo>
                    <a:lnTo>
                      <a:pt x="510" y="207"/>
                    </a:lnTo>
                    <a:lnTo>
                      <a:pt x="528" y="185"/>
                    </a:lnTo>
                    <a:lnTo>
                      <a:pt x="548" y="160"/>
                    </a:lnTo>
                    <a:lnTo>
                      <a:pt x="569" y="134"/>
                    </a:lnTo>
                    <a:lnTo>
                      <a:pt x="590" y="102"/>
                    </a:lnTo>
                    <a:lnTo>
                      <a:pt x="667" y="102"/>
                    </a:lnTo>
                    <a:lnTo>
                      <a:pt x="752" y="134"/>
                    </a:lnTo>
                    <a:lnTo>
                      <a:pt x="758" y="87"/>
                    </a:lnTo>
                    <a:lnTo>
                      <a:pt x="722" y="77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131"/>
              <p:cNvSpPr>
                <a:spLocks/>
              </p:cNvSpPr>
              <p:nvPr/>
            </p:nvSpPr>
            <p:spPr bwMode="auto">
              <a:xfrm>
                <a:off x="1650" y="2482"/>
                <a:ext cx="217" cy="64"/>
              </a:xfrm>
              <a:custGeom>
                <a:avLst/>
                <a:gdLst/>
                <a:ahLst/>
                <a:cxnLst>
                  <a:cxn ang="0">
                    <a:pos x="434" y="5"/>
                  </a:cxn>
                  <a:cxn ang="0">
                    <a:pos x="370" y="87"/>
                  </a:cxn>
                  <a:cxn ang="0">
                    <a:pos x="292" y="128"/>
                  </a:cxn>
                  <a:cxn ang="0">
                    <a:pos x="187" y="128"/>
                  </a:cxn>
                  <a:cxn ang="0">
                    <a:pos x="70" y="91"/>
                  </a:cxn>
                  <a:cxn ang="0">
                    <a:pos x="0" y="5"/>
                  </a:cxn>
                  <a:cxn ang="0">
                    <a:pos x="61" y="5"/>
                  </a:cxn>
                  <a:cxn ang="0">
                    <a:pos x="146" y="18"/>
                  </a:cxn>
                  <a:cxn ang="0">
                    <a:pos x="235" y="21"/>
                  </a:cxn>
                  <a:cxn ang="0">
                    <a:pos x="342" y="0"/>
                  </a:cxn>
                  <a:cxn ang="0">
                    <a:pos x="390" y="0"/>
                  </a:cxn>
                  <a:cxn ang="0">
                    <a:pos x="434" y="5"/>
                  </a:cxn>
                </a:cxnLst>
                <a:rect l="0" t="0" r="r" b="b"/>
                <a:pathLst>
                  <a:path w="434" h="128">
                    <a:moveTo>
                      <a:pt x="434" y="5"/>
                    </a:moveTo>
                    <a:lnTo>
                      <a:pt x="370" y="87"/>
                    </a:lnTo>
                    <a:lnTo>
                      <a:pt x="292" y="128"/>
                    </a:lnTo>
                    <a:lnTo>
                      <a:pt x="187" y="128"/>
                    </a:lnTo>
                    <a:lnTo>
                      <a:pt x="70" y="91"/>
                    </a:lnTo>
                    <a:lnTo>
                      <a:pt x="0" y="5"/>
                    </a:lnTo>
                    <a:lnTo>
                      <a:pt x="61" y="5"/>
                    </a:lnTo>
                    <a:lnTo>
                      <a:pt x="146" y="18"/>
                    </a:lnTo>
                    <a:lnTo>
                      <a:pt x="235" y="21"/>
                    </a:lnTo>
                    <a:lnTo>
                      <a:pt x="342" y="0"/>
                    </a:lnTo>
                    <a:lnTo>
                      <a:pt x="390" y="0"/>
                    </a:lnTo>
                    <a:lnTo>
                      <a:pt x="434" y="5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132"/>
              <p:cNvSpPr>
                <a:spLocks/>
              </p:cNvSpPr>
              <p:nvPr/>
            </p:nvSpPr>
            <p:spPr bwMode="auto">
              <a:xfrm>
                <a:off x="1762" y="2313"/>
                <a:ext cx="160" cy="128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232" y="105"/>
                  </a:cxn>
                  <a:cxn ang="0">
                    <a:pos x="141" y="147"/>
                  </a:cxn>
                  <a:cxn ang="0">
                    <a:pos x="0" y="235"/>
                  </a:cxn>
                  <a:cxn ang="0">
                    <a:pos x="104" y="240"/>
                  </a:cxn>
                  <a:cxn ang="0">
                    <a:pos x="171" y="256"/>
                  </a:cxn>
                  <a:cxn ang="0">
                    <a:pos x="221" y="256"/>
                  </a:cxn>
                  <a:cxn ang="0">
                    <a:pos x="266" y="156"/>
                  </a:cxn>
                  <a:cxn ang="0">
                    <a:pos x="321" y="0"/>
                  </a:cxn>
                </a:cxnLst>
                <a:rect l="0" t="0" r="r" b="b"/>
                <a:pathLst>
                  <a:path w="321" h="256">
                    <a:moveTo>
                      <a:pt x="321" y="0"/>
                    </a:moveTo>
                    <a:lnTo>
                      <a:pt x="232" y="105"/>
                    </a:lnTo>
                    <a:lnTo>
                      <a:pt x="141" y="147"/>
                    </a:lnTo>
                    <a:lnTo>
                      <a:pt x="0" y="235"/>
                    </a:lnTo>
                    <a:lnTo>
                      <a:pt x="104" y="240"/>
                    </a:lnTo>
                    <a:lnTo>
                      <a:pt x="171" y="256"/>
                    </a:lnTo>
                    <a:lnTo>
                      <a:pt x="221" y="256"/>
                    </a:lnTo>
                    <a:lnTo>
                      <a:pt x="266" y="156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133"/>
              <p:cNvSpPr>
                <a:spLocks/>
              </p:cNvSpPr>
              <p:nvPr/>
            </p:nvSpPr>
            <p:spPr bwMode="auto">
              <a:xfrm>
                <a:off x="1638" y="2325"/>
                <a:ext cx="122" cy="1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0" y="37"/>
                  </a:cxn>
                  <a:cxn ang="0">
                    <a:pos x="157" y="91"/>
                  </a:cxn>
                  <a:cxn ang="0">
                    <a:pos x="244" y="155"/>
                  </a:cxn>
                  <a:cxn ang="0">
                    <a:pos x="159" y="220"/>
                  </a:cxn>
                  <a:cxn ang="0">
                    <a:pos x="84" y="220"/>
                  </a:cxn>
                  <a:cxn ang="0">
                    <a:pos x="36" y="199"/>
                  </a:cxn>
                  <a:cxn ang="0">
                    <a:pos x="9" y="165"/>
                  </a:cxn>
                  <a:cxn ang="0">
                    <a:pos x="0" y="124"/>
                  </a:cxn>
                  <a:cxn ang="0">
                    <a:pos x="2" y="80"/>
                  </a:cxn>
                  <a:cxn ang="0">
                    <a:pos x="7" y="41"/>
                  </a:cxn>
                  <a:cxn ang="0">
                    <a:pos x="11" y="12"/>
                  </a:cxn>
                  <a:cxn ang="0">
                    <a:pos x="9" y="0"/>
                  </a:cxn>
                </a:cxnLst>
                <a:rect l="0" t="0" r="r" b="b"/>
                <a:pathLst>
                  <a:path w="244" h="220">
                    <a:moveTo>
                      <a:pt x="9" y="0"/>
                    </a:moveTo>
                    <a:lnTo>
                      <a:pt x="80" y="37"/>
                    </a:lnTo>
                    <a:lnTo>
                      <a:pt x="157" y="91"/>
                    </a:lnTo>
                    <a:lnTo>
                      <a:pt x="244" y="155"/>
                    </a:lnTo>
                    <a:lnTo>
                      <a:pt x="159" y="220"/>
                    </a:lnTo>
                    <a:lnTo>
                      <a:pt x="84" y="220"/>
                    </a:lnTo>
                    <a:lnTo>
                      <a:pt x="36" y="199"/>
                    </a:lnTo>
                    <a:lnTo>
                      <a:pt x="9" y="165"/>
                    </a:lnTo>
                    <a:lnTo>
                      <a:pt x="0" y="124"/>
                    </a:lnTo>
                    <a:lnTo>
                      <a:pt x="2" y="80"/>
                    </a:lnTo>
                    <a:lnTo>
                      <a:pt x="7" y="41"/>
                    </a:lnTo>
                    <a:lnTo>
                      <a:pt x="11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134"/>
              <p:cNvSpPr>
                <a:spLocks/>
              </p:cNvSpPr>
              <p:nvPr/>
            </p:nvSpPr>
            <p:spPr bwMode="auto">
              <a:xfrm>
                <a:off x="1416" y="2421"/>
                <a:ext cx="126" cy="125"/>
              </a:xfrm>
              <a:custGeom>
                <a:avLst/>
                <a:gdLst/>
                <a:ahLst/>
                <a:cxnLst>
                  <a:cxn ang="0">
                    <a:pos x="143" y="7"/>
                  </a:cxn>
                  <a:cxn ang="0">
                    <a:pos x="183" y="93"/>
                  </a:cxn>
                  <a:cxn ang="0">
                    <a:pos x="251" y="185"/>
                  </a:cxn>
                  <a:cxn ang="0">
                    <a:pos x="183" y="192"/>
                  </a:cxn>
                  <a:cxn ang="0">
                    <a:pos x="118" y="251"/>
                  </a:cxn>
                  <a:cxn ang="0">
                    <a:pos x="59" y="251"/>
                  </a:cxn>
                  <a:cxn ang="0">
                    <a:pos x="0" y="160"/>
                  </a:cxn>
                  <a:cxn ang="0">
                    <a:pos x="75" y="176"/>
                  </a:cxn>
                  <a:cxn ang="0">
                    <a:pos x="134" y="167"/>
                  </a:cxn>
                  <a:cxn ang="0">
                    <a:pos x="84" y="117"/>
                  </a:cxn>
                  <a:cxn ang="0">
                    <a:pos x="43" y="43"/>
                  </a:cxn>
                  <a:cxn ang="0">
                    <a:pos x="100" y="0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32" y="9"/>
                  </a:cxn>
                  <a:cxn ang="0">
                    <a:pos x="143" y="7"/>
                  </a:cxn>
                </a:cxnLst>
                <a:rect l="0" t="0" r="r" b="b"/>
                <a:pathLst>
                  <a:path w="251" h="251">
                    <a:moveTo>
                      <a:pt x="143" y="7"/>
                    </a:moveTo>
                    <a:lnTo>
                      <a:pt x="183" y="93"/>
                    </a:lnTo>
                    <a:lnTo>
                      <a:pt x="251" y="185"/>
                    </a:lnTo>
                    <a:lnTo>
                      <a:pt x="183" y="192"/>
                    </a:lnTo>
                    <a:lnTo>
                      <a:pt x="118" y="251"/>
                    </a:lnTo>
                    <a:lnTo>
                      <a:pt x="59" y="251"/>
                    </a:lnTo>
                    <a:lnTo>
                      <a:pt x="0" y="160"/>
                    </a:lnTo>
                    <a:lnTo>
                      <a:pt x="75" y="176"/>
                    </a:lnTo>
                    <a:lnTo>
                      <a:pt x="134" y="167"/>
                    </a:lnTo>
                    <a:lnTo>
                      <a:pt x="84" y="117"/>
                    </a:lnTo>
                    <a:lnTo>
                      <a:pt x="43" y="43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32" y="9"/>
                    </a:lnTo>
                    <a:lnTo>
                      <a:pt x="143" y="7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135"/>
              <p:cNvSpPr>
                <a:spLocks/>
              </p:cNvSpPr>
              <p:nvPr/>
            </p:nvSpPr>
            <p:spPr bwMode="auto">
              <a:xfrm>
                <a:off x="1637" y="2202"/>
                <a:ext cx="35" cy="11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2"/>
                  </a:cxn>
                  <a:cxn ang="0">
                    <a:pos x="0" y="203"/>
                  </a:cxn>
                  <a:cxn ang="0">
                    <a:pos x="71" y="230"/>
                  </a:cxn>
                  <a:cxn ang="0">
                    <a:pos x="49" y="93"/>
                  </a:cxn>
                  <a:cxn ang="0">
                    <a:pos x="58" y="0"/>
                  </a:cxn>
                </a:cxnLst>
                <a:rect l="0" t="0" r="r" b="b"/>
                <a:pathLst>
                  <a:path w="71" h="230">
                    <a:moveTo>
                      <a:pt x="58" y="0"/>
                    </a:moveTo>
                    <a:lnTo>
                      <a:pt x="0" y="52"/>
                    </a:lnTo>
                    <a:lnTo>
                      <a:pt x="0" y="203"/>
                    </a:lnTo>
                    <a:lnTo>
                      <a:pt x="71" y="230"/>
                    </a:lnTo>
                    <a:lnTo>
                      <a:pt x="49" y="9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36"/>
              <p:cNvSpPr>
                <a:spLocks/>
              </p:cNvSpPr>
              <p:nvPr/>
            </p:nvSpPr>
            <p:spPr bwMode="auto">
              <a:xfrm>
                <a:off x="1707" y="2307"/>
                <a:ext cx="136" cy="86"/>
              </a:xfrm>
              <a:custGeom>
                <a:avLst/>
                <a:gdLst/>
                <a:ahLst/>
                <a:cxnLst>
                  <a:cxn ang="0">
                    <a:pos x="191" y="29"/>
                  </a:cxn>
                  <a:cxn ang="0">
                    <a:pos x="94" y="48"/>
                  </a:cxn>
                  <a:cxn ang="0">
                    <a:pos x="0" y="71"/>
                  </a:cxn>
                  <a:cxn ang="0">
                    <a:pos x="39" y="130"/>
                  </a:cxn>
                  <a:cxn ang="0">
                    <a:pos x="94" y="173"/>
                  </a:cxn>
                  <a:cxn ang="0">
                    <a:pos x="150" y="111"/>
                  </a:cxn>
                  <a:cxn ang="0">
                    <a:pos x="272" y="0"/>
                  </a:cxn>
                  <a:cxn ang="0">
                    <a:pos x="191" y="29"/>
                  </a:cxn>
                </a:cxnLst>
                <a:rect l="0" t="0" r="r" b="b"/>
                <a:pathLst>
                  <a:path w="272" h="173">
                    <a:moveTo>
                      <a:pt x="191" y="29"/>
                    </a:moveTo>
                    <a:lnTo>
                      <a:pt x="94" y="48"/>
                    </a:lnTo>
                    <a:lnTo>
                      <a:pt x="0" y="71"/>
                    </a:lnTo>
                    <a:lnTo>
                      <a:pt x="39" y="130"/>
                    </a:lnTo>
                    <a:lnTo>
                      <a:pt x="94" y="173"/>
                    </a:lnTo>
                    <a:lnTo>
                      <a:pt x="150" y="111"/>
                    </a:lnTo>
                    <a:lnTo>
                      <a:pt x="272" y="0"/>
                    </a:lnTo>
                    <a:lnTo>
                      <a:pt x="191" y="29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137"/>
              <p:cNvSpPr>
                <a:spLocks/>
              </p:cNvSpPr>
              <p:nvPr/>
            </p:nvSpPr>
            <p:spPr bwMode="auto">
              <a:xfrm>
                <a:off x="1748" y="2212"/>
                <a:ext cx="108" cy="77"/>
              </a:xfrm>
              <a:custGeom>
                <a:avLst/>
                <a:gdLst/>
                <a:ahLst/>
                <a:cxnLst>
                  <a:cxn ang="0">
                    <a:pos x="215" y="124"/>
                  </a:cxn>
                  <a:cxn ang="0">
                    <a:pos x="203" y="67"/>
                  </a:cxn>
                  <a:cxn ang="0">
                    <a:pos x="155" y="50"/>
                  </a:cxn>
                  <a:cxn ang="0">
                    <a:pos x="155" y="0"/>
                  </a:cxn>
                  <a:cxn ang="0">
                    <a:pos x="110" y="0"/>
                  </a:cxn>
                  <a:cxn ang="0">
                    <a:pos x="55" y="37"/>
                  </a:cxn>
                  <a:cxn ang="0">
                    <a:pos x="0" y="62"/>
                  </a:cxn>
                  <a:cxn ang="0">
                    <a:pos x="62" y="87"/>
                  </a:cxn>
                  <a:cxn ang="0">
                    <a:pos x="123" y="105"/>
                  </a:cxn>
                  <a:cxn ang="0">
                    <a:pos x="165" y="112"/>
                  </a:cxn>
                  <a:cxn ang="0">
                    <a:pos x="165" y="155"/>
                  </a:cxn>
                  <a:cxn ang="0">
                    <a:pos x="215" y="124"/>
                  </a:cxn>
                </a:cxnLst>
                <a:rect l="0" t="0" r="r" b="b"/>
                <a:pathLst>
                  <a:path w="215" h="155">
                    <a:moveTo>
                      <a:pt x="215" y="124"/>
                    </a:moveTo>
                    <a:lnTo>
                      <a:pt x="203" y="67"/>
                    </a:lnTo>
                    <a:lnTo>
                      <a:pt x="155" y="50"/>
                    </a:lnTo>
                    <a:lnTo>
                      <a:pt x="155" y="0"/>
                    </a:lnTo>
                    <a:lnTo>
                      <a:pt x="110" y="0"/>
                    </a:lnTo>
                    <a:lnTo>
                      <a:pt x="55" y="37"/>
                    </a:lnTo>
                    <a:lnTo>
                      <a:pt x="0" y="62"/>
                    </a:lnTo>
                    <a:lnTo>
                      <a:pt x="62" y="87"/>
                    </a:lnTo>
                    <a:lnTo>
                      <a:pt x="123" y="105"/>
                    </a:lnTo>
                    <a:lnTo>
                      <a:pt x="165" y="112"/>
                    </a:lnTo>
                    <a:lnTo>
                      <a:pt x="165" y="155"/>
                    </a:lnTo>
                    <a:lnTo>
                      <a:pt x="215" y="12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138"/>
              <p:cNvSpPr>
                <a:spLocks/>
              </p:cNvSpPr>
              <p:nvPr/>
            </p:nvSpPr>
            <p:spPr bwMode="auto">
              <a:xfrm>
                <a:off x="1512" y="2199"/>
                <a:ext cx="95" cy="100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91" y="0"/>
                  </a:cxn>
                  <a:cxn ang="0">
                    <a:pos x="25" y="16"/>
                  </a:cxn>
                  <a:cxn ang="0">
                    <a:pos x="0" y="93"/>
                  </a:cxn>
                  <a:cxn ang="0">
                    <a:pos x="9" y="201"/>
                  </a:cxn>
                  <a:cxn ang="0">
                    <a:pos x="75" y="151"/>
                  </a:cxn>
                  <a:cxn ang="0">
                    <a:pos x="116" y="84"/>
                  </a:cxn>
                  <a:cxn ang="0">
                    <a:pos x="175" y="84"/>
                  </a:cxn>
                  <a:cxn ang="0">
                    <a:pos x="191" y="0"/>
                  </a:cxn>
                </a:cxnLst>
                <a:rect l="0" t="0" r="r" b="b"/>
                <a:pathLst>
                  <a:path w="191" h="201">
                    <a:moveTo>
                      <a:pt x="191" y="0"/>
                    </a:moveTo>
                    <a:lnTo>
                      <a:pt x="91" y="0"/>
                    </a:lnTo>
                    <a:lnTo>
                      <a:pt x="25" y="16"/>
                    </a:lnTo>
                    <a:lnTo>
                      <a:pt x="0" y="93"/>
                    </a:lnTo>
                    <a:lnTo>
                      <a:pt x="9" y="201"/>
                    </a:lnTo>
                    <a:lnTo>
                      <a:pt x="75" y="151"/>
                    </a:lnTo>
                    <a:lnTo>
                      <a:pt x="116" y="84"/>
                    </a:lnTo>
                    <a:lnTo>
                      <a:pt x="175" y="8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139"/>
              <p:cNvSpPr>
                <a:spLocks/>
              </p:cNvSpPr>
              <p:nvPr/>
            </p:nvSpPr>
            <p:spPr bwMode="auto">
              <a:xfrm>
                <a:off x="2019" y="2333"/>
                <a:ext cx="75" cy="105"/>
              </a:xfrm>
              <a:custGeom>
                <a:avLst/>
                <a:gdLst/>
                <a:ahLst/>
                <a:cxnLst>
                  <a:cxn ang="0">
                    <a:pos x="149" y="133"/>
                  </a:cxn>
                  <a:cxn ang="0">
                    <a:pos x="149" y="59"/>
                  </a:cxn>
                  <a:cxn ang="0">
                    <a:pos x="67" y="0"/>
                  </a:cxn>
                  <a:cxn ang="0">
                    <a:pos x="58" y="67"/>
                  </a:cxn>
                  <a:cxn ang="0">
                    <a:pos x="0" y="210"/>
                  </a:cxn>
                  <a:cxn ang="0">
                    <a:pos x="83" y="117"/>
                  </a:cxn>
                  <a:cxn ang="0">
                    <a:pos x="149" y="133"/>
                  </a:cxn>
                </a:cxnLst>
                <a:rect l="0" t="0" r="r" b="b"/>
                <a:pathLst>
                  <a:path w="149" h="210">
                    <a:moveTo>
                      <a:pt x="149" y="133"/>
                    </a:moveTo>
                    <a:lnTo>
                      <a:pt x="149" y="59"/>
                    </a:lnTo>
                    <a:lnTo>
                      <a:pt x="67" y="0"/>
                    </a:lnTo>
                    <a:lnTo>
                      <a:pt x="58" y="67"/>
                    </a:lnTo>
                    <a:lnTo>
                      <a:pt x="0" y="210"/>
                    </a:lnTo>
                    <a:lnTo>
                      <a:pt x="83" y="117"/>
                    </a:lnTo>
                    <a:lnTo>
                      <a:pt x="149" y="133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140"/>
              <p:cNvSpPr>
                <a:spLocks/>
              </p:cNvSpPr>
              <p:nvPr/>
            </p:nvSpPr>
            <p:spPr bwMode="auto">
              <a:xfrm>
                <a:off x="1566" y="2555"/>
                <a:ext cx="88" cy="55"/>
              </a:xfrm>
              <a:custGeom>
                <a:avLst/>
                <a:gdLst/>
                <a:ahLst/>
                <a:cxnLst>
                  <a:cxn ang="0">
                    <a:pos x="174" y="101"/>
                  </a:cxn>
                  <a:cxn ang="0">
                    <a:pos x="75" y="34"/>
                  </a:cxn>
                  <a:cxn ang="0">
                    <a:pos x="0" y="0"/>
                  </a:cxn>
                  <a:cxn ang="0">
                    <a:pos x="32" y="67"/>
                  </a:cxn>
                  <a:cxn ang="0">
                    <a:pos x="125" y="108"/>
                  </a:cxn>
                  <a:cxn ang="0">
                    <a:pos x="174" y="101"/>
                  </a:cxn>
                </a:cxnLst>
                <a:rect l="0" t="0" r="r" b="b"/>
                <a:pathLst>
                  <a:path w="174" h="108">
                    <a:moveTo>
                      <a:pt x="174" y="101"/>
                    </a:moveTo>
                    <a:lnTo>
                      <a:pt x="75" y="34"/>
                    </a:lnTo>
                    <a:lnTo>
                      <a:pt x="0" y="0"/>
                    </a:lnTo>
                    <a:lnTo>
                      <a:pt x="32" y="67"/>
                    </a:lnTo>
                    <a:lnTo>
                      <a:pt x="125" y="108"/>
                    </a:lnTo>
                    <a:lnTo>
                      <a:pt x="174" y="10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141"/>
              <p:cNvSpPr>
                <a:spLocks/>
              </p:cNvSpPr>
              <p:nvPr/>
            </p:nvSpPr>
            <p:spPr bwMode="auto">
              <a:xfrm>
                <a:off x="1671" y="2622"/>
                <a:ext cx="291" cy="63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449" y="59"/>
                  </a:cxn>
                  <a:cxn ang="0">
                    <a:pos x="582" y="102"/>
                  </a:cxn>
                  <a:cxn ang="0">
                    <a:pos x="498" y="102"/>
                  </a:cxn>
                  <a:cxn ang="0">
                    <a:pos x="374" y="68"/>
                  </a:cxn>
                  <a:cxn ang="0">
                    <a:pos x="290" y="110"/>
                  </a:cxn>
                  <a:cxn ang="0">
                    <a:pos x="215" y="86"/>
                  </a:cxn>
                  <a:cxn ang="0">
                    <a:pos x="157" y="127"/>
                  </a:cxn>
                  <a:cxn ang="0">
                    <a:pos x="57" y="127"/>
                  </a:cxn>
                  <a:cxn ang="0">
                    <a:pos x="0" y="127"/>
                  </a:cxn>
                  <a:cxn ang="0">
                    <a:pos x="91" y="102"/>
                  </a:cxn>
                  <a:cxn ang="0">
                    <a:pos x="256" y="50"/>
                  </a:cxn>
                  <a:cxn ang="0">
                    <a:pos x="333" y="0"/>
                  </a:cxn>
                </a:cxnLst>
                <a:rect l="0" t="0" r="r" b="b"/>
                <a:pathLst>
                  <a:path w="582" h="127">
                    <a:moveTo>
                      <a:pt x="333" y="0"/>
                    </a:moveTo>
                    <a:lnTo>
                      <a:pt x="449" y="59"/>
                    </a:lnTo>
                    <a:lnTo>
                      <a:pt x="582" y="102"/>
                    </a:lnTo>
                    <a:lnTo>
                      <a:pt x="498" y="102"/>
                    </a:lnTo>
                    <a:lnTo>
                      <a:pt x="374" y="68"/>
                    </a:lnTo>
                    <a:lnTo>
                      <a:pt x="290" y="110"/>
                    </a:lnTo>
                    <a:lnTo>
                      <a:pt x="215" y="86"/>
                    </a:lnTo>
                    <a:lnTo>
                      <a:pt x="157" y="127"/>
                    </a:lnTo>
                    <a:lnTo>
                      <a:pt x="57" y="127"/>
                    </a:lnTo>
                    <a:lnTo>
                      <a:pt x="0" y="127"/>
                    </a:lnTo>
                    <a:lnTo>
                      <a:pt x="91" y="102"/>
                    </a:lnTo>
                    <a:lnTo>
                      <a:pt x="256" y="5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142"/>
              <p:cNvSpPr>
                <a:spLocks/>
              </p:cNvSpPr>
              <p:nvPr/>
            </p:nvSpPr>
            <p:spPr bwMode="auto">
              <a:xfrm>
                <a:off x="1865" y="2337"/>
                <a:ext cx="50" cy="113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9" y="108"/>
                  </a:cxn>
                  <a:cxn ang="0">
                    <a:pos x="34" y="158"/>
                  </a:cxn>
                  <a:cxn ang="0">
                    <a:pos x="0" y="226"/>
                  </a:cxn>
                  <a:cxn ang="0">
                    <a:pos x="50" y="226"/>
                  </a:cxn>
                  <a:cxn ang="0">
                    <a:pos x="92" y="167"/>
                  </a:cxn>
                  <a:cxn ang="0">
                    <a:pos x="100" y="90"/>
                  </a:cxn>
                  <a:cxn ang="0">
                    <a:pos x="92" y="0"/>
                  </a:cxn>
                </a:cxnLst>
                <a:rect l="0" t="0" r="r" b="b"/>
                <a:pathLst>
                  <a:path w="100" h="226">
                    <a:moveTo>
                      <a:pt x="92" y="0"/>
                    </a:moveTo>
                    <a:lnTo>
                      <a:pt x="69" y="108"/>
                    </a:lnTo>
                    <a:lnTo>
                      <a:pt x="34" y="158"/>
                    </a:lnTo>
                    <a:lnTo>
                      <a:pt x="0" y="226"/>
                    </a:lnTo>
                    <a:lnTo>
                      <a:pt x="50" y="226"/>
                    </a:lnTo>
                    <a:lnTo>
                      <a:pt x="92" y="167"/>
                    </a:lnTo>
                    <a:lnTo>
                      <a:pt x="100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143"/>
              <p:cNvSpPr>
                <a:spLocks/>
              </p:cNvSpPr>
              <p:nvPr/>
            </p:nvSpPr>
            <p:spPr bwMode="auto">
              <a:xfrm>
                <a:off x="1730" y="2266"/>
                <a:ext cx="22" cy="6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3" y="41"/>
                  </a:cxn>
                  <a:cxn ang="0">
                    <a:pos x="0" y="120"/>
                  </a:cxn>
                  <a:cxn ang="0">
                    <a:pos x="36" y="112"/>
                  </a:cxn>
                  <a:cxn ang="0">
                    <a:pos x="36" y="61"/>
                  </a:cxn>
                  <a:cxn ang="0">
                    <a:pos x="45" y="36"/>
                  </a:cxn>
                  <a:cxn ang="0">
                    <a:pos x="45" y="0"/>
                  </a:cxn>
                </a:cxnLst>
                <a:rect l="0" t="0" r="r" b="b"/>
                <a:pathLst>
                  <a:path w="45" h="120">
                    <a:moveTo>
                      <a:pt x="45" y="0"/>
                    </a:moveTo>
                    <a:lnTo>
                      <a:pt x="13" y="41"/>
                    </a:lnTo>
                    <a:lnTo>
                      <a:pt x="0" y="120"/>
                    </a:lnTo>
                    <a:lnTo>
                      <a:pt x="36" y="112"/>
                    </a:lnTo>
                    <a:lnTo>
                      <a:pt x="36" y="61"/>
                    </a:lnTo>
                    <a:lnTo>
                      <a:pt x="45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144"/>
              <p:cNvSpPr>
                <a:spLocks/>
              </p:cNvSpPr>
              <p:nvPr/>
            </p:nvSpPr>
            <p:spPr bwMode="auto">
              <a:xfrm>
                <a:off x="1654" y="2219"/>
                <a:ext cx="17" cy="10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2" y="84"/>
                  </a:cxn>
                  <a:cxn ang="0">
                    <a:pos x="36" y="205"/>
                  </a:cxn>
                  <a:cxn ang="0">
                    <a:pos x="0" y="187"/>
                  </a:cxn>
                  <a:cxn ang="0">
                    <a:pos x="2" y="135"/>
                  </a:cxn>
                  <a:cxn ang="0">
                    <a:pos x="13" y="55"/>
                  </a:cxn>
                  <a:cxn ang="0">
                    <a:pos x="32" y="0"/>
                  </a:cxn>
                </a:cxnLst>
                <a:rect l="0" t="0" r="r" b="b"/>
                <a:pathLst>
                  <a:path w="36" h="205">
                    <a:moveTo>
                      <a:pt x="32" y="0"/>
                    </a:moveTo>
                    <a:lnTo>
                      <a:pt x="22" y="84"/>
                    </a:lnTo>
                    <a:lnTo>
                      <a:pt x="36" y="205"/>
                    </a:lnTo>
                    <a:lnTo>
                      <a:pt x="0" y="187"/>
                    </a:lnTo>
                    <a:lnTo>
                      <a:pt x="2" y="135"/>
                    </a:lnTo>
                    <a:lnTo>
                      <a:pt x="13" y="5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145"/>
              <p:cNvSpPr>
                <a:spLocks/>
              </p:cNvSpPr>
              <p:nvPr/>
            </p:nvSpPr>
            <p:spPr bwMode="auto">
              <a:xfrm>
                <a:off x="1778" y="2257"/>
                <a:ext cx="55" cy="50"/>
              </a:xfrm>
              <a:custGeom>
                <a:avLst/>
                <a:gdLst/>
                <a:ahLst/>
                <a:cxnLst>
                  <a:cxn ang="0">
                    <a:pos x="72" y="33"/>
                  </a:cxn>
                  <a:cxn ang="0">
                    <a:pos x="109" y="53"/>
                  </a:cxn>
                  <a:cxn ang="0">
                    <a:pos x="54" y="99"/>
                  </a:cxn>
                  <a:cxn ang="0">
                    <a:pos x="54" y="53"/>
                  </a:cxn>
                  <a:cxn ang="0">
                    <a:pos x="0" y="0"/>
                  </a:cxn>
                  <a:cxn ang="0">
                    <a:pos x="72" y="33"/>
                  </a:cxn>
                </a:cxnLst>
                <a:rect l="0" t="0" r="r" b="b"/>
                <a:pathLst>
                  <a:path w="109" h="99">
                    <a:moveTo>
                      <a:pt x="72" y="33"/>
                    </a:moveTo>
                    <a:lnTo>
                      <a:pt x="109" y="53"/>
                    </a:lnTo>
                    <a:lnTo>
                      <a:pt x="54" y="99"/>
                    </a:lnTo>
                    <a:lnTo>
                      <a:pt x="54" y="53"/>
                    </a:lnTo>
                    <a:lnTo>
                      <a:pt x="0" y="0"/>
                    </a:lnTo>
                    <a:lnTo>
                      <a:pt x="72" y="3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146"/>
              <p:cNvSpPr>
                <a:spLocks/>
              </p:cNvSpPr>
              <p:nvPr/>
            </p:nvSpPr>
            <p:spPr bwMode="auto">
              <a:xfrm>
                <a:off x="2007" y="2240"/>
                <a:ext cx="28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71"/>
                  </a:cxn>
                  <a:cxn ang="0">
                    <a:pos x="25" y="158"/>
                  </a:cxn>
                  <a:cxn ang="0">
                    <a:pos x="57" y="158"/>
                  </a:cxn>
                  <a:cxn ang="0">
                    <a:pos x="48" y="44"/>
                  </a:cxn>
                  <a:cxn ang="0">
                    <a:pos x="28" y="10"/>
                  </a:cxn>
                  <a:cxn ang="0">
                    <a:pos x="0" y="0"/>
                  </a:cxn>
                </a:cxnLst>
                <a:rect l="0" t="0" r="r" b="b"/>
                <a:pathLst>
                  <a:path w="57" h="158">
                    <a:moveTo>
                      <a:pt x="0" y="0"/>
                    </a:moveTo>
                    <a:lnTo>
                      <a:pt x="25" y="71"/>
                    </a:lnTo>
                    <a:lnTo>
                      <a:pt x="25" y="158"/>
                    </a:lnTo>
                    <a:lnTo>
                      <a:pt x="57" y="158"/>
                    </a:lnTo>
                    <a:lnTo>
                      <a:pt x="48" y="44"/>
                    </a:lnTo>
                    <a:lnTo>
                      <a:pt x="2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147"/>
              <p:cNvSpPr>
                <a:spLocks/>
              </p:cNvSpPr>
              <p:nvPr/>
            </p:nvSpPr>
            <p:spPr bwMode="auto">
              <a:xfrm>
                <a:off x="1555" y="2327"/>
                <a:ext cx="56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57"/>
                  </a:cxn>
                  <a:cxn ang="0">
                    <a:pos x="112" y="239"/>
                  </a:cxn>
                  <a:cxn ang="0">
                    <a:pos x="80" y="239"/>
                  </a:cxn>
                  <a:cxn ang="0">
                    <a:pos x="51" y="180"/>
                  </a:cxn>
                  <a:cxn ang="0">
                    <a:pos x="37" y="100"/>
                  </a:cxn>
                  <a:cxn ang="0">
                    <a:pos x="0" y="0"/>
                  </a:cxn>
                </a:cxnLst>
                <a:rect l="0" t="0" r="r" b="b"/>
                <a:pathLst>
                  <a:path w="112" h="239">
                    <a:moveTo>
                      <a:pt x="0" y="0"/>
                    </a:moveTo>
                    <a:lnTo>
                      <a:pt x="69" y="157"/>
                    </a:lnTo>
                    <a:lnTo>
                      <a:pt x="112" y="239"/>
                    </a:lnTo>
                    <a:lnTo>
                      <a:pt x="80" y="239"/>
                    </a:lnTo>
                    <a:lnTo>
                      <a:pt x="51" y="180"/>
                    </a:lnTo>
                    <a:lnTo>
                      <a:pt x="37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148"/>
              <p:cNvSpPr>
                <a:spLocks/>
              </p:cNvSpPr>
              <p:nvPr/>
            </p:nvSpPr>
            <p:spPr bwMode="auto">
              <a:xfrm>
                <a:off x="1809" y="2460"/>
                <a:ext cx="106" cy="88"/>
              </a:xfrm>
              <a:custGeom>
                <a:avLst/>
                <a:gdLst/>
                <a:ahLst/>
                <a:cxnLst>
                  <a:cxn ang="0">
                    <a:pos x="165" y="52"/>
                  </a:cxn>
                  <a:cxn ang="0">
                    <a:pos x="98" y="114"/>
                  </a:cxn>
                  <a:cxn ang="0">
                    <a:pos x="0" y="176"/>
                  </a:cxn>
                  <a:cxn ang="0">
                    <a:pos x="80" y="152"/>
                  </a:cxn>
                  <a:cxn ang="0">
                    <a:pos x="155" y="123"/>
                  </a:cxn>
                  <a:cxn ang="0">
                    <a:pos x="192" y="123"/>
                  </a:cxn>
                  <a:cxn ang="0">
                    <a:pos x="212" y="23"/>
                  </a:cxn>
                  <a:cxn ang="0">
                    <a:pos x="192" y="0"/>
                  </a:cxn>
                  <a:cxn ang="0">
                    <a:pos x="165" y="52"/>
                  </a:cxn>
                </a:cxnLst>
                <a:rect l="0" t="0" r="r" b="b"/>
                <a:pathLst>
                  <a:path w="212" h="176">
                    <a:moveTo>
                      <a:pt x="165" y="52"/>
                    </a:moveTo>
                    <a:lnTo>
                      <a:pt x="98" y="114"/>
                    </a:lnTo>
                    <a:lnTo>
                      <a:pt x="0" y="176"/>
                    </a:lnTo>
                    <a:lnTo>
                      <a:pt x="80" y="152"/>
                    </a:lnTo>
                    <a:lnTo>
                      <a:pt x="155" y="123"/>
                    </a:lnTo>
                    <a:lnTo>
                      <a:pt x="192" y="123"/>
                    </a:lnTo>
                    <a:lnTo>
                      <a:pt x="212" y="23"/>
                    </a:lnTo>
                    <a:lnTo>
                      <a:pt x="192" y="0"/>
                    </a:lnTo>
                    <a:lnTo>
                      <a:pt x="165" y="5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149"/>
              <p:cNvSpPr>
                <a:spLocks/>
              </p:cNvSpPr>
              <p:nvPr/>
            </p:nvSpPr>
            <p:spPr bwMode="auto">
              <a:xfrm>
                <a:off x="1585" y="2461"/>
                <a:ext cx="163" cy="110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137" y="116"/>
                  </a:cxn>
                  <a:cxn ang="0">
                    <a:pos x="203" y="146"/>
                  </a:cxn>
                  <a:cxn ang="0">
                    <a:pos x="317" y="174"/>
                  </a:cxn>
                  <a:cxn ang="0">
                    <a:pos x="326" y="203"/>
                  </a:cxn>
                  <a:cxn ang="0">
                    <a:pos x="292" y="221"/>
                  </a:cxn>
                  <a:cxn ang="0">
                    <a:pos x="232" y="221"/>
                  </a:cxn>
                  <a:cxn ang="0">
                    <a:pos x="80" y="206"/>
                  </a:cxn>
                  <a:cxn ang="0">
                    <a:pos x="57" y="178"/>
                  </a:cxn>
                  <a:cxn ang="0">
                    <a:pos x="118" y="192"/>
                  </a:cxn>
                  <a:cxn ang="0">
                    <a:pos x="209" y="198"/>
                  </a:cxn>
                  <a:cxn ang="0">
                    <a:pos x="274" y="198"/>
                  </a:cxn>
                  <a:cxn ang="0">
                    <a:pos x="226" y="169"/>
                  </a:cxn>
                  <a:cxn ang="0">
                    <a:pos x="100" y="126"/>
                  </a:cxn>
                  <a:cxn ang="0">
                    <a:pos x="20" y="55"/>
                  </a:cxn>
                  <a:cxn ang="0">
                    <a:pos x="0" y="0"/>
                  </a:cxn>
                  <a:cxn ang="0">
                    <a:pos x="66" y="69"/>
                  </a:cxn>
                </a:cxnLst>
                <a:rect l="0" t="0" r="r" b="b"/>
                <a:pathLst>
                  <a:path w="326" h="221">
                    <a:moveTo>
                      <a:pt x="66" y="69"/>
                    </a:moveTo>
                    <a:lnTo>
                      <a:pt x="137" y="116"/>
                    </a:lnTo>
                    <a:lnTo>
                      <a:pt x="203" y="146"/>
                    </a:lnTo>
                    <a:lnTo>
                      <a:pt x="317" y="174"/>
                    </a:lnTo>
                    <a:lnTo>
                      <a:pt x="326" y="203"/>
                    </a:lnTo>
                    <a:lnTo>
                      <a:pt x="292" y="221"/>
                    </a:lnTo>
                    <a:lnTo>
                      <a:pt x="232" y="221"/>
                    </a:lnTo>
                    <a:lnTo>
                      <a:pt x="80" y="206"/>
                    </a:lnTo>
                    <a:lnTo>
                      <a:pt x="57" y="178"/>
                    </a:lnTo>
                    <a:lnTo>
                      <a:pt x="118" y="192"/>
                    </a:lnTo>
                    <a:lnTo>
                      <a:pt x="209" y="198"/>
                    </a:lnTo>
                    <a:lnTo>
                      <a:pt x="274" y="198"/>
                    </a:lnTo>
                    <a:lnTo>
                      <a:pt x="226" y="169"/>
                    </a:lnTo>
                    <a:lnTo>
                      <a:pt x="100" y="126"/>
                    </a:lnTo>
                    <a:lnTo>
                      <a:pt x="20" y="55"/>
                    </a:lnTo>
                    <a:lnTo>
                      <a:pt x="0" y="0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150"/>
              <p:cNvSpPr>
                <a:spLocks/>
              </p:cNvSpPr>
              <p:nvPr/>
            </p:nvSpPr>
            <p:spPr bwMode="auto">
              <a:xfrm>
                <a:off x="1853" y="2409"/>
                <a:ext cx="241" cy="201"/>
              </a:xfrm>
              <a:custGeom>
                <a:avLst/>
                <a:gdLst/>
                <a:ahLst/>
                <a:cxnLst>
                  <a:cxn ang="0">
                    <a:pos x="416" y="0"/>
                  </a:cxn>
                  <a:cxn ang="0">
                    <a:pos x="342" y="41"/>
                  </a:cxn>
                  <a:cxn ang="0">
                    <a:pos x="326" y="118"/>
                  </a:cxn>
                  <a:cxn ang="0">
                    <a:pos x="342" y="192"/>
                  </a:cxn>
                  <a:cxn ang="0">
                    <a:pos x="301" y="244"/>
                  </a:cxn>
                  <a:cxn ang="0">
                    <a:pos x="217" y="244"/>
                  </a:cxn>
                  <a:cxn ang="0">
                    <a:pos x="167" y="328"/>
                  </a:cxn>
                  <a:cxn ang="0">
                    <a:pos x="0" y="402"/>
                  </a:cxn>
                  <a:cxn ang="0">
                    <a:pos x="192" y="361"/>
                  </a:cxn>
                  <a:cxn ang="0">
                    <a:pos x="301" y="336"/>
                  </a:cxn>
                  <a:cxn ang="0">
                    <a:pos x="333" y="244"/>
                  </a:cxn>
                  <a:cxn ang="0">
                    <a:pos x="416" y="142"/>
                  </a:cxn>
                  <a:cxn ang="0">
                    <a:pos x="482" y="41"/>
                  </a:cxn>
                  <a:cxn ang="0">
                    <a:pos x="416" y="0"/>
                  </a:cxn>
                </a:cxnLst>
                <a:rect l="0" t="0" r="r" b="b"/>
                <a:pathLst>
                  <a:path w="482" h="402">
                    <a:moveTo>
                      <a:pt x="416" y="0"/>
                    </a:moveTo>
                    <a:lnTo>
                      <a:pt x="342" y="41"/>
                    </a:lnTo>
                    <a:lnTo>
                      <a:pt x="326" y="118"/>
                    </a:lnTo>
                    <a:lnTo>
                      <a:pt x="342" y="192"/>
                    </a:lnTo>
                    <a:lnTo>
                      <a:pt x="301" y="244"/>
                    </a:lnTo>
                    <a:lnTo>
                      <a:pt x="217" y="244"/>
                    </a:lnTo>
                    <a:lnTo>
                      <a:pt x="167" y="328"/>
                    </a:lnTo>
                    <a:lnTo>
                      <a:pt x="0" y="402"/>
                    </a:lnTo>
                    <a:lnTo>
                      <a:pt x="192" y="361"/>
                    </a:lnTo>
                    <a:lnTo>
                      <a:pt x="301" y="336"/>
                    </a:lnTo>
                    <a:lnTo>
                      <a:pt x="333" y="244"/>
                    </a:lnTo>
                    <a:lnTo>
                      <a:pt x="416" y="142"/>
                    </a:lnTo>
                    <a:lnTo>
                      <a:pt x="482" y="41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151"/>
              <p:cNvSpPr>
                <a:spLocks/>
              </p:cNvSpPr>
              <p:nvPr/>
            </p:nvSpPr>
            <p:spPr bwMode="auto">
              <a:xfrm>
                <a:off x="2003" y="2614"/>
                <a:ext cx="96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106" y="25"/>
                  </a:cxn>
                  <a:cxn ang="0">
                    <a:pos x="0" y="93"/>
                  </a:cxn>
                  <a:cxn ang="0">
                    <a:pos x="74" y="109"/>
                  </a:cxn>
                  <a:cxn ang="0">
                    <a:pos x="149" y="109"/>
                  </a:cxn>
                  <a:cxn ang="0">
                    <a:pos x="190" y="50"/>
                  </a:cxn>
                  <a:cxn ang="0">
                    <a:pos x="174" y="0"/>
                  </a:cxn>
                </a:cxnLst>
                <a:rect l="0" t="0" r="r" b="b"/>
                <a:pathLst>
                  <a:path w="190" h="109">
                    <a:moveTo>
                      <a:pt x="174" y="0"/>
                    </a:moveTo>
                    <a:lnTo>
                      <a:pt x="106" y="25"/>
                    </a:lnTo>
                    <a:lnTo>
                      <a:pt x="0" y="93"/>
                    </a:lnTo>
                    <a:lnTo>
                      <a:pt x="74" y="109"/>
                    </a:lnTo>
                    <a:lnTo>
                      <a:pt x="149" y="109"/>
                    </a:lnTo>
                    <a:lnTo>
                      <a:pt x="190" y="5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152"/>
              <p:cNvSpPr>
                <a:spLocks/>
              </p:cNvSpPr>
              <p:nvPr/>
            </p:nvSpPr>
            <p:spPr bwMode="auto">
              <a:xfrm>
                <a:off x="1717" y="2250"/>
                <a:ext cx="47" cy="46"/>
              </a:xfrm>
              <a:custGeom>
                <a:avLst/>
                <a:gdLst/>
                <a:ahLst/>
                <a:cxnLst>
                  <a:cxn ang="0">
                    <a:pos x="16" y="93"/>
                  </a:cxn>
                  <a:cxn ang="0">
                    <a:pos x="16" y="61"/>
                  </a:cxn>
                  <a:cxn ang="0">
                    <a:pos x="37" y="25"/>
                  </a:cxn>
                  <a:cxn ang="0">
                    <a:pos x="94" y="0"/>
                  </a:cxn>
                  <a:cxn ang="0">
                    <a:pos x="42" y="11"/>
                  </a:cxn>
                  <a:cxn ang="0">
                    <a:pos x="10" y="31"/>
                  </a:cxn>
                  <a:cxn ang="0">
                    <a:pos x="0" y="73"/>
                  </a:cxn>
                  <a:cxn ang="0">
                    <a:pos x="16" y="93"/>
                  </a:cxn>
                </a:cxnLst>
                <a:rect l="0" t="0" r="r" b="b"/>
                <a:pathLst>
                  <a:path w="94" h="93">
                    <a:moveTo>
                      <a:pt x="16" y="93"/>
                    </a:moveTo>
                    <a:lnTo>
                      <a:pt x="16" y="61"/>
                    </a:lnTo>
                    <a:lnTo>
                      <a:pt x="37" y="25"/>
                    </a:lnTo>
                    <a:lnTo>
                      <a:pt x="94" y="0"/>
                    </a:lnTo>
                    <a:lnTo>
                      <a:pt x="42" y="11"/>
                    </a:lnTo>
                    <a:lnTo>
                      <a:pt x="10" y="31"/>
                    </a:lnTo>
                    <a:lnTo>
                      <a:pt x="0" y="73"/>
                    </a:lnTo>
                    <a:lnTo>
                      <a:pt x="16" y="9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153"/>
              <p:cNvSpPr>
                <a:spLocks/>
              </p:cNvSpPr>
              <p:nvPr/>
            </p:nvSpPr>
            <p:spPr bwMode="auto">
              <a:xfrm>
                <a:off x="1796" y="2235"/>
                <a:ext cx="45" cy="36"/>
              </a:xfrm>
              <a:custGeom>
                <a:avLst/>
                <a:gdLst/>
                <a:ahLst/>
                <a:cxnLst>
                  <a:cxn ang="0">
                    <a:pos x="69" y="71"/>
                  </a:cxn>
                  <a:cxn ang="0">
                    <a:pos x="53" y="50"/>
                  </a:cxn>
                  <a:cxn ang="0">
                    <a:pos x="62" y="23"/>
                  </a:cxn>
                  <a:cxn ang="0">
                    <a:pos x="89" y="0"/>
                  </a:cxn>
                  <a:cxn ang="0">
                    <a:pos x="68" y="0"/>
                  </a:cxn>
                  <a:cxn ang="0">
                    <a:pos x="46" y="16"/>
                  </a:cxn>
                  <a:cxn ang="0">
                    <a:pos x="32" y="36"/>
                  </a:cxn>
                  <a:cxn ang="0">
                    <a:pos x="0" y="36"/>
                  </a:cxn>
                  <a:cxn ang="0">
                    <a:pos x="30" y="52"/>
                  </a:cxn>
                  <a:cxn ang="0">
                    <a:pos x="69" y="71"/>
                  </a:cxn>
                </a:cxnLst>
                <a:rect l="0" t="0" r="r" b="b"/>
                <a:pathLst>
                  <a:path w="89" h="71">
                    <a:moveTo>
                      <a:pt x="69" y="71"/>
                    </a:moveTo>
                    <a:lnTo>
                      <a:pt x="53" y="50"/>
                    </a:lnTo>
                    <a:lnTo>
                      <a:pt x="62" y="23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6" y="16"/>
                    </a:lnTo>
                    <a:lnTo>
                      <a:pt x="32" y="36"/>
                    </a:lnTo>
                    <a:lnTo>
                      <a:pt x="0" y="36"/>
                    </a:lnTo>
                    <a:lnTo>
                      <a:pt x="30" y="52"/>
                    </a:lnTo>
                    <a:lnTo>
                      <a:pt x="69" y="7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154"/>
              <p:cNvSpPr>
                <a:spLocks/>
              </p:cNvSpPr>
              <p:nvPr/>
            </p:nvSpPr>
            <p:spPr bwMode="auto">
              <a:xfrm>
                <a:off x="1726" y="2203"/>
                <a:ext cx="78" cy="42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109" y="37"/>
                  </a:cxn>
                  <a:cxn ang="0">
                    <a:pos x="109" y="68"/>
                  </a:cxn>
                  <a:cxn ang="0">
                    <a:pos x="109" y="84"/>
                  </a:cxn>
                  <a:cxn ang="0">
                    <a:pos x="127" y="84"/>
                  </a:cxn>
                  <a:cxn ang="0">
                    <a:pos x="120" y="57"/>
                  </a:cxn>
                  <a:cxn ang="0">
                    <a:pos x="157" y="21"/>
                  </a:cxn>
                  <a:cxn ang="0">
                    <a:pos x="132" y="27"/>
                  </a:cxn>
                  <a:cxn ang="0">
                    <a:pos x="116" y="39"/>
                  </a:cxn>
                  <a:cxn ang="0">
                    <a:pos x="109" y="16"/>
                  </a:cxn>
                  <a:cxn ang="0">
                    <a:pos x="66" y="0"/>
                  </a:cxn>
                  <a:cxn ang="0">
                    <a:pos x="31" y="0"/>
                  </a:cxn>
                  <a:cxn ang="0">
                    <a:pos x="0" y="23"/>
                  </a:cxn>
                  <a:cxn ang="0">
                    <a:pos x="54" y="12"/>
                  </a:cxn>
                  <a:cxn ang="0">
                    <a:pos x="84" y="16"/>
                  </a:cxn>
                </a:cxnLst>
                <a:rect l="0" t="0" r="r" b="b"/>
                <a:pathLst>
                  <a:path w="157" h="84">
                    <a:moveTo>
                      <a:pt x="84" y="16"/>
                    </a:moveTo>
                    <a:lnTo>
                      <a:pt x="109" y="37"/>
                    </a:lnTo>
                    <a:lnTo>
                      <a:pt x="109" y="68"/>
                    </a:lnTo>
                    <a:lnTo>
                      <a:pt x="109" y="84"/>
                    </a:lnTo>
                    <a:lnTo>
                      <a:pt x="127" y="84"/>
                    </a:lnTo>
                    <a:lnTo>
                      <a:pt x="120" y="57"/>
                    </a:lnTo>
                    <a:lnTo>
                      <a:pt x="157" y="21"/>
                    </a:lnTo>
                    <a:lnTo>
                      <a:pt x="132" y="27"/>
                    </a:lnTo>
                    <a:lnTo>
                      <a:pt x="116" y="39"/>
                    </a:lnTo>
                    <a:lnTo>
                      <a:pt x="109" y="16"/>
                    </a:lnTo>
                    <a:lnTo>
                      <a:pt x="66" y="0"/>
                    </a:lnTo>
                    <a:lnTo>
                      <a:pt x="31" y="0"/>
                    </a:lnTo>
                    <a:lnTo>
                      <a:pt x="0" y="23"/>
                    </a:lnTo>
                    <a:lnTo>
                      <a:pt x="54" y="12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155"/>
              <p:cNvSpPr>
                <a:spLocks/>
              </p:cNvSpPr>
              <p:nvPr/>
            </p:nvSpPr>
            <p:spPr bwMode="auto">
              <a:xfrm>
                <a:off x="1770" y="2173"/>
                <a:ext cx="65" cy="26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25" y="20"/>
                  </a:cxn>
                  <a:cxn ang="0">
                    <a:pos x="2" y="54"/>
                  </a:cxn>
                  <a:cxn ang="0">
                    <a:pos x="0" y="36"/>
                  </a:cxn>
                  <a:cxn ang="0">
                    <a:pos x="20" y="11"/>
                  </a:cxn>
                  <a:cxn ang="0">
                    <a:pos x="63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54">
                    <a:moveTo>
                      <a:pt x="130" y="0"/>
                    </a:moveTo>
                    <a:lnTo>
                      <a:pt x="25" y="20"/>
                    </a:lnTo>
                    <a:lnTo>
                      <a:pt x="2" y="54"/>
                    </a:lnTo>
                    <a:lnTo>
                      <a:pt x="0" y="36"/>
                    </a:lnTo>
                    <a:lnTo>
                      <a:pt x="20" y="11"/>
                    </a:lnTo>
                    <a:lnTo>
                      <a:pt x="63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156"/>
              <p:cNvSpPr>
                <a:spLocks/>
              </p:cNvSpPr>
              <p:nvPr/>
            </p:nvSpPr>
            <p:spPr bwMode="auto">
              <a:xfrm>
                <a:off x="1686" y="2327"/>
                <a:ext cx="34" cy="2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38" y="2"/>
                  </a:cxn>
                  <a:cxn ang="0">
                    <a:pos x="0" y="20"/>
                  </a:cxn>
                  <a:cxn ang="0">
                    <a:pos x="22" y="41"/>
                  </a:cxn>
                  <a:cxn ang="0">
                    <a:pos x="48" y="22"/>
                  </a:cxn>
                  <a:cxn ang="0">
                    <a:pos x="70" y="0"/>
                  </a:cxn>
                </a:cxnLst>
                <a:rect l="0" t="0" r="r" b="b"/>
                <a:pathLst>
                  <a:path w="70" h="41">
                    <a:moveTo>
                      <a:pt x="70" y="0"/>
                    </a:moveTo>
                    <a:lnTo>
                      <a:pt x="38" y="2"/>
                    </a:lnTo>
                    <a:lnTo>
                      <a:pt x="0" y="20"/>
                    </a:lnTo>
                    <a:lnTo>
                      <a:pt x="22" y="41"/>
                    </a:lnTo>
                    <a:lnTo>
                      <a:pt x="48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157"/>
              <p:cNvSpPr>
                <a:spLocks/>
              </p:cNvSpPr>
              <p:nvPr/>
            </p:nvSpPr>
            <p:spPr bwMode="auto">
              <a:xfrm>
                <a:off x="1736" y="2329"/>
                <a:ext cx="86" cy="68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19" y="30"/>
                  </a:cxn>
                  <a:cxn ang="0">
                    <a:pos x="76" y="67"/>
                  </a:cxn>
                  <a:cxn ang="0">
                    <a:pos x="41" y="101"/>
                  </a:cxn>
                  <a:cxn ang="0">
                    <a:pos x="0" y="94"/>
                  </a:cxn>
                  <a:cxn ang="0">
                    <a:pos x="21" y="122"/>
                  </a:cxn>
                  <a:cxn ang="0">
                    <a:pos x="46" y="135"/>
                  </a:cxn>
                  <a:cxn ang="0">
                    <a:pos x="78" y="83"/>
                  </a:cxn>
                  <a:cxn ang="0">
                    <a:pos x="114" y="44"/>
                  </a:cxn>
                  <a:cxn ang="0">
                    <a:pos x="171" y="0"/>
                  </a:cxn>
                </a:cxnLst>
                <a:rect l="0" t="0" r="r" b="b"/>
                <a:pathLst>
                  <a:path w="171" h="135">
                    <a:moveTo>
                      <a:pt x="171" y="0"/>
                    </a:moveTo>
                    <a:lnTo>
                      <a:pt x="119" y="30"/>
                    </a:lnTo>
                    <a:lnTo>
                      <a:pt x="76" y="67"/>
                    </a:lnTo>
                    <a:lnTo>
                      <a:pt x="41" y="101"/>
                    </a:lnTo>
                    <a:lnTo>
                      <a:pt x="0" y="94"/>
                    </a:lnTo>
                    <a:lnTo>
                      <a:pt x="21" y="122"/>
                    </a:lnTo>
                    <a:lnTo>
                      <a:pt x="46" y="135"/>
                    </a:lnTo>
                    <a:lnTo>
                      <a:pt x="78" y="83"/>
                    </a:lnTo>
                    <a:lnTo>
                      <a:pt x="114" y="4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158"/>
              <p:cNvSpPr>
                <a:spLocks/>
              </p:cNvSpPr>
              <p:nvPr/>
            </p:nvSpPr>
            <p:spPr bwMode="auto">
              <a:xfrm>
                <a:off x="501" y="2316"/>
                <a:ext cx="1012" cy="988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159"/>
              <p:cNvSpPr>
                <a:spLocks/>
              </p:cNvSpPr>
              <p:nvPr/>
            </p:nvSpPr>
            <p:spPr bwMode="auto">
              <a:xfrm>
                <a:off x="584" y="2510"/>
                <a:ext cx="106" cy="160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160"/>
              <p:cNvSpPr>
                <a:spLocks/>
              </p:cNvSpPr>
              <p:nvPr/>
            </p:nvSpPr>
            <p:spPr bwMode="auto">
              <a:xfrm>
                <a:off x="706" y="2425"/>
                <a:ext cx="157" cy="19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161"/>
              <p:cNvSpPr>
                <a:spLocks/>
              </p:cNvSpPr>
              <p:nvPr/>
            </p:nvSpPr>
            <p:spPr bwMode="auto">
              <a:xfrm>
                <a:off x="673" y="2606"/>
                <a:ext cx="159" cy="2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162"/>
              <p:cNvSpPr>
                <a:spLocks/>
              </p:cNvSpPr>
              <p:nvPr/>
            </p:nvSpPr>
            <p:spPr bwMode="auto">
              <a:xfrm>
                <a:off x="718" y="2796"/>
                <a:ext cx="41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163"/>
              <p:cNvSpPr>
                <a:spLocks/>
              </p:cNvSpPr>
              <p:nvPr/>
            </p:nvSpPr>
            <p:spPr bwMode="auto">
              <a:xfrm>
                <a:off x="514" y="2782"/>
                <a:ext cx="295" cy="243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164"/>
              <p:cNvSpPr>
                <a:spLocks/>
              </p:cNvSpPr>
              <p:nvPr/>
            </p:nvSpPr>
            <p:spPr bwMode="auto">
              <a:xfrm>
                <a:off x="799" y="2842"/>
                <a:ext cx="24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165"/>
              <p:cNvSpPr>
                <a:spLocks/>
              </p:cNvSpPr>
              <p:nvPr/>
            </p:nvSpPr>
            <p:spPr bwMode="auto">
              <a:xfrm>
                <a:off x="818" y="2561"/>
                <a:ext cx="200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166"/>
              <p:cNvSpPr>
                <a:spLocks/>
              </p:cNvSpPr>
              <p:nvPr/>
            </p:nvSpPr>
            <p:spPr bwMode="auto">
              <a:xfrm>
                <a:off x="835" y="2749"/>
                <a:ext cx="387" cy="3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167"/>
              <p:cNvSpPr>
                <a:spLocks/>
              </p:cNvSpPr>
              <p:nvPr/>
            </p:nvSpPr>
            <p:spPr bwMode="auto">
              <a:xfrm>
                <a:off x="824" y="2468"/>
                <a:ext cx="30" cy="14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168"/>
              <p:cNvSpPr>
                <a:spLocks/>
              </p:cNvSpPr>
              <p:nvPr/>
            </p:nvSpPr>
            <p:spPr bwMode="auto">
              <a:xfrm>
                <a:off x="857" y="2553"/>
                <a:ext cx="139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169"/>
              <p:cNvSpPr>
                <a:spLocks/>
              </p:cNvSpPr>
              <p:nvPr/>
            </p:nvSpPr>
            <p:spPr bwMode="auto">
              <a:xfrm>
                <a:off x="999" y="2583"/>
                <a:ext cx="156" cy="12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170"/>
              <p:cNvSpPr>
                <a:spLocks/>
              </p:cNvSpPr>
              <p:nvPr/>
            </p:nvSpPr>
            <p:spPr bwMode="auto">
              <a:xfrm>
                <a:off x="1169" y="2502"/>
                <a:ext cx="106" cy="21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171"/>
              <p:cNvSpPr>
                <a:spLocks/>
              </p:cNvSpPr>
              <p:nvPr/>
            </p:nvSpPr>
            <p:spPr bwMode="auto">
              <a:xfrm>
                <a:off x="818" y="2432"/>
                <a:ext cx="161" cy="171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172"/>
              <p:cNvSpPr>
                <a:spLocks/>
              </p:cNvSpPr>
              <p:nvPr/>
            </p:nvSpPr>
            <p:spPr bwMode="auto">
              <a:xfrm>
                <a:off x="1085" y="2623"/>
                <a:ext cx="240" cy="250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173"/>
              <p:cNvSpPr>
                <a:spLocks/>
              </p:cNvSpPr>
              <p:nvPr/>
            </p:nvSpPr>
            <p:spPr bwMode="auto">
              <a:xfrm>
                <a:off x="932" y="2845"/>
                <a:ext cx="426" cy="174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174"/>
              <p:cNvSpPr>
                <a:spLocks/>
              </p:cNvSpPr>
              <p:nvPr/>
            </p:nvSpPr>
            <p:spPr bwMode="auto">
              <a:xfrm>
                <a:off x="1186" y="2667"/>
                <a:ext cx="326" cy="4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175"/>
              <p:cNvSpPr>
                <a:spLocks/>
              </p:cNvSpPr>
              <p:nvPr/>
            </p:nvSpPr>
            <p:spPr bwMode="auto">
              <a:xfrm>
                <a:off x="1048" y="2336"/>
                <a:ext cx="295" cy="30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176"/>
              <p:cNvSpPr>
                <a:spLocks/>
              </p:cNvSpPr>
              <p:nvPr/>
            </p:nvSpPr>
            <p:spPr bwMode="auto">
              <a:xfrm>
                <a:off x="996" y="2476"/>
                <a:ext cx="87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177"/>
              <p:cNvSpPr>
                <a:spLocks/>
              </p:cNvSpPr>
              <p:nvPr/>
            </p:nvSpPr>
            <p:spPr bwMode="auto">
              <a:xfrm>
                <a:off x="969" y="2391"/>
                <a:ext cx="137" cy="1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178"/>
              <p:cNvSpPr>
                <a:spLocks/>
              </p:cNvSpPr>
              <p:nvPr/>
            </p:nvSpPr>
            <p:spPr bwMode="auto">
              <a:xfrm>
                <a:off x="1025" y="2394"/>
                <a:ext cx="172" cy="26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179"/>
              <p:cNvSpPr>
                <a:spLocks/>
              </p:cNvSpPr>
              <p:nvPr/>
            </p:nvSpPr>
            <p:spPr bwMode="auto">
              <a:xfrm>
                <a:off x="902" y="2571"/>
                <a:ext cx="173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180"/>
              <p:cNvSpPr>
                <a:spLocks/>
              </p:cNvSpPr>
              <p:nvPr/>
            </p:nvSpPr>
            <p:spPr bwMode="auto">
              <a:xfrm>
                <a:off x="858" y="2502"/>
                <a:ext cx="73" cy="5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181"/>
              <p:cNvSpPr>
                <a:spLocks/>
              </p:cNvSpPr>
              <p:nvPr/>
            </p:nvSpPr>
            <p:spPr bwMode="auto">
              <a:xfrm>
                <a:off x="988" y="2525"/>
                <a:ext cx="45" cy="3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182"/>
              <p:cNvSpPr>
                <a:spLocks/>
              </p:cNvSpPr>
              <p:nvPr/>
            </p:nvSpPr>
            <p:spPr bwMode="auto">
              <a:xfrm>
                <a:off x="959" y="2539"/>
                <a:ext cx="37" cy="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183"/>
              <p:cNvSpPr>
                <a:spLocks/>
              </p:cNvSpPr>
              <p:nvPr/>
            </p:nvSpPr>
            <p:spPr bwMode="auto">
              <a:xfrm>
                <a:off x="970" y="2570"/>
                <a:ext cx="42" cy="13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184"/>
              <p:cNvSpPr>
                <a:spLocks/>
              </p:cNvSpPr>
              <p:nvPr/>
            </p:nvSpPr>
            <p:spPr bwMode="auto">
              <a:xfrm>
                <a:off x="908" y="2336"/>
                <a:ext cx="127" cy="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185"/>
              <p:cNvSpPr>
                <a:spLocks/>
              </p:cNvSpPr>
              <p:nvPr/>
            </p:nvSpPr>
            <p:spPr bwMode="auto">
              <a:xfrm>
                <a:off x="753" y="3063"/>
                <a:ext cx="434" cy="235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186"/>
              <p:cNvSpPr>
                <a:spLocks/>
              </p:cNvSpPr>
              <p:nvPr/>
            </p:nvSpPr>
            <p:spPr bwMode="auto">
              <a:xfrm>
                <a:off x="1105" y="2564"/>
                <a:ext cx="171" cy="286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187"/>
              <p:cNvSpPr>
                <a:spLocks/>
              </p:cNvSpPr>
              <p:nvPr/>
            </p:nvSpPr>
            <p:spPr bwMode="auto">
              <a:xfrm>
                <a:off x="981" y="2481"/>
                <a:ext cx="84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188"/>
              <p:cNvSpPr>
                <a:spLocks/>
              </p:cNvSpPr>
              <p:nvPr/>
            </p:nvSpPr>
            <p:spPr bwMode="auto">
              <a:xfrm>
                <a:off x="1006" y="2558"/>
                <a:ext cx="3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189"/>
              <p:cNvSpPr>
                <a:spLocks/>
              </p:cNvSpPr>
              <p:nvPr/>
            </p:nvSpPr>
            <p:spPr bwMode="auto">
              <a:xfrm>
                <a:off x="976" y="2408"/>
                <a:ext cx="117" cy="1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190"/>
              <p:cNvSpPr>
                <a:spLocks/>
              </p:cNvSpPr>
              <p:nvPr/>
            </p:nvSpPr>
            <p:spPr bwMode="auto">
              <a:xfrm>
                <a:off x="1040" y="2414"/>
                <a:ext cx="143" cy="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191"/>
              <p:cNvSpPr>
                <a:spLocks/>
              </p:cNvSpPr>
              <p:nvPr/>
            </p:nvSpPr>
            <p:spPr bwMode="auto">
              <a:xfrm>
                <a:off x="1123" y="2595"/>
                <a:ext cx="48" cy="147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192"/>
              <p:cNvSpPr>
                <a:spLocks/>
              </p:cNvSpPr>
              <p:nvPr/>
            </p:nvSpPr>
            <p:spPr bwMode="auto">
              <a:xfrm>
                <a:off x="919" y="2558"/>
                <a:ext cx="40" cy="3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193"/>
              <p:cNvSpPr>
                <a:spLocks/>
              </p:cNvSpPr>
              <p:nvPr/>
            </p:nvSpPr>
            <p:spPr bwMode="auto">
              <a:xfrm>
                <a:off x="753" y="2522"/>
                <a:ext cx="85" cy="254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194"/>
              <p:cNvSpPr>
                <a:spLocks/>
              </p:cNvSpPr>
              <p:nvPr/>
            </p:nvSpPr>
            <p:spPr bwMode="auto">
              <a:xfrm>
                <a:off x="830" y="2804"/>
                <a:ext cx="13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195"/>
              <p:cNvSpPr>
                <a:spLocks/>
              </p:cNvSpPr>
              <p:nvPr/>
            </p:nvSpPr>
            <p:spPr bwMode="auto">
              <a:xfrm>
                <a:off x="591" y="2673"/>
                <a:ext cx="331" cy="268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196"/>
              <p:cNvSpPr>
                <a:spLocks/>
              </p:cNvSpPr>
              <p:nvPr/>
            </p:nvSpPr>
            <p:spPr bwMode="auto">
              <a:xfrm>
                <a:off x="1045" y="2886"/>
                <a:ext cx="118" cy="8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197"/>
              <p:cNvSpPr>
                <a:spLocks/>
              </p:cNvSpPr>
              <p:nvPr/>
            </p:nvSpPr>
            <p:spPr bwMode="auto">
              <a:xfrm>
                <a:off x="762" y="2992"/>
                <a:ext cx="443" cy="151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198"/>
              <p:cNvSpPr>
                <a:spLocks/>
              </p:cNvSpPr>
              <p:nvPr/>
            </p:nvSpPr>
            <p:spPr bwMode="auto">
              <a:xfrm>
                <a:off x="878" y="2795"/>
                <a:ext cx="254" cy="7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199"/>
              <p:cNvSpPr>
                <a:spLocks/>
              </p:cNvSpPr>
              <p:nvPr/>
            </p:nvSpPr>
            <p:spPr bwMode="auto">
              <a:xfrm>
                <a:off x="814" y="2599"/>
                <a:ext cx="187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200"/>
              <p:cNvSpPr>
                <a:spLocks/>
              </p:cNvSpPr>
              <p:nvPr/>
            </p:nvSpPr>
            <p:spPr bwMode="auto">
              <a:xfrm>
                <a:off x="1004" y="2611"/>
                <a:ext cx="142" cy="13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201"/>
              <p:cNvSpPr>
                <a:spLocks/>
              </p:cNvSpPr>
              <p:nvPr/>
            </p:nvSpPr>
            <p:spPr bwMode="auto">
              <a:xfrm>
                <a:off x="1259" y="2724"/>
                <a:ext cx="146" cy="146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202"/>
              <p:cNvSpPr>
                <a:spLocks/>
              </p:cNvSpPr>
              <p:nvPr/>
            </p:nvSpPr>
            <p:spPr bwMode="auto">
              <a:xfrm>
                <a:off x="1106" y="2468"/>
                <a:ext cx="41" cy="13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203"/>
              <p:cNvSpPr>
                <a:spLocks/>
              </p:cNvSpPr>
              <p:nvPr/>
            </p:nvSpPr>
            <p:spPr bwMode="auto">
              <a:xfrm>
                <a:off x="906" y="2590"/>
                <a:ext cx="160" cy="101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204"/>
              <p:cNvSpPr>
                <a:spLocks/>
              </p:cNvSpPr>
              <p:nvPr/>
            </p:nvSpPr>
            <p:spPr bwMode="auto">
              <a:xfrm>
                <a:off x="892" y="2479"/>
                <a:ext cx="125" cy="91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205"/>
              <p:cNvSpPr>
                <a:spLocks/>
              </p:cNvSpPr>
              <p:nvPr/>
            </p:nvSpPr>
            <p:spPr bwMode="auto">
              <a:xfrm>
                <a:off x="1182" y="2463"/>
                <a:ext cx="111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0"/>
                  </a:cxn>
                  <a:cxn ang="0">
                    <a:pos x="194" y="21"/>
                  </a:cxn>
                  <a:cxn ang="0">
                    <a:pos x="223" y="108"/>
                  </a:cxn>
                  <a:cxn ang="0">
                    <a:pos x="214" y="236"/>
                  </a:cxn>
                  <a:cxn ang="0">
                    <a:pos x="135" y="178"/>
                  </a:cxn>
                  <a:cxn ang="0">
                    <a:pos x="87" y="99"/>
                  </a:cxn>
                  <a:cxn ang="0">
                    <a:pos x="18" y="99"/>
                  </a:cxn>
                  <a:cxn ang="0">
                    <a:pos x="0" y="0"/>
                  </a:cxn>
                </a:cxnLst>
                <a:rect l="0" t="0" r="r" b="b"/>
                <a:pathLst>
                  <a:path w="223" h="236">
                    <a:moveTo>
                      <a:pt x="0" y="0"/>
                    </a:moveTo>
                    <a:lnTo>
                      <a:pt x="116" y="0"/>
                    </a:lnTo>
                    <a:lnTo>
                      <a:pt x="194" y="21"/>
                    </a:lnTo>
                    <a:lnTo>
                      <a:pt x="223" y="108"/>
                    </a:lnTo>
                    <a:lnTo>
                      <a:pt x="214" y="236"/>
                    </a:lnTo>
                    <a:lnTo>
                      <a:pt x="135" y="178"/>
                    </a:lnTo>
                    <a:lnTo>
                      <a:pt x="87" y="99"/>
                    </a:lnTo>
                    <a:lnTo>
                      <a:pt x="18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206"/>
              <p:cNvSpPr>
                <a:spLocks/>
              </p:cNvSpPr>
              <p:nvPr/>
            </p:nvSpPr>
            <p:spPr bwMode="auto">
              <a:xfrm>
                <a:off x="612" y="2620"/>
                <a:ext cx="88" cy="123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207"/>
              <p:cNvSpPr>
                <a:spLocks/>
              </p:cNvSpPr>
              <p:nvPr/>
            </p:nvSpPr>
            <p:spPr bwMode="auto">
              <a:xfrm>
                <a:off x="1128" y="2881"/>
                <a:ext cx="102" cy="64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208"/>
              <p:cNvSpPr>
                <a:spLocks/>
              </p:cNvSpPr>
              <p:nvPr/>
            </p:nvSpPr>
            <p:spPr bwMode="auto">
              <a:xfrm>
                <a:off x="768" y="2959"/>
                <a:ext cx="340" cy="74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209"/>
              <p:cNvSpPr>
                <a:spLocks/>
              </p:cNvSpPr>
              <p:nvPr/>
            </p:nvSpPr>
            <p:spPr bwMode="auto">
              <a:xfrm>
                <a:off x="822" y="2626"/>
                <a:ext cx="58" cy="13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210"/>
              <p:cNvSpPr>
                <a:spLocks/>
              </p:cNvSpPr>
              <p:nvPr/>
            </p:nvSpPr>
            <p:spPr bwMode="auto">
              <a:xfrm>
                <a:off x="1012" y="2542"/>
                <a:ext cx="2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211"/>
              <p:cNvSpPr>
                <a:spLocks/>
              </p:cNvSpPr>
              <p:nvPr/>
            </p:nvSpPr>
            <p:spPr bwMode="auto">
              <a:xfrm>
                <a:off x="1107" y="2488"/>
                <a:ext cx="22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212"/>
              <p:cNvSpPr>
                <a:spLocks/>
              </p:cNvSpPr>
              <p:nvPr/>
            </p:nvSpPr>
            <p:spPr bwMode="auto">
              <a:xfrm>
                <a:off x="919" y="2532"/>
                <a:ext cx="63" cy="59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213"/>
              <p:cNvSpPr>
                <a:spLocks/>
              </p:cNvSpPr>
              <p:nvPr/>
            </p:nvSpPr>
            <p:spPr bwMode="auto">
              <a:xfrm>
                <a:off x="681" y="2513"/>
                <a:ext cx="33" cy="9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214"/>
              <p:cNvSpPr>
                <a:spLocks/>
              </p:cNvSpPr>
              <p:nvPr/>
            </p:nvSpPr>
            <p:spPr bwMode="auto">
              <a:xfrm>
                <a:off x="1178" y="2613"/>
                <a:ext cx="66" cy="139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215"/>
              <p:cNvSpPr>
                <a:spLocks/>
              </p:cNvSpPr>
              <p:nvPr/>
            </p:nvSpPr>
            <p:spPr bwMode="auto">
              <a:xfrm>
                <a:off x="822" y="2769"/>
                <a:ext cx="124" cy="103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216"/>
              <p:cNvSpPr>
                <a:spLocks/>
              </p:cNvSpPr>
              <p:nvPr/>
            </p:nvSpPr>
            <p:spPr bwMode="auto">
              <a:xfrm>
                <a:off x="1017" y="2772"/>
                <a:ext cx="191" cy="128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217"/>
              <p:cNvSpPr>
                <a:spLocks/>
              </p:cNvSpPr>
              <p:nvPr/>
            </p:nvSpPr>
            <p:spPr bwMode="auto">
              <a:xfrm>
                <a:off x="612" y="2709"/>
                <a:ext cx="283" cy="23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218"/>
              <p:cNvSpPr>
                <a:spLocks/>
              </p:cNvSpPr>
              <p:nvPr/>
            </p:nvSpPr>
            <p:spPr bwMode="auto">
              <a:xfrm>
                <a:off x="607" y="2950"/>
                <a:ext cx="112" cy="6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219"/>
              <p:cNvSpPr>
                <a:spLocks/>
              </p:cNvSpPr>
              <p:nvPr/>
            </p:nvSpPr>
            <p:spPr bwMode="auto">
              <a:xfrm>
                <a:off x="1000" y="2524"/>
                <a:ext cx="55" cy="54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220"/>
              <p:cNvSpPr>
                <a:spLocks/>
              </p:cNvSpPr>
              <p:nvPr/>
            </p:nvSpPr>
            <p:spPr bwMode="auto">
              <a:xfrm>
                <a:off x="909" y="2506"/>
                <a:ext cx="52" cy="4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221"/>
              <p:cNvSpPr>
                <a:spLocks/>
              </p:cNvSpPr>
              <p:nvPr/>
            </p:nvSpPr>
            <p:spPr bwMode="auto">
              <a:xfrm>
                <a:off x="952" y="2470"/>
                <a:ext cx="91" cy="48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222"/>
              <p:cNvSpPr>
                <a:spLocks/>
              </p:cNvSpPr>
              <p:nvPr/>
            </p:nvSpPr>
            <p:spPr bwMode="auto">
              <a:xfrm>
                <a:off x="915" y="2433"/>
                <a:ext cx="78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223"/>
              <p:cNvSpPr>
                <a:spLocks/>
              </p:cNvSpPr>
              <p:nvPr/>
            </p:nvSpPr>
            <p:spPr bwMode="auto">
              <a:xfrm>
                <a:off x="1050" y="2613"/>
                <a:ext cx="4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224"/>
              <p:cNvSpPr>
                <a:spLocks/>
              </p:cNvSpPr>
              <p:nvPr/>
            </p:nvSpPr>
            <p:spPr bwMode="auto">
              <a:xfrm>
                <a:off x="931" y="2617"/>
                <a:ext cx="100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225"/>
              <p:cNvSpPr>
                <a:spLocks/>
              </p:cNvSpPr>
              <p:nvPr/>
            </p:nvSpPr>
            <p:spPr bwMode="auto">
              <a:xfrm>
                <a:off x="465" y="3248"/>
                <a:ext cx="324" cy="278"/>
              </a:xfrm>
              <a:custGeom>
                <a:avLst/>
                <a:gdLst/>
                <a:ahLst/>
                <a:cxnLst>
                  <a:cxn ang="0">
                    <a:pos x="648" y="98"/>
                  </a:cxn>
                  <a:cxn ang="0">
                    <a:pos x="470" y="0"/>
                  </a:cxn>
                  <a:cxn ang="0">
                    <a:pos x="276" y="34"/>
                  </a:cxn>
                  <a:cxn ang="0">
                    <a:pos x="96" y="296"/>
                  </a:cxn>
                  <a:cxn ang="0">
                    <a:pos x="0" y="557"/>
                  </a:cxn>
                  <a:cxn ang="0">
                    <a:pos x="162" y="475"/>
                  </a:cxn>
                  <a:cxn ang="0">
                    <a:pos x="470" y="425"/>
                  </a:cxn>
                  <a:cxn ang="0">
                    <a:pos x="632" y="280"/>
                  </a:cxn>
                  <a:cxn ang="0">
                    <a:pos x="648" y="98"/>
                  </a:cxn>
                </a:cxnLst>
                <a:rect l="0" t="0" r="r" b="b"/>
                <a:pathLst>
                  <a:path w="648" h="557">
                    <a:moveTo>
                      <a:pt x="648" y="98"/>
                    </a:moveTo>
                    <a:lnTo>
                      <a:pt x="470" y="0"/>
                    </a:lnTo>
                    <a:lnTo>
                      <a:pt x="276" y="34"/>
                    </a:lnTo>
                    <a:lnTo>
                      <a:pt x="96" y="296"/>
                    </a:lnTo>
                    <a:lnTo>
                      <a:pt x="0" y="557"/>
                    </a:lnTo>
                    <a:lnTo>
                      <a:pt x="162" y="475"/>
                    </a:lnTo>
                    <a:lnTo>
                      <a:pt x="470" y="425"/>
                    </a:lnTo>
                    <a:lnTo>
                      <a:pt x="632" y="280"/>
                    </a:lnTo>
                    <a:lnTo>
                      <a:pt x="648" y="98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226"/>
              <p:cNvSpPr>
                <a:spLocks/>
              </p:cNvSpPr>
              <p:nvPr/>
            </p:nvSpPr>
            <p:spPr bwMode="auto">
              <a:xfrm>
                <a:off x="870" y="3297"/>
                <a:ext cx="203" cy="23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148"/>
                  </a:cxn>
                  <a:cxn ang="0">
                    <a:pos x="97" y="361"/>
                  </a:cxn>
                  <a:cxn ang="0">
                    <a:pos x="259" y="443"/>
                  </a:cxn>
                  <a:cxn ang="0">
                    <a:pos x="373" y="475"/>
                  </a:cxn>
                  <a:cxn ang="0">
                    <a:pos x="405" y="311"/>
                  </a:cxn>
                  <a:cxn ang="0">
                    <a:pos x="357" y="114"/>
                  </a:cxn>
                  <a:cxn ang="0">
                    <a:pos x="243" y="0"/>
                  </a:cxn>
                  <a:cxn ang="0">
                    <a:pos x="17" y="0"/>
                  </a:cxn>
                </a:cxnLst>
                <a:rect l="0" t="0" r="r" b="b"/>
                <a:pathLst>
                  <a:path w="405" h="475">
                    <a:moveTo>
                      <a:pt x="17" y="0"/>
                    </a:moveTo>
                    <a:lnTo>
                      <a:pt x="0" y="148"/>
                    </a:lnTo>
                    <a:lnTo>
                      <a:pt x="97" y="361"/>
                    </a:lnTo>
                    <a:lnTo>
                      <a:pt x="259" y="443"/>
                    </a:lnTo>
                    <a:lnTo>
                      <a:pt x="373" y="475"/>
                    </a:lnTo>
                    <a:lnTo>
                      <a:pt x="405" y="311"/>
                    </a:lnTo>
                    <a:lnTo>
                      <a:pt x="357" y="114"/>
                    </a:lnTo>
                    <a:lnTo>
                      <a:pt x="24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1524" y="3017"/>
                <a:ext cx="425" cy="402"/>
              </a:xfrm>
              <a:custGeom>
                <a:avLst/>
                <a:gdLst/>
                <a:ahLst/>
                <a:cxnLst>
                  <a:cxn ang="0">
                    <a:pos x="71" y="84"/>
                  </a:cxn>
                  <a:cxn ang="0">
                    <a:pos x="121" y="57"/>
                  </a:cxn>
                  <a:cxn ang="0">
                    <a:pos x="165" y="36"/>
                  </a:cxn>
                  <a:cxn ang="0">
                    <a:pos x="206" y="20"/>
                  </a:cxn>
                  <a:cxn ang="0">
                    <a:pos x="243" y="9"/>
                  </a:cxn>
                  <a:cxn ang="0">
                    <a:pos x="275" y="2"/>
                  </a:cxn>
                  <a:cxn ang="0">
                    <a:pos x="307" y="0"/>
                  </a:cxn>
                  <a:cxn ang="0">
                    <a:pos x="336" y="4"/>
                  </a:cxn>
                  <a:cxn ang="0">
                    <a:pos x="364" y="11"/>
                  </a:cxn>
                  <a:cxn ang="0">
                    <a:pos x="391" y="22"/>
                  </a:cxn>
                  <a:cxn ang="0">
                    <a:pos x="418" y="38"/>
                  </a:cxn>
                  <a:cxn ang="0">
                    <a:pos x="444" y="57"/>
                  </a:cxn>
                  <a:cxn ang="0">
                    <a:pos x="473" y="82"/>
                  </a:cxn>
                  <a:cxn ang="0">
                    <a:pos x="501" y="109"/>
                  </a:cxn>
                  <a:cxn ang="0">
                    <a:pos x="533" y="141"/>
                  </a:cxn>
                  <a:cxn ang="0">
                    <a:pos x="569" y="176"/>
                  </a:cxn>
                  <a:cxn ang="0">
                    <a:pos x="606" y="216"/>
                  </a:cxn>
                  <a:cxn ang="0">
                    <a:pos x="688" y="461"/>
                  </a:cxn>
                  <a:cxn ang="0">
                    <a:pos x="850" y="805"/>
                  </a:cxn>
                  <a:cxn ang="0">
                    <a:pos x="526" y="773"/>
                  </a:cxn>
                  <a:cxn ang="0">
                    <a:pos x="169" y="559"/>
                  </a:cxn>
                  <a:cxn ang="0">
                    <a:pos x="110" y="479"/>
                  </a:cxn>
                  <a:cxn ang="0">
                    <a:pos x="62" y="417"/>
                  </a:cxn>
                  <a:cxn ang="0">
                    <a:pos x="28" y="369"/>
                  </a:cxn>
                  <a:cxn ang="0">
                    <a:pos x="7" y="328"/>
                  </a:cxn>
                  <a:cxn ang="0">
                    <a:pos x="0" y="285"/>
                  </a:cxn>
                  <a:cxn ang="0">
                    <a:pos x="7" y="235"/>
                  </a:cxn>
                  <a:cxn ang="0">
                    <a:pos x="30" y="169"/>
                  </a:cxn>
                  <a:cxn ang="0">
                    <a:pos x="71" y="84"/>
                  </a:cxn>
                </a:cxnLst>
                <a:rect l="0" t="0" r="r" b="b"/>
                <a:pathLst>
                  <a:path w="850" h="805">
                    <a:moveTo>
                      <a:pt x="71" y="84"/>
                    </a:moveTo>
                    <a:lnTo>
                      <a:pt x="121" y="57"/>
                    </a:lnTo>
                    <a:lnTo>
                      <a:pt x="165" y="36"/>
                    </a:lnTo>
                    <a:lnTo>
                      <a:pt x="206" y="20"/>
                    </a:lnTo>
                    <a:lnTo>
                      <a:pt x="243" y="9"/>
                    </a:lnTo>
                    <a:lnTo>
                      <a:pt x="275" y="2"/>
                    </a:lnTo>
                    <a:lnTo>
                      <a:pt x="307" y="0"/>
                    </a:lnTo>
                    <a:lnTo>
                      <a:pt x="336" y="4"/>
                    </a:lnTo>
                    <a:lnTo>
                      <a:pt x="364" y="11"/>
                    </a:lnTo>
                    <a:lnTo>
                      <a:pt x="391" y="22"/>
                    </a:lnTo>
                    <a:lnTo>
                      <a:pt x="418" y="38"/>
                    </a:lnTo>
                    <a:lnTo>
                      <a:pt x="444" y="57"/>
                    </a:lnTo>
                    <a:lnTo>
                      <a:pt x="473" y="82"/>
                    </a:lnTo>
                    <a:lnTo>
                      <a:pt x="501" y="109"/>
                    </a:lnTo>
                    <a:lnTo>
                      <a:pt x="533" y="141"/>
                    </a:lnTo>
                    <a:lnTo>
                      <a:pt x="569" y="176"/>
                    </a:lnTo>
                    <a:lnTo>
                      <a:pt x="606" y="216"/>
                    </a:lnTo>
                    <a:lnTo>
                      <a:pt x="688" y="461"/>
                    </a:lnTo>
                    <a:lnTo>
                      <a:pt x="850" y="805"/>
                    </a:lnTo>
                    <a:lnTo>
                      <a:pt x="526" y="773"/>
                    </a:lnTo>
                    <a:lnTo>
                      <a:pt x="169" y="559"/>
                    </a:lnTo>
                    <a:lnTo>
                      <a:pt x="110" y="479"/>
                    </a:lnTo>
                    <a:lnTo>
                      <a:pt x="62" y="417"/>
                    </a:lnTo>
                    <a:lnTo>
                      <a:pt x="28" y="369"/>
                    </a:lnTo>
                    <a:lnTo>
                      <a:pt x="7" y="328"/>
                    </a:lnTo>
                    <a:lnTo>
                      <a:pt x="0" y="285"/>
                    </a:lnTo>
                    <a:lnTo>
                      <a:pt x="7" y="235"/>
                    </a:lnTo>
                    <a:lnTo>
                      <a:pt x="30" y="169"/>
                    </a:lnTo>
                    <a:lnTo>
                      <a:pt x="71" y="8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>
                <a:off x="1268" y="3174"/>
                <a:ext cx="234" cy="311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35" y="13"/>
                  </a:cxn>
                  <a:cxn ang="0">
                    <a:pos x="82" y="29"/>
                  </a:cxn>
                  <a:cxn ang="0">
                    <a:pos x="48" y="54"/>
                  </a:cxn>
                  <a:cxn ang="0">
                    <a:pos x="28" y="86"/>
                  </a:cxn>
                  <a:cxn ang="0">
                    <a:pos x="20" y="127"/>
                  </a:cxn>
                  <a:cxn ang="0">
                    <a:pos x="14" y="182"/>
                  </a:cxn>
                  <a:cxn ang="0">
                    <a:pos x="9" y="248"/>
                  </a:cxn>
                  <a:cxn ang="0">
                    <a:pos x="0" y="328"/>
                  </a:cxn>
                  <a:cxn ang="0">
                    <a:pos x="114" y="476"/>
                  </a:cxn>
                  <a:cxn ang="0">
                    <a:pos x="244" y="623"/>
                  </a:cxn>
                  <a:cxn ang="0">
                    <a:pos x="244" y="460"/>
                  </a:cxn>
                  <a:cxn ang="0">
                    <a:pos x="322" y="420"/>
                  </a:cxn>
                  <a:cxn ang="0">
                    <a:pos x="384" y="385"/>
                  </a:cxn>
                  <a:cxn ang="0">
                    <a:pos x="429" y="347"/>
                  </a:cxn>
                  <a:cxn ang="0">
                    <a:pos x="457" y="305"/>
                  </a:cxn>
                  <a:cxn ang="0">
                    <a:pos x="470" y="259"/>
                  </a:cxn>
                  <a:cxn ang="0">
                    <a:pos x="464" y="202"/>
                  </a:cxn>
                  <a:cxn ang="0">
                    <a:pos x="443" y="134"/>
                  </a:cxn>
                  <a:cxn ang="0">
                    <a:pos x="406" y="50"/>
                  </a:cxn>
                  <a:cxn ang="0">
                    <a:pos x="308" y="66"/>
                  </a:cxn>
                  <a:cxn ang="0">
                    <a:pos x="212" y="0"/>
                  </a:cxn>
                </a:cxnLst>
                <a:rect l="0" t="0" r="r" b="b"/>
                <a:pathLst>
                  <a:path w="470" h="623">
                    <a:moveTo>
                      <a:pt x="212" y="0"/>
                    </a:moveTo>
                    <a:lnTo>
                      <a:pt x="135" y="13"/>
                    </a:lnTo>
                    <a:lnTo>
                      <a:pt x="82" y="29"/>
                    </a:lnTo>
                    <a:lnTo>
                      <a:pt x="48" y="54"/>
                    </a:lnTo>
                    <a:lnTo>
                      <a:pt x="28" y="86"/>
                    </a:lnTo>
                    <a:lnTo>
                      <a:pt x="20" y="127"/>
                    </a:lnTo>
                    <a:lnTo>
                      <a:pt x="14" y="182"/>
                    </a:lnTo>
                    <a:lnTo>
                      <a:pt x="9" y="248"/>
                    </a:lnTo>
                    <a:lnTo>
                      <a:pt x="0" y="328"/>
                    </a:lnTo>
                    <a:lnTo>
                      <a:pt x="114" y="476"/>
                    </a:lnTo>
                    <a:lnTo>
                      <a:pt x="244" y="623"/>
                    </a:lnTo>
                    <a:lnTo>
                      <a:pt x="244" y="460"/>
                    </a:lnTo>
                    <a:lnTo>
                      <a:pt x="322" y="420"/>
                    </a:lnTo>
                    <a:lnTo>
                      <a:pt x="384" y="385"/>
                    </a:lnTo>
                    <a:lnTo>
                      <a:pt x="429" y="347"/>
                    </a:lnTo>
                    <a:lnTo>
                      <a:pt x="457" y="305"/>
                    </a:lnTo>
                    <a:lnTo>
                      <a:pt x="470" y="259"/>
                    </a:lnTo>
                    <a:lnTo>
                      <a:pt x="464" y="202"/>
                    </a:lnTo>
                    <a:lnTo>
                      <a:pt x="443" y="134"/>
                    </a:lnTo>
                    <a:lnTo>
                      <a:pt x="406" y="50"/>
                    </a:lnTo>
                    <a:lnTo>
                      <a:pt x="308" y="66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229"/>
              <p:cNvSpPr>
                <a:spLocks/>
              </p:cNvSpPr>
              <p:nvPr/>
            </p:nvSpPr>
            <p:spPr bwMode="auto">
              <a:xfrm>
                <a:off x="654" y="2130"/>
                <a:ext cx="307" cy="179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502" y="46"/>
                  </a:cxn>
                  <a:cxn ang="0">
                    <a:pos x="464" y="85"/>
                  </a:cxn>
                  <a:cxn ang="0">
                    <a:pos x="432" y="118"/>
                  </a:cxn>
                  <a:cxn ang="0">
                    <a:pos x="400" y="142"/>
                  </a:cxn>
                  <a:cxn ang="0">
                    <a:pos x="372" y="160"/>
                  </a:cxn>
                  <a:cxn ang="0">
                    <a:pos x="345" y="173"/>
                  </a:cxn>
                  <a:cxn ang="0">
                    <a:pos x="317" y="180"/>
                  </a:cxn>
                  <a:cxn ang="0">
                    <a:pos x="290" y="180"/>
                  </a:cxn>
                  <a:cxn ang="0">
                    <a:pos x="263" y="174"/>
                  </a:cxn>
                  <a:cxn ang="0">
                    <a:pos x="235" y="166"/>
                  </a:cxn>
                  <a:cxn ang="0">
                    <a:pos x="203" y="151"/>
                  </a:cxn>
                  <a:cxn ang="0">
                    <a:pos x="171" y="132"/>
                  </a:cxn>
                  <a:cxn ang="0">
                    <a:pos x="133" y="109"/>
                  </a:cxn>
                  <a:cxn ang="0">
                    <a:pos x="94" y="82"/>
                  </a:cxn>
                  <a:cxn ang="0">
                    <a:pos x="50" y="52"/>
                  </a:cxn>
                  <a:cxn ang="0">
                    <a:pos x="0" y="18"/>
                  </a:cxn>
                  <a:cxn ang="0">
                    <a:pos x="32" y="69"/>
                  </a:cxn>
                  <a:cxn ang="0">
                    <a:pos x="62" y="118"/>
                  </a:cxn>
                  <a:cxn ang="0">
                    <a:pos x="91" y="162"/>
                  </a:cxn>
                  <a:cxn ang="0">
                    <a:pos x="119" y="205"/>
                  </a:cxn>
                  <a:cxn ang="0">
                    <a:pos x="149" y="242"/>
                  </a:cxn>
                  <a:cxn ang="0">
                    <a:pos x="178" y="274"/>
                  </a:cxn>
                  <a:cxn ang="0">
                    <a:pos x="208" y="303"/>
                  </a:cxn>
                  <a:cxn ang="0">
                    <a:pos x="238" y="326"/>
                  </a:cxn>
                  <a:cxn ang="0">
                    <a:pos x="270" y="344"/>
                  </a:cxn>
                  <a:cxn ang="0">
                    <a:pos x="306" y="354"/>
                  </a:cxn>
                  <a:cxn ang="0">
                    <a:pos x="342" y="358"/>
                  </a:cxn>
                  <a:cxn ang="0">
                    <a:pos x="381" y="354"/>
                  </a:cxn>
                  <a:cxn ang="0">
                    <a:pos x="423" y="342"/>
                  </a:cxn>
                  <a:cxn ang="0">
                    <a:pos x="470" y="322"/>
                  </a:cxn>
                  <a:cxn ang="0">
                    <a:pos x="520" y="294"/>
                  </a:cxn>
                  <a:cxn ang="0">
                    <a:pos x="575" y="256"/>
                  </a:cxn>
                  <a:cxn ang="0">
                    <a:pos x="614" y="77"/>
                  </a:cxn>
                  <a:cxn ang="0">
                    <a:pos x="541" y="0"/>
                  </a:cxn>
                </a:cxnLst>
                <a:rect l="0" t="0" r="r" b="b"/>
                <a:pathLst>
                  <a:path w="614" h="358">
                    <a:moveTo>
                      <a:pt x="541" y="0"/>
                    </a:moveTo>
                    <a:lnTo>
                      <a:pt x="502" y="46"/>
                    </a:lnTo>
                    <a:lnTo>
                      <a:pt x="464" y="85"/>
                    </a:lnTo>
                    <a:lnTo>
                      <a:pt x="432" y="118"/>
                    </a:lnTo>
                    <a:lnTo>
                      <a:pt x="400" y="142"/>
                    </a:lnTo>
                    <a:lnTo>
                      <a:pt x="372" y="160"/>
                    </a:lnTo>
                    <a:lnTo>
                      <a:pt x="345" y="173"/>
                    </a:lnTo>
                    <a:lnTo>
                      <a:pt x="317" y="180"/>
                    </a:lnTo>
                    <a:lnTo>
                      <a:pt x="290" y="180"/>
                    </a:lnTo>
                    <a:lnTo>
                      <a:pt x="263" y="174"/>
                    </a:lnTo>
                    <a:lnTo>
                      <a:pt x="235" y="166"/>
                    </a:lnTo>
                    <a:lnTo>
                      <a:pt x="203" y="151"/>
                    </a:lnTo>
                    <a:lnTo>
                      <a:pt x="171" y="132"/>
                    </a:lnTo>
                    <a:lnTo>
                      <a:pt x="133" y="109"/>
                    </a:lnTo>
                    <a:lnTo>
                      <a:pt x="94" y="82"/>
                    </a:lnTo>
                    <a:lnTo>
                      <a:pt x="50" y="52"/>
                    </a:lnTo>
                    <a:lnTo>
                      <a:pt x="0" y="18"/>
                    </a:lnTo>
                    <a:lnTo>
                      <a:pt x="32" y="69"/>
                    </a:lnTo>
                    <a:lnTo>
                      <a:pt x="62" y="118"/>
                    </a:lnTo>
                    <a:lnTo>
                      <a:pt x="91" y="162"/>
                    </a:lnTo>
                    <a:lnTo>
                      <a:pt x="119" y="205"/>
                    </a:lnTo>
                    <a:lnTo>
                      <a:pt x="149" y="242"/>
                    </a:lnTo>
                    <a:lnTo>
                      <a:pt x="178" y="274"/>
                    </a:lnTo>
                    <a:lnTo>
                      <a:pt x="208" y="303"/>
                    </a:lnTo>
                    <a:lnTo>
                      <a:pt x="238" y="326"/>
                    </a:lnTo>
                    <a:lnTo>
                      <a:pt x="270" y="344"/>
                    </a:lnTo>
                    <a:lnTo>
                      <a:pt x="306" y="354"/>
                    </a:lnTo>
                    <a:lnTo>
                      <a:pt x="342" y="358"/>
                    </a:lnTo>
                    <a:lnTo>
                      <a:pt x="381" y="354"/>
                    </a:lnTo>
                    <a:lnTo>
                      <a:pt x="423" y="342"/>
                    </a:lnTo>
                    <a:lnTo>
                      <a:pt x="470" y="322"/>
                    </a:lnTo>
                    <a:lnTo>
                      <a:pt x="520" y="294"/>
                    </a:lnTo>
                    <a:lnTo>
                      <a:pt x="575" y="256"/>
                    </a:lnTo>
                    <a:lnTo>
                      <a:pt x="614" y="7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" name="Freeform 230"/>
              <p:cNvSpPr>
                <a:spLocks/>
              </p:cNvSpPr>
              <p:nvPr/>
            </p:nvSpPr>
            <p:spPr bwMode="auto">
              <a:xfrm>
                <a:off x="1555" y="3017"/>
                <a:ext cx="394" cy="394"/>
              </a:xfrm>
              <a:custGeom>
                <a:avLst/>
                <a:gdLst/>
                <a:ahLst/>
                <a:cxnLst>
                  <a:cxn ang="0">
                    <a:pos x="43" y="57"/>
                  </a:cxn>
                  <a:cxn ang="0">
                    <a:pos x="155" y="0"/>
                  </a:cxn>
                  <a:cxn ang="0">
                    <a:pos x="208" y="6"/>
                  </a:cxn>
                  <a:cxn ang="0">
                    <a:pos x="254" y="13"/>
                  </a:cxn>
                  <a:cxn ang="0">
                    <a:pos x="297" y="20"/>
                  </a:cxn>
                  <a:cxn ang="0">
                    <a:pos x="336" y="29"/>
                  </a:cxn>
                  <a:cxn ang="0">
                    <a:pos x="370" y="39"/>
                  </a:cxn>
                  <a:cxn ang="0">
                    <a:pos x="400" y="52"/>
                  </a:cxn>
                  <a:cxn ang="0">
                    <a:pos x="429" y="66"/>
                  </a:cxn>
                  <a:cxn ang="0">
                    <a:pos x="454" y="84"/>
                  </a:cxn>
                  <a:cxn ang="0">
                    <a:pos x="477" y="105"/>
                  </a:cxn>
                  <a:cxn ang="0">
                    <a:pos x="498" y="130"/>
                  </a:cxn>
                  <a:cxn ang="0">
                    <a:pos x="518" y="159"/>
                  </a:cxn>
                  <a:cxn ang="0">
                    <a:pos x="535" y="192"/>
                  </a:cxn>
                  <a:cxn ang="0">
                    <a:pos x="555" y="232"/>
                  </a:cxn>
                  <a:cxn ang="0">
                    <a:pos x="573" y="274"/>
                  </a:cxn>
                  <a:cxn ang="0">
                    <a:pos x="591" y="324"/>
                  </a:cxn>
                  <a:cxn ang="0">
                    <a:pos x="610" y="379"/>
                  </a:cxn>
                  <a:cxn ang="0">
                    <a:pos x="726" y="691"/>
                  </a:cxn>
                  <a:cxn ang="0">
                    <a:pos x="788" y="789"/>
                  </a:cxn>
                  <a:cxn ang="0">
                    <a:pos x="382" y="486"/>
                  </a:cxn>
                  <a:cxn ang="0">
                    <a:pos x="352" y="447"/>
                  </a:cxn>
                  <a:cxn ang="0">
                    <a:pos x="324" y="413"/>
                  </a:cxn>
                  <a:cxn ang="0">
                    <a:pos x="301" y="381"/>
                  </a:cxn>
                  <a:cxn ang="0">
                    <a:pos x="279" y="354"/>
                  </a:cxn>
                  <a:cxn ang="0">
                    <a:pos x="260" y="329"/>
                  </a:cxn>
                  <a:cxn ang="0">
                    <a:pos x="244" y="308"/>
                  </a:cxn>
                  <a:cxn ang="0">
                    <a:pos x="226" y="287"/>
                  </a:cxn>
                  <a:cxn ang="0">
                    <a:pos x="210" y="267"/>
                  </a:cxn>
                  <a:cxn ang="0">
                    <a:pos x="192" y="248"/>
                  </a:cxn>
                  <a:cxn ang="0">
                    <a:pos x="172" y="230"/>
                  </a:cxn>
                  <a:cxn ang="0">
                    <a:pos x="153" y="210"/>
                  </a:cxn>
                  <a:cxn ang="0">
                    <a:pos x="130" y="191"/>
                  </a:cxn>
                  <a:cxn ang="0">
                    <a:pos x="103" y="169"/>
                  </a:cxn>
                  <a:cxn ang="0">
                    <a:pos x="75" y="146"/>
                  </a:cxn>
                  <a:cxn ang="0">
                    <a:pos x="39" y="120"/>
                  </a:cxn>
                  <a:cxn ang="0">
                    <a:pos x="0" y="91"/>
                  </a:cxn>
                  <a:cxn ang="0">
                    <a:pos x="43" y="57"/>
                  </a:cxn>
                </a:cxnLst>
                <a:rect l="0" t="0" r="r" b="b"/>
                <a:pathLst>
                  <a:path w="788" h="789">
                    <a:moveTo>
                      <a:pt x="43" y="57"/>
                    </a:moveTo>
                    <a:lnTo>
                      <a:pt x="155" y="0"/>
                    </a:lnTo>
                    <a:lnTo>
                      <a:pt x="208" y="6"/>
                    </a:lnTo>
                    <a:lnTo>
                      <a:pt x="254" y="13"/>
                    </a:lnTo>
                    <a:lnTo>
                      <a:pt x="297" y="20"/>
                    </a:lnTo>
                    <a:lnTo>
                      <a:pt x="336" y="29"/>
                    </a:lnTo>
                    <a:lnTo>
                      <a:pt x="370" y="39"/>
                    </a:lnTo>
                    <a:lnTo>
                      <a:pt x="400" y="52"/>
                    </a:lnTo>
                    <a:lnTo>
                      <a:pt x="429" y="66"/>
                    </a:lnTo>
                    <a:lnTo>
                      <a:pt x="454" y="84"/>
                    </a:lnTo>
                    <a:lnTo>
                      <a:pt x="477" y="105"/>
                    </a:lnTo>
                    <a:lnTo>
                      <a:pt x="498" y="130"/>
                    </a:lnTo>
                    <a:lnTo>
                      <a:pt x="518" y="159"/>
                    </a:lnTo>
                    <a:lnTo>
                      <a:pt x="535" y="192"/>
                    </a:lnTo>
                    <a:lnTo>
                      <a:pt x="555" y="232"/>
                    </a:lnTo>
                    <a:lnTo>
                      <a:pt x="573" y="274"/>
                    </a:lnTo>
                    <a:lnTo>
                      <a:pt x="591" y="324"/>
                    </a:lnTo>
                    <a:lnTo>
                      <a:pt x="610" y="379"/>
                    </a:lnTo>
                    <a:lnTo>
                      <a:pt x="726" y="691"/>
                    </a:lnTo>
                    <a:lnTo>
                      <a:pt x="788" y="789"/>
                    </a:lnTo>
                    <a:lnTo>
                      <a:pt x="382" y="486"/>
                    </a:lnTo>
                    <a:lnTo>
                      <a:pt x="352" y="447"/>
                    </a:lnTo>
                    <a:lnTo>
                      <a:pt x="324" y="413"/>
                    </a:lnTo>
                    <a:lnTo>
                      <a:pt x="301" y="381"/>
                    </a:lnTo>
                    <a:lnTo>
                      <a:pt x="279" y="354"/>
                    </a:lnTo>
                    <a:lnTo>
                      <a:pt x="260" y="329"/>
                    </a:lnTo>
                    <a:lnTo>
                      <a:pt x="244" y="308"/>
                    </a:lnTo>
                    <a:lnTo>
                      <a:pt x="226" y="287"/>
                    </a:lnTo>
                    <a:lnTo>
                      <a:pt x="210" y="267"/>
                    </a:lnTo>
                    <a:lnTo>
                      <a:pt x="192" y="248"/>
                    </a:lnTo>
                    <a:lnTo>
                      <a:pt x="172" y="230"/>
                    </a:lnTo>
                    <a:lnTo>
                      <a:pt x="153" y="210"/>
                    </a:lnTo>
                    <a:lnTo>
                      <a:pt x="130" y="191"/>
                    </a:lnTo>
                    <a:lnTo>
                      <a:pt x="103" y="169"/>
                    </a:lnTo>
                    <a:lnTo>
                      <a:pt x="75" y="146"/>
                    </a:lnTo>
                    <a:lnTo>
                      <a:pt x="39" y="120"/>
                    </a:lnTo>
                    <a:lnTo>
                      <a:pt x="0" y="91"/>
                    </a:lnTo>
                    <a:lnTo>
                      <a:pt x="43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Freeform 231"/>
              <p:cNvSpPr>
                <a:spLocks/>
              </p:cNvSpPr>
              <p:nvPr/>
            </p:nvSpPr>
            <p:spPr bwMode="auto">
              <a:xfrm>
                <a:off x="1336" y="3203"/>
                <a:ext cx="167" cy="274"/>
              </a:xfrm>
              <a:custGeom>
                <a:avLst/>
                <a:gdLst/>
                <a:ahLst/>
                <a:cxnLst>
                  <a:cxn ang="0">
                    <a:pos x="167" y="9"/>
                  </a:cxn>
                  <a:cxn ang="0">
                    <a:pos x="61" y="73"/>
                  </a:cxn>
                  <a:cxn ang="0">
                    <a:pos x="0" y="235"/>
                  </a:cxn>
                  <a:cxn ang="0">
                    <a:pos x="5" y="351"/>
                  </a:cxn>
                  <a:cxn ang="0">
                    <a:pos x="46" y="440"/>
                  </a:cxn>
                  <a:cxn ang="0">
                    <a:pos x="89" y="548"/>
                  </a:cxn>
                  <a:cxn ang="0">
                    <a:pos x="69" y="417"/>
                  </a:cxn>
                  <a:cxn ang="0">
                    <a:pos x="158" y="313"/>
                  </a:cxn>
                  <a:cxn ang="0">
                    <a:pos x="219" y="296"/>
                  </a:cxn>
                  <a:cxn ang="0">
                    <a:pos x="269" y="276"/>
                  </a:cxn>
                  <a:cxn ang="0">
                    <a:pos x="304" y="249"/>
                  </a:cxn>
                  <a:cxn ang="0">
                    <a:pos x="326" y="217"/>
                  </a:cxn>
                  <a:cxn ang="0">
                    <a:pos x="335" y="178"/>
                  </a:cxn>
                  <a:cxn ang="0">
                    <a:pos x="327" y="130"/>
                  </a:cxn>
                  <a:cxn ang="0">
                    <a:pos x="306" y="71"/>
                  </a:cxn>
                  <a:cxn ang="0">
                    <a:pos x="271" y="0"/>
                  </a:cxn>
                  <a:cxn ang="0">
                    <a:pos x="267" y="0"/>
                  </a:cxn>
                  <a:cxn ang="0">
                    <a:pos x="255" y="2"/>
                  </a:cxn>
                  <a:cxn ang="0">
                    <a:pos x="238" y="4"/>
                  </a:cxn>
                  <a:cxn ang="0">
                    <a:pos x="221" y="7"/>
                  </a:cxn>
                  <a:cxn ang="0">
                    <a:pos x="203" y="9"/>
                  </a:cxn>
                  <a:cxn ang="0">
                    <a:pos x="185" y="9"/>
                  </a:cxn>
                  <a:cxn ang="0">
                    <a:pos x="173" y="11"/>
                  </a:cxn>
                  <a:cxn ang="0">
                    <a:pos x="167" y="9"/>
                  </a:cxn>
                </a:cxnLst>
                <a:rect l="0" t="0" r="r" b="b"/>
                <a:pathLst>
                  <a:path w="335" h="548">
                    <a:moveTo>
                      <a:pt x="167" y="9"/>
                    </a:moveTo>
                    <a:lnTo>
                      <a:pt x="61" y="73"/>
                    </a:lnTo>
                    <a:lnTo>
                      <a:pt x="0" y="235"/>
                    </a:lnTo>
                    <a:lnTo>
                      <a:pt x="5" y="351"/>
                    </a:lnTo>
                    <a:lnTo>
                      <a:pt x="46" y="440"/>
                    </a:lnTo>
                    <a:lnTo>
                      <a:pt x="89" y="548"/>
                    </a:lnTo>
                    <a:lnTo>
                      <a:pt x="69" y="417"/>
                    </a:lnTo>
                    <a:lnTo>
                      <a:pt x="158" y="313"/>
                    </a:lnTo>
                    <a:lnTo>
                      <a:pt x="219" y="296"/>
                    </a:lnTo>
                    <a:lnTo>
                      <a:pt x="269" y="276"/>
                    </a:lnTo>
                    <a:lnTo>
                      <a:pt x="304" y="249"/>
                    </a:lnTo>
                    <a:lnTo>
                      <a:pt x="326" y="217"/>
                    </a:lnTo>
                    <a:lnTo>
                      <a:pt x="335" y="178"/>
                    </a:lnTo>
                    <a:lnTo>
                      <a:pt x="327" y="130"/>
                    </a:lnTo>
                    <a:lnTo>
                      <a:pt x="306" y="71"/>
                    </a:lnTo>
                    <a:lnTo>
                      <a:pt x="271" y="0"/>
                    </a:lnTo>
                    <a:lnTo>
                      <a:pt x="267" y="0"/>
                    </a:lnTo>
                    <a:lnTo>
                      <a:pt x="255" y="2"/>
                    </a:lnTo>
                    <a:lnTo>
                      <a:pt x="238" y="4"/>
                    </a:lnTo>
                    <a:lnTo>
                      <a:pt x="221" y="7"/>
                    </a:lnTo>
                    <a:lnTo>
                      <a:pt x="203" y="9"/>
                    </a:lnTo>
                    <a:lnTo>
                      <a:pt x="185" y="9"/>
                    </a:lnTo>
                    <a:lnTo>
                      <a:pt x="173" y="11"/>
                    </a:lnTo>
                    <a:lnTo>
                      <a:pt x="167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" name="Freeform 232"/>
              <p:cNvSpPr>
                <a:spLocks/>
              </p:cNvSpPr>
              <p:nvPr/>
            </p:nvSpPr>
            <p:spPr bwMode="auto">
              <a:xfrm>
                <a:off x="1336" y="3241"/>
                <a:ext cx="98" cy="196"/>
              </a:xfrm>
              <a:custGeom>
                <a:avLst/>
                <a:gdLst/>
                <a:ahLst/>
                <a:cxnLst>
                  <a:cxn ang="0">
                    <a:pos x="52" y="30"/>
                  </a:cxn>
                  <a:cxn ang="0">
                    <a:pos x="0" y="153"/>
                  </a:cxn>
                  <a:cxn ang="0">
                    <a:pos x="0" y="236"/>
                  </a:cxn>
                  <a:cxn ang="0">
                    <a:pos x="14" y="316"/>
                  </a:cxn>
                  <a:cxn ang="0">
                    <a:pos x="61" y="391"/>
                  </a:cxn>
                  <a:cxn ang="0">
                    <a:pos x="46" y="251"/>
                  </a:cxn>
                  <a:cxn ang="0">
                    <a:pos x="196" y="142"/>
                  </a:cxn>
                  <a:cxn ang="0">
                    <a:pos x="196" y="99"/>
                  </a:cxn>
                  <a:cxn ang="0">
                    <a:pos x="192" y="62"/>
                  </a:cxn>
                  <a:cxn ang="0">
                    <a:pos x="187" y="32"/>
                  </a:cxn>
                  <a:cxn ang="0">
                    <a:pos x="174" y="12"/>
                  </a:cxn>
                  <a:cxn ang="0">
                    <a:pos x="157" y="0"/>
                  </a:cxn>
                  <a:cxn ang="0">
                    <a:pos x="132" y="0"/>
                  </a:cxn>
                  <a:cxn ang="0">
                    <a:pos x="98" y="9"/>
                  </a:cxn>
                  <a:cxn ang="0">
                    <a:pos x="52" y="30"/>
                  </a:cxn>
                </a:cxnLst>
                <a:rect l="0" t="0" r="r" b="b"/>
                <a:pathLst>
                  <a:path w="196" h="391">
                    <a:moveTo>
                      <a:pt x="52" y="30"/>
                    </a:moveTo>
                    <a:lnTo>
                      <a:pt x="0" y="153"/>
                    </a:lnTo>
                    <a:lnTo>
                      <a:pt x="0" y="236"/>
                    </a:lnTo>
                    <a:lnTo>
                      <a:pt x="14" y="316"/>
                    </a:lnTo>
                    <a:lnTo>
                      <a:pt x="61" y="391"/>
                    </a:lnTo>
                    <a:lnTo>
                      <a:pt x="46" y="251"/>
                    </a:lnTo>
                    <a:lnTo>
                      <a:pt x="196" y="142"/>
                    </a:lnTo>
                    <a:lnTo>
                      <a:pt x="196" y="99"/>
                    </a:lnTo>
                    <a:lnTo>
                      <a:pt x="192" y="62"/>
                    </a:lnTo>
                    <a:lnTo>
                      <a:pt x="187" y="32"/>
                    </a:lnTo>
                    <a:lnTo>
                      <a:pt x="174" y="12"/>
                    </a:lnTo>
                    <a:lnTo>
                      <a:pt x="157" y="0"/>
                    </a:lnTo>
                    <a:lnTo>
                      <a:pt x="132" y="0"/>
                    </a:lnTo>
                    <a:lnTo>
                      <a:pt x="98" y="9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" name="Freeform 233"/>
              <p:cNvSpPr>
                <a:spLocks/>
              </p:cNvSpPr>
              <p:nvPr/>
            </p:nvSpPr>
            <p:spPr bwMode="auto">
              <a:xfrm>
                <a:off x="1339" y="3292"/>
                <a:ext cx="27" cy="9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116"/>
                  </a:cxn>
                  <a:cxn ang="0">
                    <a:pos x="6" y="192"/>
                  </a:cxn>
                  <a:cxn ang="0">
                    <a:pos x="24" y="89"/>
                  </a:cxn>
                  <a:cxn ang="0">
                    <a:pos x="56" y="0"/>
                  </a:cxn>
                  <a:cxn ang="0">
                    <a:pos x="0" y="41"/>
                  </a:cxn>
                </a:cxnLst>
                <a:rect l="0" t="0" r="r" b="b"/>
                <a:pathLst>
                  <a:path w="56" h="192">
                    <a:moveTo>
                      <a:pt x="0" y="41"/>
                    </a:moveTo>
                    <a:lnTo>
                      <a:pt x="0" y="116"/>
                    </a:lnTo>
                    <a:lnTo>
                      <a:pt x="6" y="192"/>
                    </a:lnTo>
                    <a:lnTo>
                      <a:pt x="24" y="89"/>
                    </a:lnTo>
                    <a:lnTo>
                      <a:pt x="56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Freeform 234"/>
              <p:cNvSpPr>
                <a:spLocks/>
              </p:cNvSpPr>
              <p:nvPr/>
            </p:nvSpPr>
            <p:spPr bwMode="auto">
              <a:xfrm>
                <a:off x="1737" y="3168"/>
                <a:ext cx="201" cy="231"/>
              </a:xfrm>
              <a:custGeom>
                <a:avLst/>
                <a:gdLst/>
                <a:ahLst/>
                <a:cxnLst>
                  <a:cxn ang="0">
                    <a:pos x="83" y="203"/>
                  </a:cxn>
                  <a:cxn ang="0">
                    <a:pos x="9" y="121"/>
                  </a:cxn>
                  <a:cxn ang="0">
                    <a:pos x="0" y="9"/>
                  </a:cxn>
                  <a:cxn ang="0">
                    <a:pos x="115" y="0"/>
                  </a:cxn>
                  <a:cxn ang="0">
                    <a:pos x="245" y="85"/>
                  </a:cxn>
                  <a:cxn ang="0">
                    <a:pos x="340" y="343"/>
                  </a:cxn>
                  <a:cxn ang="0">
                    <a:pos x="402" y="461"/>
                  </a:cxn>
                  <a:cxn ang="0">
                    <a:pos x="147" y="265"/>
                  </a:cxn>
                  <a:cxn ang="0">
                    <a:pos x="83" y="203"/>
                  </a:cxn>
                </a:cxnLst>
                <a:rect l="0" t="0" r="r" b="b"/>
                <a:pathLst>
                  <a:path w="402" h="461">
                    <a:moveTo>
                      <a:pt x="83" y="203"/>
                    </a:moveTo>
                    <a:lnTo>
                      <a:pt x="9" y="121"/>
                    </a:lnTo>
                    <a:lnTo>
                      <a:pt x="0" y="9"/>
                    </a:lnTo>
                    <a:lnTo>
                      <a:pt x="115" y="0"/>
                    </a:lnTo>
                    <a:lnTo>
                      <a:pt x="245" y="85"/>
                    </a:lnTo>
                    <a:lnTo>
                      <a:pt x="340" y="343"/>
                    </a:lnTo>
                    <a:lnTo>
                      <a:pt x="402" y="461"/>
                    </a:lnTo>
                    <a:lnTo>
                      <a:pt x="147" y="265"/>
                    </a:lnTo>
                    <a:lnTo>
                      <a:pt x="83" y="203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4" name="Freeform 235"/>
              <p:cNvSpPr>
                <a:spLocks/>
              </p:cNvSpPr>
              <p:nvPr/>
            </p:nvSpPr>
            <p:spPr bwMode="auto">
              <a:xfrm>
                <a:off x="1800" y="3249"/>
                <a:ext cx="127" cy="138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66" y="90"/>
                  </a:cxn>
                  <a:cxn ang="0">
                    <a:pos x="255" y="276"/>
                  </a:cxn>
                  <a:cxn ang="0">
                    <a:pos x="139" y="144"/>
                  </a:cxn>
                  <a:cxn ang="0">
                    <a:pos x="45" y="90"/>
                  </a:cxn>
                  <a:cxn ang="0">
                    <a:pos x="0" y="5"/>
                  </a:cxn>
                  <a:cxn ang="0">
                    <a:pos x="54" y="0"/>
                  </a:cxn>
                  <a:cxn ang="0">
                    <a:pos x="107" y="0"/>
                  </a:cxn>
                </a:cxnLst>
                <a:rect l="0" t="0" r="r" b="b"/>
                <a:pathLst>
                  <a:path w="255" h="276">
                    <a:moveTo>
                      <a:pt x="107" y="0"/>
                    </a:moveTo>
                    <a:lnTo>
                      <a:pt x="166" y="90"/>
                    </a:lnTo>
                    <a:lnTo>
                      <a:pt x="255" y="276"/>
                    </a:lnTo>
                    <a:lnTo>
                      <a:pt x="139" y="144"/>
                    </a:lnTo>
                    <a:lnTo>
                      <a:pt x="45" y="9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3F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236"/>
              <p:cNvSpPr>
                <a:spLocks/>
              </p:cNvSpPr>
              <p:nvPr/>
            </p:nvSpPr>
            <p:spPr bwMode="auto">
              <a:xfrm>
                <a:off x="465" y="3297"/>
                <a:ext cx="300" cy="237"/>
              </a:xfrm>
              <a:custGeom>
                <a:avLst/>
                <a:gdLst/>
                <a:ahLst/>
                <a:cxnLst>
                  <a:cxn ang="0">
                    <a:pos x="518" y="0"/>
                  </a:cxn>
                  <a:cxn ang="0">
                    <a:pos x="324" y="66"/>
                  </a:cxn>
                  <a:cxn ang="0">
                    <a:pos x="146" y="263"/>
                  </a:cxn>
                  <a:cxn ang="0">
                    <a:pos x="0" y="475"/>
                  </a:cxn>
                  <a:cxn ang="0">
                    <a:pos x="162" y="393"/>
                  </a:cxn>
                  <a:cxn ang="0">
                    <a:pos x="308" y="361"/>
                  </a:cxn>
                  <a:cxn ang="0">
                    <a:pos x="340" y="182"/>
                  </a:cxn>
                  <a:cxn ang="0">
                    <a:pos x="422" y="246"/>
                  </a:cxn>
                  <a:cxn ang="0">
                    <a:pos x="534" y="182"/>
                  </a:cxn>
                  <a:cxn ang="0">
                    <a:pos x="600" y="66"/>
                  </a:cxn>
                  <a:cxn ang="0">
                    <a:pos x="518" y="0"/>
                  </a:cxn>
                </a:cxnLst>
                <a:rect l="0" t="0" r="r" b="b"/>
                <a:pathLst>
                  <a:path w="600" h="475">
                    <a:moveTo>
                      <a:pt x="518" y="0"/>
                    </a:moveTo>
                    <a:lnTo>
                      <a:pt x="324" y="66"/>
                    </a:lnTo>
                    <a:lnTo>
                      <a:pt x="146" y="263"/>
                    </a:lnTo>
                    <a:lnTo>
                      <a:pt x="0" y="475"/>
                    </a:lnTo>
                    <a:lnTo>
                      <a:pt x="162" y="393"/>
                    </a:lnTo>
                    <a:lnTo>
                      <a:pt x="308" y="361"/>
                    </a:lnTo>
                    <a:lnTo>
                      <a:pt x="340" y="182"/>
                    </a:lnTo>
                    <a:lnTo>
                      <a:pt x="422" y="246"/>
                    </a:lnTo>
                    <a:lnTo>
                      <a:pt x="534" y="182"/>
                    </a:lnTo>
                    <a:lnTo>
                      <a:pt x="600" y="66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Freeform 237"/>
              <p:cNvSpPr>
                <a:spLocks/>
              </p:cNvSpPr>
              <p:nvPr/>
            </p:nvSpPr>
            <p:spPr bwMode="auto">
              <a:xfrm>
                <a:off x="494" y="3347"/>
                <a:ext cx="176" cy="159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229" y="68"/>
                  </a:cxn>
                  <a:cxn ang="0">
                    <a:pos x="0" y="317"/>
                  </a:cxn>
                  <a:cxn ang="0">
                    <a:pos x="192" y="250"/>
                  </a:cxn>
                  <a:cxn ang="0">
                    <a:pos x="242" y="121"/>
                  </a:cxn>
                  <a:cxn ang="0">
                    <a:pos x="350" y="43"/>
                  </a:cxn>
                  <a:cxn ang="0">
                    <a:pos x="350" y="0"/>
                  </a:cxn>
                </a:cxnLst>
                <a:rect l="0" t="0" r="r" b="b"/>
                <a:pathLst>
                  <a:path w="350" h="317">
                    <a:moveTo>
                      <a:pt x="350" y="0"/>
                    </a:moveTo>
                    <a:lnTo>
                      <a:pt x="229" y="68"/>
                    </a:lnTo>
                    <a:lnTo>
                      <a:pt x="0" y="317"/>
                    </a:lnTo>
                    <a:lnTo>
                      <a:pt x="192" y="250"/>
                    </a:lnTo>
                    <a:lnTo>
                      <a:pt x="242" y="121"/>
                    </a:lnTo>
                    <a:lnTo>
                      <a:pt x="350" y="4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1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7" name="Freeform 238"/>
              <p:cNvSpPr>
                <a:spLocks/>
              </p:cNvSpPr>
              <p:nvPr/>
            </p:nvSpPr>
            <p:spPr bwMode="auto">
              <a:xfrm>
                <a:off x="521" y="3411"/>
                <a:ext cx="60" cy="67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133"/>
                  </a:cxn>
                  <a:cxn ang="0">
                    <a:pos x="103" y="115"/>
                  </a:cxn>
                  <a:cxn ang="0">
                    <a:pos x="121" y="0"/>
                  </a:cxn>
                </a:cxnLst>
                <a:rect l="0" t="0" r="r" b="b"/>
                <a:pathLst>
                  <a:path w="121" h="133">
                    <a:moveTo>
                      <a:pt x="121" y="0"/>
                    </a:moveTo>
                    <a:lnTo>
                      <a:pt x="0" y="133"/>
                    </a:lnTo>
                    <a:lnTo>
                      <a:pt x="103" y="11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239"/>
              <p:cNvSpPr>
                <a:spLocks/>
              </p:cNvSpPr>
              <p:nvPr/>
            </p:nvSpPr>
            <p:spPr bwMode="auto">
              <a:xfrm>
                <a:off x="893" y="3326"/>
                <a:ext cx="133" cy="18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0" y="73"/>
                  </a:cxn>
                  <a:cxn ang="0">
                    <a:pos x="171" y="140"/>
                  </a:cxn>
                  <a:cxn ang="0">
                    <a:pos x="236" y="231"/>
                  </a:cxn>
                  <a:cxn ang="0">
                    <a:pos x="261" y="317"/>
                  </a:cxn>
                  <a:cxn ang="0">
                    <a:pos x="267" y="366"/>
                  </a:cxn>
                  <a:cxn ang="0">
                    <a:pos x="194" y="324"/>
                  </a:cxn>
                  <a:cxn ang="0">
                    <a:pos x="194" y="238"/>
                  </a:cxn>
                  <a:cxn ang="0">
                    <a:pos x="115" y="304"/>
                  </a:cxn>
                  <a:cxn ang="0">
                    <a:pos x="85" y="244"/>
                  </a:cxn>
                  <a:cxn ang="0">
                    <a:pos x="98" y="133"/>
                  </a:cxn>
                  <a:cxn ang="0">
                    <a:pos x="50" y="158"/>
                  </a:cxn>
                  <a:cxn ang="0">
                    <a:pos x="0" y="78"/>
                  </a:cxn>
                  <a:cxn ang="0">
                    <a:pos x="12" y="0"/>
                  </a:cxn>
                </a:cxnLst>
                <a:rect l="0" t="0" r="r" b="b"/>
                <a:pathLst>
                  <a:path w="267" h="366">
                    <a:moveTo>
                      <a:pt x="12" y="0"/>
                    </a:moveTo>
                    <a:lnTo>
                      <a:pt x="140" y="73"/>
                    </a:lnTo>
                    <a:lnTo>
                      <a:pt x="171" y="140"/>
                    </a:lnTo>
                    <a:lnTo>
                      <a:pt x="236" y="231"/>
                    </a:lnTo>
                    <a:lnTo>
                      <a:pt x="261" y="317"/>
                    </a:lnTo>
                    <a:lnTo>
                      <a:pt x="267" y="366"/>
                    </a:lnTo>
                    <a:lnTo>
                      <a:pt x="194" y="324"/>
                    </a:lnTo>
                    <a:lnTo>
                      <a:pt x="194" y="238"/>
                    </a:lnTo>
                    <a:lnTo>
                      <a:pt x="115" y="304"/>
                    </a:lnTo>
                    <a:lnTo>
                      <a:pt x="85" y="244"/>
                    </a:lnTo>
                    <a:lnTo>
                      <a:pt x="98" y="133"/>
                    </a:lnTo>
                    <a:lnTo>
                      <a:pt x="50" y="158"/>
                    </a:lnTo>
                    <a:lnTo>
                      <a:pt x="0" y="7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Freeform 240"/>
              <p:cNvSpPr>
                <a:spLocks/>
              </p:cNvSpPr>
              <p:nvPr/>
            </p:nvSpPr>
            <p:spPr bwMode="auto">
              <a:xfrm>
                <a:off x="646" y="2138"/>
                <a:ext cx="319" cy="178"/>
              </a:xfrm>
              <a:custGeom>
                <a:avLst/>
                <a:gdLst/>
                <a:ahLst/>
                <a:cxnLst>
                  <a:cxn ang="0">
                    <a:pos x="605" y="82"/>
                  </a:cxn>
                  <a:cxn ang="0">
                    <a:pos x="516" y="128"/>
                  </a:cxn>
                  <a:cxn ang="0">
                    <a:pos x="496" y="164"/>
                  </a:cxn>
                  <a:cxn ang="0">
                    <a:pos x="477" y="192"/>
                  </a:cxn>
                  <a:cxn ang="0">
                    <a:pos x="457" y="217"/>
                  </a:cxn>
                  <a:cxn ang="0">
                    <a:pos x="434" y="237"/>
                  </a:cxn>
                  <a:cxn ang="0">
                    <a:pos x="413" y="251"/>
                  </a:cxn>
                  <a:cxn ang="0">
                    <a:pos x="390" y="262"/>
                  </a:cxn>
                  <a:cxn ang="0">
                    <a:pos x="366" y="267"/>
                  </a:cxn>
                  <a:cxn ang="0">
                    <a:pos x="343" y="267"/>
                  </a:cxn>
                  <a:cxn ang="0">
                    <a:pos x="320" y="263"/>
                  </a:cxn>
                  <a:cxn ang="0">
                    <a:pos x="297" y="255"/>
                  </a:cxn>
                  <a:cxn ang="0">
                    <a:pos x="274" y="242"/>
                  </a:cxn>
                  <a:cxn ang="0">
                    <a:pos x="251" y="226"/>
                  </a:cxn>
                  <a:cxn ang="0">
                    <a:pos x="228" y="207"/>
                  </a:cxn>
                  <a:cxn ang="0">
                    <a:pos x="205" y="182"/>
                  </a:cxn>
                  <a:cxn ang="0">
                    <a:pos x="183" y="155"/>
                  </a:cxn>
                  <a:cxn ang="0">
                    <a:pos x="162" y="123"/>
                  </a:cxn>
                  <a:cxn ang="0">
                    <a:pos x="0" y="0"/>
                  </a:cxn>
                  <a:cxn ang="0">
                    <a:pos x="187" y="269"/>
                  </a:cxn>
                  <a:cxn ang="0">
                    <a:pos x="203" y="278"/>
                  </a:cxn>
                  <a:cxn ang="0">
                    <a:pos x="219" y="288"/>
                  </a:cxn>
                  <a:cxn ang="0">
                    <a:pos x="235" y="301"/>
                  </a:cxn>
                  <a:cxn ang="0">
                    <a:pos x="249" y="312"/>
                  </a:cxn>
                  <a:cxn ang="0">
                    <a:pos x="265" y="324"/>
                  </a:cxn>
                  <a:cxn ang="0">
                    <a:pos x="281" y="335"/>
                  </a:cxn>
                  <a:cxn ang="0">
                    <a:pos x="297" y="344"/>
                  </a:cxn>
                  <a:cxn ang="0">
                    <a:pos x="317" y="351"/>
                  </a:cxn>
                  <a:cxn ang="0">
                    <a:pos x="336" y="356"/>
                  </a:cxn>
                  <a:cxn ang="0">
                    <a:pos x="359" y="356"/>
                  </a:cxn>
                  <a:cxn ang="0">
                    <a:pos x="386" y="352"/>
                  </a:cxn>
                  <a:cxn ang="0">
                    <a:pos x="415" y="345"/>
                  </a:cxn>
                  <a:cxn ang="0">
                    <a:pos x="448" y="331"/>
                  </a:cxn>
                  <a:cxn ang="0">
                    <a:pos x="486" y="312"/>
                  </a:cxn>
                  <a:cxn ang="0">
                    <a:pos x="527" y="287"/>
                  </a:cxn>
                  <a:cxn ang="0">
                    <a:pos x="573" y="253"/>
                  </a:cxn>
                  <a:cxn ang="0">
                    <a:pos x="637" y="128"/>
                  </a:cxn>
                  <a:cxn ang="0">
                    <a:pos x="605" y="82"/>
                  </a:cxn>
                </a:cxnLst>
                <a:rect l="0" t="0" r="r" b="b"/>
                <a:pathLst>
                  <a:path w="637" h="356">
                    <a:moveTo>
                      <a:pt x="605" y="82"/>
                    </a:moveTo>
                    <a:lnTo>
                      <a:pt x="516" y="128"/>
                    </a:lnTo>
                    <a:lnTo>
                      <a:pt x="496" y="164"/>
                    </a:lnTo>
                    <a:lnTo>
                      <a:pt x="477" y="192"/>
                    </a:lnTo>
                    <a:lnTo>
                      <a:pt x="457" y="217"/>
                    </a:lnTo>
                    <a:lnTo>
                      <a:pt x="434" y="237"/>
                    </a:lnTo>
                    <a:lnTo>
                      <a:pt x="413" y="251"/>
                    </a:lnTo>
                    <a:lnTo>
                      <a:pt x="390" y="262"/>
                    </a:lnTo>
                    <a:lnTo>
                      <a:pt x="366" y="267"/>
                    </a:lnTo>
                    <a:lnTo>
                      <a:pt x="343" y="267"/>
                    </a:lnTo>
                    <a:lnTo>
                      <a:pt x="320" y="263"/>
                    </a:lnTo>
                    <a:lnTo>
                      <a:pt x="297" y="255"/>
                    </a:lnTo>
                    <a:lnTo>
                      <a:pt x="274" y="242"/>
                    </a:lnTo>
                    <a:lnTo>
                      <a:pt x="251" y="226"/>
                    </a:lnTo>
                    <a:lnTo>
                      <a:pt x="228" y="207"/>
                    </a:lnTo>
                    <a:lnTo>
                      <a:pt x="205" y="182"/>
                    </a:lnTo>
                    <a:lnTo>
                      <a:pt x="183" y="155"/>
                    </a:lnTo>
                    <a:lnTo>
                      <a:pt x="162" y="123"/>
                    </a:lnTo>
                    <a:lnTo>
                      <a:pt x="0" y="0"/>
                    </a:lnTo>
                    <a:lnTo>
                      <a:pt x="187" y="269"/>
                    </a:lnTo>
                    <a:lnTo>
                      <a:pt x="203" y="278"/>
                    </a:lnTo>
                    <a:lnTo>
                      <a:pt x="219" y="288"/>
                    </a:lnTo>
                    <a:lnTo>
                      <a:pt x="235" y="301"/>
                    </a:lnTo>
                    <a:lnTo>
                      <a:pt x="249" y="312"/>
                    </a:lnTo>
                    <a:lnTo>
                      <a:pt x="265" y="324"/>
                    </a:lnTo>
                    <a:lnTo>
                      <a:pt x="281" y="335"/>
                    </a:lnTo>
                    <a:lnTo>
                      <a:pt x="297" y="344"/>
                    </a:lnTo>
                    <a:lnTo>
                      <a:pt x="317" y="351"/>
                    </a:lnTo>
                    <a:lnTo>
                      <a:pt x="336" y="356"/>
                    </a:lnTo>
                    <a:lnTo>
                      <a:pt x="359" y="356"/>
                    </a:lnTo>
                    <a:lnTo>
                      <a:pt x="386" y="352"/>
                    </a:lnTo>
                    <a:lnTo>
                      <a:pt x="415" y="345"/>
                    </a:lnTo>
                    <a:lnTo>
                      <a:pt x="448" y="331"/>
                    </a:lnTo>
                    <a:lnTo>
                      <a:pt x="486" y="312"/>
                    </a:lnTo>
                    <a:lnTo>
                      <a:pt x="527" y="287"/>
                    </a:lnTo>
                    <a:lnTo>
                      <a:pt x="573" y="253"/>
                    </a:lnTo>
                    <a:lnTo>
                      <a:pt x="637" y="128"/>
                    </a:lnTo>
                    <a:lnTo>
                      <a:pt x="605" y="82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241"/>
            <p:cNvGrpSpPr>
              <a:grpSpLocks/>
            </p:cNvGrpSpPr>
            <p:nvPr/>
          </p:nvGrpSpPr>
          <p:grpSpPr bwMode="auto">
            <a:xfrm rot="23979111">
              <a:off x="3792" y="1440"/>
              <a:ext cx="1344" cy="1295"/>
              <a:chOff x="432" y="1872"/>
              <a:chExt cx="1776" cy="1679"/>
            </a:xfrm>
          </p:grpSpPr>
          <p:sp>
            <p:nvSpPr>
              <p:cNvPr id="144" name="AutoShape 242"/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872"/>
                <a:ext cx="1776" cy="1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43"/>
              <p:cNvSpPr>
                <a:spLocks/>
              </p:cNvSpPr>
              <p:nvPr/>
            </p:nvSpPr>
            <p:spPr bwMode="auto">
              <a:xfrm>
                <a:off x="1201" y="2826"/>
                <a:ext cx="527" cy="278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2" y="265"/>
                  </a:cxn>
                  <a:cxn ang="0">
                    <a:pos x="24" y="219"/>
                  </a:cxn>
                  <a:cxn ang="0">
                    <a:pos x="39" y="176"/>
                  </a:cxn>
                  <a:cxn ang="0">
                    <a:pos x="55" y="142"/>
                  </a:cxn>
                  <a:cxn ang="0">
                    <a:pos x="71" y="112"/>
                  </a:cxn>
                  <a:cxn ang="0">
                    <a:pos x="90" y="87"/>
                  </a:cxn>
                  <a:cxn ang="0">
                    <a:pos x="112" y="67"/>
                  </a:cxn>
                  <a:cxn ang="0">
                    <a:pos x="135" y="51"/>
                  </a:cxn>
                  <a:cxn ang="0">
                    <a:pos x="161" y="39"/>
                  </a:cxn>
                  <a:cxn ang="0">
                    <a:pos x="190" y="28"/>
                  </a:cxn>
                  <a:cxn ang="0">
                    <a:pos x="222" y="21"/>
                  </a:cxn>
                  <a:cxn ang="0">
                    <a:pos x="259" y="16"/>
                  </a:cxn>
                  <a:cxn ang="0">
                    <a:pos x="300" y="10"/>
                  </a:cxn>
                  <a:cxn ang="0">
                    <a:pos x="345" y="7"/>
                  </a:cxn>
                  <a:cxn ang="0">
                    <a:pos x="395" y="3"/>
                  </a:cxn>
                  <a:cxn ang="0">
                    <a:pos x="448" y="0"/>
                  </a:cxn>
                  <a:cxn ang="0">
                    <a:pos x="686" y="98"/>
                  </a:cxn>
                  <a:cxn ang="0">
                    <a:pos x="1053" y="199"/>
                  </a:cxn>
                  <a:cxn ang="0">
                    <a:pos x="816" y="423"/>
                  </a:cxn>
                  <a:cxn ang="0">
                    <a:pos x="423" y="557"/>
                  </a:cxn>
                  <a:cxn ang="0">
                    <a:pos x="370" y="551"/>
                  </a:cxn>
                  <a:cxn ang="0">
                    <a:pos x="323" y="550"/>
                  </a:cxn>
                  <a:cxn ang="0">
                    <a:pos x="282" y="546"/>
                  </a:cxn>
                  <a:cxn ang="0">
                    <a:pos x="247" y="544"/>
                  </a:cxn>
                  <a:cxn ang="0">
                    <a:pos x="215" y="542"/>
                  </a:cxn>
                  <a:cxn ang="0">
                    <a:pos x="186" y="541"/>
                  </a:cxn>
                  <a:cxn ang="0">
                    <a:pos x="163" y="535"/>
                  </a:cxn>
                  <a:cxn ang="0">
                    <a:pos x="142" y="528"/>
                  </a:cxn>
                  <a:cxn ang="0">
                    <a:pos x="122" y="519"/>
                  </a:cxn>
                  <a:cxn ang="0">
                    <a:pos x="105" y="505"/>
                  </a:cxn>
                  <a:cxn ang="0">
                    <a:pos x="89" y="489"/>
                  </a:cxn>
                  <a:cxn ang="0">
                    <a:pos x="71" y="468"/>
                  </a:cxn>
                  <a:cxn ang="0">
                    <a:pos x="55" y="439"/>
                  </a:cxn>
                  <a:cxn ang="0">
                    <a:pos x="39" y="407"/>
                  </a:cxn>
                  <a:cxn ang="0">
                    <a:pos x="19" y="366"/>
                  </a:cxn>
                  <a:cxn ang="0">
                    <a:pos x="0" y="320"/>
                  </a:cxn>
                </a:cxnLst>
                <a:rect l="0" t="0" r="r" b="b"/>
                <a:pathLst>
                  <a:path w="1053" h="557">
                    <a:moveTo>
                      <a:pt x="0" y="320"/>
                    </a:moveTo>
                    <a:lnTo>
                      <a:pt x="12" y="265"/>
                    </a:lnTo>
                    <a:lnTo>
                      <a:pt x="24" y="219"/>
                    </a:lnTo>
                    <a:lnTo>
                      <a:pt x="39" y="176"/>
                    </a:lnTo>
                    <a:lnTo>
                      <a:pt x="55" y="142"/>
                    </a:lnTo>
                    <a:lnTo>
                      <a:pt x="71" y="112"/>
                    </a:lnTo>
                    <a:lnTo>
                      <a:pt x="90" y="87"/>
                    </a:lnTo>
                    <a:lnTo>
                      <a:pt x="112" y="67"/>
                    </a:lnTo>
                    <a:lnTo>
                      <a:pt x="135" y="51"/>
                    </a:lnTo>
                    <a:lnTo>
                      <a:pt x="161" y="39"/>
                    </a:lnTo>
                    <a:lnTo>
                      <a:pt x="190" y="28"/>
                    </a:lnTo>
                    <a:lnTo>
                      <a:pt x="222" y="21"/>
                    </a:lnTo>
                    <a:lnTo>
                      <a:pt x="259" y="16"/>
                    </a:lnTo>
                    <a:lnTo>
                      <a:pt x="300" y="10"/>
                    </a:lnTo>
                    <a:lnTo>
                      <a:pt x="345" y="7"/>
                    </a:lnTo>
                    <a:lnTo>
                      <a:pt x="395" y="3"/>
                    </a:lnTo>
                    <a:lnTo>
                      <a:pt x="448" y="0"/>
                    </a:lnTo>
                    <a:lnTo>
                      <a:pt x="686" y="98"/>
                    </a:lnTo>
                    <a:lnTo>
                      <a:pt x="1053" y="199"/>
                    </a:lnTo>
                    <a:lnTo>
                      <a:pt x="816" y="423"/>
                    </a:lnTo>
                    <a:lnTo>
                      <a:pt x="423" y="557"/>
                    </a:lnTo>
                    <a:lnTo>
                      <a:pt x="370" y="551"/>
                    </a:lnTo>
                    <a:lnTo>
                      <a:pt x="323" y="550"/>
                    </a:lnTo>
                    <a:lnTo>
                      <a:pt x="282" y="546"/>
                    </a:lnTo>
                    <a:lnTo>
                      <a:pt x="247" y="544"/>
                    </a:lnTo>
                    <a:lnTo>
                      <a:pt x="215" y="542"/>
                    </a:lnTo>
                    <a:lnTo>
                      <a:pt x="186" y="541"/>
                    </a:lnTo>
                    <a:lnTo>
                      <a:pt x="163" y="535"/>
                    </a:lnTo>
                    <a:lnTo>
                      <a:pt x="142" y="528"/>
                    </a:lnTo>
                    <a:lnTo>
                      <a:pt x="122" y="519"/>
                    </a:lnTo>
                    <a:lnTo>
                      <a:pt x="105" y="505"/>
                    </a:lnTo>
                    <a:lnTo>
                      <a:pt x="89" y="489"/>
                    </a:lnTo>
                    <a:lnTo>
                      <a:pt x="71" y="468"/>
                    </a:lnTo>
                    <a:lnTo>
                      <a:pt x="55" y="439"/>
                    </a:lnTo>
                    <a:lnTo>
                      <a:pt x="39" y="407"/>
                    </a:lnTo>
                    <a:lnTo>
                      <a:pt x="19" y="366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44"/>
              <p:cNvSpPr>
                <a:spLocks/>
              </p:cNvSpPr>
              <p:nvPr/>
            </p:nvSpPr>
            <p:spPr bwMode="auto">
              <a:xfrm>
                <a:off x="1155" y="3351"/>
                <a:ext cx="408" cy="199"/>
              </a:xfrm>
              <a:custGeom>
                <a:avLst/>
                <a:gdLst/>
                <a:ahLst/>
                <a:cxnLst>
                  <a:cxn ang="0">
                    <a:pos x="5" y="181"/>
                  </a:cxn>
                  <a:cxn ang="0">
                    <a:pos x="41" y="137"/>
                  </a:cxn>
                  <a:cxn ang="0">
                    <a:pos x="73" y="99"/>
                  </a:cxn>
                  <a:cxn ang="0">
                    <a:pos x="105" y="69"/>
                  </a:cxn>
                  <a:cxn ang="0">
                    <a:pos x="133" y="44"/>
                  </a:cxn>
                  <a:cxn ang="0">
                    <a:pos x="162" y="26"/>
                  </a:cxn>
                  <a:cxn ang="0">
                    <a:pos x="189" y="12"/>
                  </a:cxn>
                  <a:cxn ang="0">
                    <a:pos x="217" y="3"/>
                  </a:cxn>
                  <a:cxn ang="0">
                    <a:pos x="246" y="0"/>
                  </a:cxn>
                  <a:cxn ang="0">
                    <a:pos x="274" y="0"/>
                  </a:cxn>
                  <a:cxn ang="0">
                    <a:pos x="306" y="3"/>
                  </a:cxn>
                  <a:cxn ang="0">
                    <a:pos x="338" y="12"/>
                  </a:cxn>
                  <a:cxn ang="0">
                    <a:pos x="374" y="23"/>
                  </a:cxn>
                  <a:cxn ang="0">
                    <a:pos x="411" y="37"/>
                  </a:cxn>
                  <a:cxn ang="0">
                    <a:pos x="452" y="53"/>
                  </a:cxn>
                  <a:cxn ang="0">
                    <a:pos x="498" y="71"/>
                  </a:cxn>
                  <a:cxn ang="0">
                    <a:pos x="548" y="92"/>
                  </a:cxn>
                  <a:cxn ang="0">
                    <a:pos x="817" y="386"/>
                  </a:cxn>
                  <a:cxn ang="0">
                    <a:pos x="265" y="398"/>
                  </a:cxn>
                  <a:cxn ang="0">
                    <a:pos x="247" y="388"/>
                  </a:cxn>
                  <a:cxn ang="0">
                    <a:pos x="231" y="379"/>
                  </a:cxn>
                  <a:cxn ang="0">
                    <a:pos x="215" y="372"/>
                  </a:cxn>
                  <a:cxn ang="0">
                    <a:pos x="199" y="364"/>
                  </a:cxn>
                  <a:cxn ang="0">
                    <a:pos x="185" y="361"/>
                  </a:cxn>
                  <a:cxn ang="0">
                    <a:pos x="171" y="356"/>
                  </a:cxn>
                  <a:cxn ang="0">
                    <a:pos x="157" y="352"/>
                  </a:cxn>
                  <a:cxn ang="0">
                    <a:pos x="144" y="348"/>
                  </a:cxn>
                  <a:cxn ang="0">
                    <a:pos x="96" y="334"/>
                  </a:cxn>
                  <a:cxn ang="0">
                    <a:pos x="61" y="316"/>
                  </a:cxn>
                  <a:cxn ang="0">
                    <a:pos x="34" y="299"/>
                  </a:cxn>
                  <a:cxn ang="0">
                    <a:pos x="14" y="277"/>
                  </a:cxn>
                  <a:cxn ang="0">
                    <a:pos x="4" y="256"/>
                  </a:cxn>
                  <a:cxn ang="0">
                    <a:pos x="0" y="233"/>
                  </a:cxn>
                  <a:cxn ang="0">
                    <a:pos x="0" y="208"/>
                  </a:cxn>
                  <a:cxn ang="0">
                    <a:pos x="5" y="181"/>
                  </a:cxn>
                </a:cxnLst>
                <a:rect l="0" t="0" r="r" b="b"/>
                <a:pathLst>
                  <a:path w="817" h="398">
                    <a:moveTo>
                      <a:pt x="5" y="181"/>
                    </a:moveTo>
                    <a:lnTo>
                      <a:pt x="41" y="137"/>
                    </a:lnTo>
                    <a:lnTo>
                      <a:pt x="73" y="99"/>
                    </a:lnTo>
                    <a:lnTo>
                      <a:pt x="105" y="69"/>
                    </a:lnTo>
                    <a:lnTo>
                      <a:pt x="133" y="44"/>
                    </a:lnTo>
                    <a:lnTo>
                      <a:pt x="162" y="26"/>
                    </a:lnTo>
                    <a:lnTo>
                      <a:pt x="189" y="12"/>
                    </a:lnTo>
                    <a:lnTo>
                      <a:pt x="217" y="3"/>
                    </a:lnTo>
                    <a:lnTo>
                      <a:pt x="246" y="0"/>
                    </a:lnTo>
                    <a:lnTo>
                      <a:pt x="274" y="0"/>
                    </a:lnTo>
                    <a:lnTo>
                      <a:pt x="306" y="3"/>
                    </a:lnTo>
                    <a:lnTo>
                      <a:pt x="338" y="12"/>
                    </a:lnTo>
                    <a:lnTo>
                      <a:pt x="374" y="23"/>
                    </a:lnTo>
                    <a:lnTo>
                      <a:pt x="411" y="37"/>
                    </a:lnTo>
                    <a:lnTo>
                      <a:pt x="452" y="53"/>
                    </a:lnTo>
                    <a:lnTo>
                      <a:pt x="498" y="71"/>
                    </a:lnTo>
                    <a:lnTo>
                      <a:pt x="548" y="92"/>
                    </a:lnTo>
                    <a:lnTo>
                      <a:pt x="817" y="386"/>
                    </a:lnTo>
                    <a:lnTo>
                      <a:pt x="265" y="398"/>
                    </a:lnTo>
                    <a:lnTo>
                      <a:pt x="247" y="388"/>
                    </a:lnTo>
                    <a:lnTo>
                      <a:pt x="231" y="379"/>
                    </a:lnTo>
                    <a:lnTo>
                      <a:pt x="215" y="372"/>
                    </a:lnTo>
                    <a:lnTo>
                      <a:pt x="199" y="364"/>
                    </a:lnTo>
                    <a:lnTo>
                      <a:pt x="185" y="361"/>
                    </a:lnTo>
                    <a:lnTo>
                      <a:pt x="171" y="356"/>
                    </a:lnTo>
                    <a:lnTo>
                      <a:pt x="157" y="352"/>
                    </a:lnTo>
                    <a:lnTo>
                      <a:pt x="144" y="348"/>
                    </a:lnTo>
                    <a:lnTo>
                      <a:pt x="96" y="334"/>
                    </a:lnTo>
                    <a:lnTo>
                      <a:pt x="61" y="316"/>
                    </a:lnTo>
                    <a:lnTo>
                      <a:pt x="34" y="299"/>
                    </a:lnTo>
                    <a:lnTo>
                      <a:pt x="14" y="277"/>
                    </a:lnTo>
                    <a:lnTo>
                      <a:pt x="4" y="256"/>
                    </a:lnTo>
                    <a:lnTo>
                      <a:pt x="0" y="233"/>
                    </a:lnTo>
                    <a:lnTo>
                      <a:pt x="0" y="208"/>
                    </a:lnTo>
                    <a:lnTo>
                      <a:pt x="5" y="18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45"/>
              <p:cNvSpPr>
                <a:spLocks/>
              </p:cNvSpPr>
              <p:nvPr/>
            </p:nvSpPr>
            <p:spPr bwMode="auto">
              <a:xfrm>
                <a:off x="633" y="3007"/>
                <a:ext cx="231" cy="306"/>
              </a:xfrm>
              <a:custGeom>
                <a:avLst/>
                <a:gdLst/>
                <a:ahLst/>
                <a:cxnLst>
                  <a:cxn ang="0">
                    <a:pos x="377" y="17"/>
                  </a:cxn>
                  <a:cxn ang="0">
                    <a:pos x="342" y="9"/>
                  </a:cxn>
                  <a:cxn ang="0">
                    <a:pos x="310" y="3"/>
                  </a:cxn>
                  <a:cxn ang="0">
                    <a:pos x="281" y="0"/>
                  </a:cxn>
                  <a:cxn ang="0">
                    <a:pos x="256" y="0"/>
                  </a:cxn>
                  <a:cxn ang="0">
                    <a:pos x="233" y="1"/>
                  </a:cxn>
                  <a:cxn ang="0">
                    <a:pos x="214" y="5"/>
                  </a:cxn>
                  <a:cxn ang="0">
                    <a:pos x="196" y="12"/>
                  </a:cxn>
                  <a:cxn ang="0">
                    <a:pos x="180" y="21"/>
                  </a:cxn>
                  <a:cxn ang="0">
                    <a:pos x="164" y="34"/>
                  </a:cxn>
                  <a:cxn ang="0">
                    <a:pos x="150" y="48"/>
                  </a:cxn>
                  <a:cxn ang="0">
                    <a:pos x="135" y="66"/>
                  </a:cxn>
                  <a:cxn ang="0">
                    <a:pos x="121" y="85"/>
                  </a:cxn>
                  <a:cxn ang="0">
                    <a:pos x="107" y="108"/>
                  </a:cxn>
                  <a:cxn ang="0">
                    <a:pos x="91" y="133"/>
                  </a:cxn>
                  <a:cxn ang="0">
                    <a:pos x="75" y="162"/>
                  </a:cxn>
                  <a:cxn ang="0">
                    <a:pos x="57" y="194"/>
                  </a:cxn>
                  <a:cxn ang="0">
                    <a:pos x="46" y="365"/>
                  </a:cxn>
                  <a:cxn ang="0">
                    <a:pos x="0" y="610"/>
                  </a:cxn>
                  <a:cxn ang="0">
                    <a:pos x="203" y="535"/>
                  </a:cxn>
                  <a:cxn ang="0">
                    <a:pos x="395" y="340"/>
                  </a:cxn>
                  <a:cxn ang="0">
                    <a:pos x="420" y="277"/>
                  </a:cxn>
                  <a:cxn ang="0">
                    <a:pos x="440" y="231"/>
                  </a:cxn>
                  <a:cxn ang="0">
                    <a:pos x="454" y="194"/>
                  </a:cxn>
                  <a:cxn ang="0">
                    <a:pos x="461" y="163"/>
                  </a:cxn>
                  <a:cxn ang="0">
                    <a:pos x="458" y="135"/>
                  </a:cxn>
                  <a:cxn ang="0">
                    <a:pos x="443" y="105"/>
                  </a:cxn>
                  <a:cxn ang="0">
                    <a:pos x="418" y="66"/>
                  </a:cxn>
                  <a:cxn ang="0">
                    <a:pos x="377" y="17"/>
                  </a:cxn>
                </a:cxnLst>
                <a:rect l="0" t="0" r="r" b="b"/>
                <a:pathLst>
                  <a:path w="461" h="610">
                    <a:moveTo>
                      <a:pt x="377" y="17"/>
                    </a:moveTo>
                    <a:lnTo>
                      <a:pt x="342" y="9"/>
                    </a:lnTo>
                    <a:lnTo>
                      <a:pt x="310" y="3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33" y="1"/>
                    </a:lnTo>
                    <a:lnTo>
                      <a:pt x="214" y="5"/>
                    </a:lnTo>
                    <a:lnTo>
                      <a:pt x="196" y="12"/>
                    </a:lnTo>
                    <a:lnTo>
                      <a:pt x="180" y="21"/>
                    </a:lnTo>
                    <a:lnTo>
                      <a:pt x="164" y="34"/>
                    </a:lnTo>
                    <a:lnTo>
                      <a:pt x="150" y="48"/>
                    </a:lnTo>
                    <a:lnTo>
                      <a:pt x="135" y="66"/>
                    </a:lnTo>
                    <a:lnTo>
                      <a:pt x="121" y="85"/>
                    </a:lnTo>
                    <a:lnTo>
                      <a:pt x="107" y="108"/>
                    </a:lnTo>
                    <a:lnTo>
                      <a:pt x="91" y="133"/>
                    </a:lnTo>
                    <a:lnTo>
                      <a:pt x="75" y="162"/>
                    </a:lnTo>
                    <a:lnTo>
                      <a:pt x="57" y="194"/>
                    </a:lnTo>
                    <a:lnTo>
                      <a:pt x="46" y="365"/>
                    </a:lnTo>
                    <a:lnTo>
                      <a:pt x="0" y="610"/>
                    </a:lnTo>
                    <a:lnTo>
                      <a:pt x="203" y="535"/>
                    </a:lnTo>
                    <a:lnTo>
                      <a:pt x="395" y="340"/>
                    </a:lnTo>
                    <a:lnTo>
                      <a:pt x="420" y="277"/>
                    </a:lnTo>
                    <a:lnTo>
                      <a:pt x="440" y="231"/>
                    </a:lnTo>
                    <a:lnTo>
                      <a:pt x="454" y="194"/>
                    </a:lnTo>
                    <a:lnTo>
                      <a:pt x="461" y="163"/>
                    </a:lnTo>
                    <a:lnTo>
                      <a:pt x="458" y="135"/>
                    </a:lnTo>
                    <a:lnTo>
                      <a:pt x="443" y="105"/>
                    </a:lnTo>
                    <a:lnTo>
                      <a:pt x="418" y="66"/>
                    </a:lnTo>
                    <a:lnTo>
                      <a:pt x="377" y="17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46"/>
              <p:cNvSpPr>
                <a:spLocks/>
              </p:cNvSpPr>
              <p:nvPr/>
            </p:nvSpPr>
            <p:spPr bwMode="auto">
              <a:xfrm>
                <a:off x="1873" y="2789"/>
                <a:ext cx="335" cy="201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21" y="101"/>
                  </a:cxn>
                  <a:cxn ang="0">
                    <a:pos x="41" y="74"/>
                  </a:cxn>
                  <a:cxn ang="0">
                    <a:pos x="61" y="53"/>
                  </a:cxn>
                  <a:cxn ang="0">
                    <a:pos x="78" y="35"/>
                  </a:cxn>
                  <a:cxn ang="0">
                    <a:pos x="98" y="23"/>
                  </a:cxn>
                  <a:cxn ang="0">
                    <a:pos x="116" y="12"/>
                  </a:cxn>
                  <a:cxn ang="0">
                    <a:pos x="134" y="5"/>
                  </a:cxn>
                  <a:cxn ang="0">
                    <a:pos x="151" y="1"/>
                  </a:cxn>
                  <a:cxn ang="0">
                    <a:pos x="171" y="0"/>
                  </a:cxn>
                  <a:cxn ang="0">
                    <a:pos x="191" y="1"/>
                  </a:cxn>
                  <a:cxn ang="0">
                    <a:pos x="214" y="5"/>
                  </a:cxn>
                  <a:cxn ang="0">
                    <a:pos x="237" y="10"/>
                  </a:cxn>
                  <a:cxn ang="0">
                    <a:pos x="263" y="18"/>
                  </a:cxn>
                  <a:cxn ang="0">
                    <a:pos x="290" y="28"/>
                  </a:cxn>
                  <a:cxn ang="0">
                    <a:pos x="322" y="39"/>
                  </a:cxn>
                  <a:cxn ang="0">
                    <a:pos x="356" y="50"/>
                  </a:cxn>
                  <a:cxn ang="0">
                    <a:pos x="475" y="171"/>
                  </a:cxn>
                  <a:cxn ang="0">
                    <a:pos x="671" y="325"/>
                  </a:cxn>
                  <a:cxn ang="0">
                    <a:pos x="473" y="402"/>
                  </a:cxn>
                  <a:cxn ang="0">
                    <a:pos x="199" y="382"/>
                  </a:cxn>
                  <a:cxn ang="0">
                    <a:pos x="141" y="352"/>
                  </a:cxn>
                  <a:cxn ang="0">
                    <a:pos x="94" y="331"/>
                  </a:cxn>
                  <a:cxn ang="0">
                    <a:pos x="59" y="313"/>
                  </a:cxn>
                  <a:cxn ang="0">
                    <a:pos x="34" y="293"/>
                  </a:cxn>
                  <a:cxn ang="0">
                    <a:pos x="18" y="272"/>
                  </a:cxn>
                  <a:cxn ang="0">
                    <a:pos x="7" y="240"/>
                  </a:cxn>
                  <a:cxn ang="0">
                    <a:pos x="2" y="194"/>
                  </a:cxn>
                  <a:cxn ang="0">
                    <a:pos x="0" y="131"/>
                  </a:cxn>
                </a:cxnLst>
                <a:rect l="0" t="0" r="r" b="b"/>
                <a:pathLst>
                  <a:path w="671" h="402">
                    <a:moveTo>
                      <a:pt x="0" y="131"/>
                    </a:moveTo>
                    <a:lnTo>
                      <a:pt x="21" y="101"/>
                    </a:lnTo>
                    <a:lnTo>
                      <a:pt x="41" y="74"/>
                    </a:lnTo>
                    <a:lnTo>
                      <a:pt x="61" y="53"/>
                    </a:lnTo>
                    <a:lnTo>
                      <a:pt x="78" y="35"/>
                    </a:lnTo>
                    <a:lnTo>
                      <a:pt x="98" y="23"/>
                    </a:lnTo>
                    <a:lnTo>
                      <a:pt x="116" y="12"/>
                    </a:lnTo>
                    <a:lnTo>
                      <a:pt x="134" y="5"/>
                    </a:lnTo>
                    <a:lnTo>
                      <a:pt x="151" y="1"/>
                    </a:lnTo>
                    <a:lnTo>
                      <a:pt x="171" y="0"/>
                    </a:lnTo>
                    <a:lnTo>
                      <a:pt x="191" y="1"/>
                    </a:lnTo>
                    <a:lnTo>
                      <a:pt x="214" y="5"/>
                    </a:lnTo>
                    <a:lnTo>
                      <a:pt x="237" y="10"/>
                    </a:lnTo>
                    <a:lnTo>
                      <a:pt x="263" y="18"/>
                    </a:lnTo>
                    <a:lnTo>
                      <a:pt x="290" y="28"/>
                    </a:lnTo>
                    <a:lnTo>
                      <a:pt x="322" y="39"/>
                    </a:lnTo>
                    <a:lnTo>
                      <a:pt x="356" y="50"/>
                    </a:lnTo>
                    <a:lnTo>
                      <a:pt x="475" y="171"/>
                    </a:lnTo>
                    <a:lnTo>
                      <a:pt x="671" y="325"/>
                    </a:lnTo>
                    <a:lnTo>
                      <a:pt x="473" y="402"/>
                    </a:lnTo>
                    <a:lnTo>
                      <a:pt x="199" y="382"/>
                    </a:lnTo>
                    <a:lnTo>
                      <a:pt x="141" y="352"/>
                    </a:lnTo>
                    <a:lnTo>
                      <a:pt x="94" y="331"/>
                    </a:lnTo>
                    <a:lnTo>
                      <a:pt x="59" y="313"/>
                    </a:lnTo>
                    <a:lnTo>
                      <a:pt x="34" y="293"/>
                    </a:lnTo>
                    <a:lnTo>
                      <a:pt x="18" y="272"/>
                    </a:lnTo>
                    <a:lnTo>
                      <a:pt x="7" y="240"/>
                    </a:lnTo>
                    <a:lnTo>
                      <a:pt x="2" y="19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47"/>
              <p:cNvSpPr>
                <a:spLocks/>
              </p:cNvSpPr>
              <p:nvPr/>
            </p:nvSpPr>
            <p:spPr bwMode="auto">
              <a:xfrm>
                <a:off x="1405" y="2012"/>
                <a:ext cx="292" cy="236"/>
              </a:xfrm>
              <a:custGeom>
                <a:avLst/>
                <a:gdLst/>
                <a:ahLst/>
                <a:cxnLst>
                  <a:cxn ang="0">
                    <a:pos x="584" y="196"/>
                  </a:cxn>
                  <a:cxn ang="0">
                    <a:pos x="359" y="0"/>
                  </a:cxn>
                  <a:cxn ang="0">
                    <a:pos x="162" y="0"/>
                  </a:cxn>
                  <a:cxn ang="0">
                    <a:pos x="0" y="98"/>
                  </a:cxn>
                  <a:cxn ang="0">
                    <a:pos x="146" y="310"/>
                  </a:cxn>
                  <a:cxn ang="0">
                    <a:pos x="325" y="474"/>
                  </a:cxn>
                  <a:cxn ang="0">
                    <a:pos x="535" y="474"/>
                  </a:cxn>
                  <a:cxn ang="0">
                    <a:pos x="584" y="196"/>
                  </a:cxn>
                </a:cxnLst>
                <a:rect l="0" t="0" r="r" b="b"/>
                <a:pathLst>
                  <a:path w="584" h="474">
                    <a:moveTo>
                      <a:pt x="584" y="196"/>
                    </a:moveTo>
                    <a:lnTo>
                      <a:pt x="359" y="0"/>
                    </a:lnTo>
                    <a:lnTo>
                      <a:pt x="162" y="0"/>
                    </a:lnTo>
                    <a:lnTo>
                      <a:pt x="0" y="98"/>
                    </a:lnTo>
                    <a:lnTo>
                      <a:pt x="146" y="310"/>
                    </a:lnTo>
                    <a:lnTo>
                      <a:pt x="325" y="474"/>
                    </a:lnTo>
                    <a:lnTo>
                      <a:pt x="535" y="474"/>
                    </a:lnTo>
                    <a:lnTo>
                      <a:pt x="584" y="196"/>
                    </a:lnTo>
                    <a:close/>
                  </a:path>
                </a:pathLst>
              </a:custGeom>
              <a:solidFill>
                <a:srgbClr val="004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48"/>
              <p:cNvSpPr>
                <a:spLocks/>
              </p:cNvSpPr>
              <p:nvPr/>
            </p:nvSpPr>
            <p:spPr bwMode="auto">
              <a:xfrm>
                <a:off x="1649" y="1880"/>
                <a:ext cx="200" cy="1204"/>
              </a:xfrm>
              <a:custGeom>
                <a:avLst/>
                <a:gdLst/>
                <a:ahLst/>
                <a:cxnLst>
                  <a:cxn ang="0">
                    <a:pos x="97" y="2146"/>
                  </a:cxn>
                  <a:cxn ang="0">
                    <a:pos x="194" y="1803"/>
                  </a:cxn>
                  <a:cxn ang="0">
                    <a:pos x="308" y="1014"/>
                  </a:cxn>
                  <a:cxn ang="0">
                    <a:pos x="305" y="927"/>
                  </a:cxn>
                  <a:cxn ang="0">
                    <a:pos x="301" y="847"/>
                  </a:cxn>
                  <a:cxn ang="0">
                    <a:pos x="299" y="772"/>
                  </a:cxn>
                  <a:cxn ang="0">
                    <a:pos x="299" y="706"/>
                  </a:cxn>
                  <a:cxn ang="0">
                    <a:pos x="298" y="644"/>
                  </a:cxn>
                  <a:cxn ang="0">
                    <a:pos x="294" y="585"/>
                  </a:cxn>
                  <a:cxn ang="0">
                    <a:pos x="289" y="532"/>
                  </a:cxn>
                  <a:cxn ang="0">
                    <a:pos x="280" y="480"/>
                  </a:cxn>
                  <a:cxn ang="0">
                    <a:pos x="267" y="432"/>
                  </a:cxn>
                  <a:cxn ang="0">
                    <a:pos x="250" y="384"/>
                  </a:cxn>
                  <a:cxn ang="0">
                    <a:pos x="226" y="336"/>
                  </a:cxn>
                  <a:cxn ang="0">
                    <a:pos x="196" y="290"/>
                  </a:cxn>
                  <a:cxn ang="0">
                    <a:pos x="161" y="240"/>
                  </a:cxn>
                  <a:cxn ang="0">
                    <a:pos x="116" y="190"/>
                  </a:cxn>
                  <a:cxn ang="0">
                    <a:pos x="63" y="139"/>
                  </a:cxn>
                  <a:cxn ang="0">
                    <a:pos x="0" y="82"/>
                  </a:cxn>
                  <a:cxn ang="0">
                    <a:pos x="0" y="0"/>
                  </a:cxn>
                  <a:cxn ang="0">
                    <a:pos x="100" y="91"/>
                  </a:cxn>
                  <a:cxn ang="0">
                    <a:pos x="184" y="182"/>
                  </a:cxn>
                  <a:cxn ang="0">
                    <a:pos x="251" y="271"/>
                  </a:cxn>
                  <a:cxn ang="0">
                    <a:pos x="303" y="358"/>
                  </a:cxn>
                  <a:cxn ang="0">
                    <a:pos x="342" y="445"/>
                  </a:cxn>
                  <a:cxn ang="0">
                    <a:pos x="371" y="530"/>
                  </a:cxn>
                  <a:cxn ang="0">
                    <a:pos x="388" y="618"/>
                  </a:cxn>
                  <a:cxn ang="0">
                    <a:pos x="397" y="705"/>
                  </a:cxn>
                  <a:cxn ang="0">
                    <a:pos x="399" y="792"/>
                  </a:cxn>
                  <a:cxn ang="0">
                    <a:pos x="394" y="881"/>
                  </a:cxn>
                  <a:cxn ang="0">
                    <a:pos x="383" y="972"/>
                  </a:cxn>
                  <a:cxn ang="0">
                    <a:pos x="371" y="1064"/>
                  </a:cxn>
                  <a:cxn ang="0">
                    <a:pos x="355" y="1158"/>
                  </a:cxn>
                  <a:cxn ang="0">
                    <a:pos x="339" y="1255"/>
                  </a:cxn>
                  <a:cxn ang="0">
                    <a:pos x="323" y="1354"/>
                  </a:cxn>
                  <a:cxn ang="0">
                    <a:pos x="308" y="1457"/>
                  </a:cxn>
                  <a:cxn ang="0">
                    <a:pos x="114" y="2310"/>
                  </a:cxn>
                  <a:cxn ang="0">
                    <a:pos x="32" y="2408"/>
                  </a:cxn>
                  <a:cxn ang="0">
                    <a:pos x="0" y="2310"/>
                  </a:cxn>
                  <a:cxn ang="0">
                    <a:pos x="97" y="2146"/>
                  </a:cxn>
                </a:cxnLst>
                <a:rect l="0" t="0" r="r" b="b"/>
                <a:pathLst>
                  <a:path w="399" h="2408">
                    <a:moveTo>
                      <a:pt x="97" y="2146"/>
                    </a:moveTo>
                    <a:lnTo>
                      <a:pt x="194" y="1803"/>
                    </a:lnTo>
                    <a:lnTo>
                      <a:pt x="308" y="1014"/>
                    </a:lnTo>
                    <a:lnTo>
                      <a:pt x="305" y="927"/>
                    </a:lnTo>
                    <a:lnTo>
                      <a:pt x="301" y="847"/>
                    </a:lnTo>
                    <a:lnTo>
                      <a:pt x="299" y="772"/>
                    </a:lnTo>
                    <a:lnTo>
                      <a:pt x="299" y="706"/>
                    </a:lnTo>
                    <a:lnTo>
                      <a:pt x="298" y="644"/>
                    </a:lnTo>
                    <a:lnTo>
                      <a:pt x="294" y="585"/>
                    </a:lnTo>
                    <a:lnTo>
                      <a:pt x="289" y="532"/>
                    </a:lnTo>
                    <a:lnTo>
                      <a:pt x="280" y="480"/>
                    </a:lnTo>
                    <a:lnTo>
                      <a:pt x="267" y="432"/>
                    </a:lnTo>
                    <a:lnTo>
                      <a:pt x="250" y="384"/>
                    </a:lnTo>
                    <a:lnTo>
                      <a:pt x="226" y="336"/>
                    </a:lnTo>
                    <a:lnTo>
                      <a:pt x="196" y="290"/>
                    </a:lnTo>
                    <a:lnTo>
                      <a:pt x="161" y="240"/>
                    </a:lnTo>
                    <a:lnTo>
                      <a:pt x="116" y="190"/>
                    </a:lnTo>
                    <a:lnTo>
                      <a:pt x="63" y="139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100" y="91"/>
                    </a:lnTo>
                    <a:lnTo>
                      <a:pt x="184" y="182"/>
                    </a:lnTo>
                    <a:lnTo>
                      <a:pt x="251" y="271"/>
                    </a:lnTo>
                    <a:lnTo>
                      <a:pt x="303" y="358"/>
                    </a:lnTo>
                    <a:lnTo>
                      <a:pt x="342" y="445"/>
                    </a:lnTo>
                    <a:lnTo>
                      <a:pt x="371" y="530"/>
                    </a:lnTo>
                    <a:lnTo>
                      <a:pt x="388" y="618"/>
                    </a:lnTo>
                    <a:lnTo>
                      <a:pt x="397" y="705"/>
                    </a:lnTo>
                    <a:lnTo>
                      <a:pt x="399" y="792"/>
                    </a:lnTo>
                    <a:lnTo>
                      <a:pt x="394" y="881"/>
                    </a:lnTo>
                    <a:lnTo>
                      <a:pt x="383" y="972"/>
                    </a:lnTo>
                    <a:lnTo>
                      <a:pt x="371" y="1064"/>
                    </a:lnTo>
                    <a:lnTo>
                      <a:pt x="355" y="1158"/>
                    </a:lnTo>
                    <a:lnTo>
                      <a:pt x="339" y="1255"/>
                    </a:lnTo>
                    <a:lnTo>
                      <a:pt x="323" y="1354"/>
                    </a:lnTo>
                    <a:lnTo>
                      <a:pt x="308" y="1457"/>
                    </a:lnTo>
                    <a:lnTo>
                      <a:pt x="114" y="2310"/>
                    </a:lnTo>
                    <a:lnTo>
                      <a:pt x="32" y="2408"/>
                    </a:lnTo>
                    <a:lnTo>
                      <a:pt x="0" y="2310"/>
                    </a:lnTo>
                    <a:lnTo>
                      <a:pt x="97" y="2146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49"/>
              <p:cNvSpPr>
                <a:spLocks/>
              </p:cNvSpPr>
              <p:nvPr/>
            </p:nvSpPr>
            <p:spPr bwMode="auto">
              <a:xfrm>
                <a:off x="732" y="2159"/>
                <a:ext cx="900" cy="1391"/>
              </a:xfrm>
              <a:custGeom>
                <a:avLst/>
                <a:gdLst/>
                <a:ahLst/>
                <a:cxnLst>
                  <a:cxn ang="0">
                    <a:pos x="779" y="164"/>
                  </a:cxn>
                  <a:cxn ang="0">
                    <a:pos x="747" y="66"/>
                  </a:cxn>
                  <a:cxn ang="0">
                    <a:pos x="455" y="16"/>
                  </a:cxn>
                  <a:cxn ang="0">
                    <a:pos x="373" y="50"/>
                  </a:cxn>
                  <a:cxn ang="0">
                    <a:pos x="535" y="573"/>
                  </a:cxn>
                  <a:cxn ang="0">
                    <a:pos x="585" y="2294"/>
                  </a:cxn>
                  <a:cxn ang="0">
                    <a:pos x="455" y="2490"/>
                  </a:cxn>
                  <a:cxn ang="0">
                    <a:pos x="18" y="2342"/>
                  </a:cxn>
                  <a:cxn ang="0">
                    <a:pos x="195" y="2539"/>
                  </a:cxn>
                  <a:cxn ang="0">
                    <a:pos x="617" y="2539"/>
                  </a:cxn>
                  <a:cxn ang="0">
                    <a:pos x="669" y="2598"/>
                  </a:cxn>
                  <a:cxn ang="0">
                    <a:pos x="699" y="2650"/>
                  </a:cxn>
                  <a:cxn ang="0">
                    <a:pos x="722" y="2708"/>
                  </a:cxn>
                  <a:cxn ang="0">
                    <a:pos x="747" y="2783"/>
                  </a:cxn>
                  <a:cxn ang="0">
                    <a:pos x="934" y="2728"/>
                  </a:cxn>
                  <a:cxn ang="0">
                    <a:pos x="879" y="2620"/>
                  </a:cxn>
                  <a:cxn ang="0">
                    <a:pos x="840" y="2507"/>
                  </a:cxn>
                  <a:cxn ang="0">
                    <a:pos x="802" y="2390"/>
                  </a:cxn>
                  <a:cxn ang="0">
                    <a:pos x="841" y="2280"/>
                  </a:cxn>
                  <a:cxn ang="0">
                    <a:pos x="945" y="2207"/>
                  </a:cxn>
                  <a:cxn ang="0">
                    <a:pos x="1027" y="2155"/>
                  </a:cxn>
                  <a:cxn ang="0">
                    <a:pos x="1096" y="2118"/>
                  </a:cxn>
                  <a:cxn ang="0">
                    <a:pos x="1160" y="2089"/>
                  </a:cxn>
                  <a:cxn ang="0">
                    <a:pos x="1229" y="2063"/>
                  </a:cxn>
                  <a:cxn ang="0">
                    <a:pos x="1311" y="2032"/>
                  </a:cxn>
                  <a:cxn ang="0">
                    <a:pos x="1414" y="1991"/>
                  </a:cxn>
                  <a:cxn ang="0">
                    <a:pos x="1639" y="2014"/>
                  </a:cxn>
                  <a:cxn ang="0">
                    <a:pos x="1639" y="1965"/>
                  </a:cxn>
                  <a:cxn ang="0">
                    <a:pos x="1801" y="1491"/>
                  </a:cxn>
                  <a:cxn ang="0">
                    <a:pos x="1607" y="1655"/>
                  </a:cxn>
                  <a:cxn ang="0">
                    <a:pos x="1425" y="1824"/>
                  </a:cxn>
                  <a:cxn ang="0">
                    <a:pos x="1325" y="1870"/>
                  </a:cxn>
                  <a:cxn ang="0">
                    <a:pos x="1226" y="1913"/>
                  </a:cxn>
                  <a:cxn ang="0">
                    <a:pos x="1128" y="1958"/>
                  </a:cxn>
                  <a:cxn ang="0">
                    <a:pos x="1032" y="2000"/>
                  </a:cxn>
                  <a:cxn ang="0">
                    <a:pos x="934" y="2046"/>
                  </a:cxn>
                  <a:cxn ang="0">
                    <a:pos x="834" y="2096"/>
                  </a:cxn>
                  <a:cxn ang="0">
                    <a:pos x="733" y="2150"/>
                  </a:cxn>
                  <a:cxn ang="0">
                    <a:pos x="617" y="1441"/>
                  </a:cxn>
                  <a:cxn ang="0">
                    <a:pos x="697" y="425"/>
                  </a:cxn>
                </a:cxnLst>
                <a:rect l="0" t="0" r="r" b="b"/>
                <a:pathLst>
                  <a:path w="1801" h="2783">
                    <a:moveTo>
                      <a:pt x="697" y="425"/>
                    </a:moveTo>
                    <a:lnTo>
                      <a:pt x="779" y="164"/>
                    </a:lnTo>
                    <a:lnTo>
                      <a:pt x="779" y="16"/>
                    </a:lnTo>
                    <a:lnTo>
                      <a:pt x="747" y="66"/>
                    </a:lnTo>
                    <a:lnTo>
                      <a:pt x="633" y="66"/>
                    </a:lnTo>
                    <a:lnTo>
                      <a:pt x="455" y="16"/>
                    </a:lnTo>
                    <a:lnTo>
                      <a:pt x="260" y="0"/>
                    </a:lnTo>
                    <a:lnTo>
                      <a:pt x="373" y="50"/>
                    </a:lnTo>
                    <a:lnTo>
                      <a:pt x="715" y="116"/>
                    </a:lnTo>
                    <a:lnTo>
                      <a:pt x="535" y="573"/>
                    </a:lnTo>
                    <a:lnTo>
                      <a:pt x="551" y="2064"/>
                    </a:lnTo>
                    <a:lnTo>
                      <a:pt x="585" y="2294"/>
                    </a:lnTo>
                    <a:lnTo>
                      <a:pt x="617" y="2474"/>
                    </a:lnTo>
                    <a:lnTo>
                      <a:pt x="455" y="2490"/>
                    </a:lnTo>
                    <a:lnTo>
                      <a:pt x="244" y="2490"/>
                    </a:lnTo>
                    <a:lnTo>
                      <a:pt x="18" y="2342"/>
                    </a:lnTo>
                    <a:lnTo>
                      <a:pt x="0" y="2424"/>
                    </a:lnTo>
                    <a:lnTo>
                      <a:pt x="195" y="2539"/>
                    </a:lnTo>
                    <a:lnTo>
                      <a:pt x="455" y="2539"/>
                    </a:lnTo>
                    <a:lnTo>
                      <a:pt x="617" y="2539"/>
                    </a:lnTo>
                    <a:lnTo>
                      <a:pt x="646" y="2570"/>
                    </a:lnTo>
                    <a:lnTo>
                      <a:pt x="669" y="2598"/>
                    </a:lnTo>
                    <a:lnTo>
                      <a:pt x="685" y="2623"/>
                    </a:lnTo>
                    <a:lnTo>
                      <a:pt x="699" y="2650"/>
                    </a:lnTo>
                    <a:lnTo>
                      <a:pt x="712" y="2678"/>
                    </a:lnTo>
                    <a:lnTo>
                      <a:pt x="722" y="2708"/>
                    </a:lnTo>
                    <a:lnTo>
                      <a:pt x="735" y="2742"/>
                    </a:lnTo>
                    <a:lnTo>
                      <a:pt x="747" y="2783"/>
                    </a:lnTo>
                    <a:lnTo>
                      <a:pt x="973" y="2783"/>
                    </a:lnTo>
                    <a:lnTo>
                      <a:pt x="934" y="2728"/>
                    </a:lnTo>
                    <a:lnTo>
                      <a:pt x="904" y="2675"/>
                    </a:lnTo>
                    <a:lnTo>
                      <a:pt x="879" y="2620"/>
                    </a:lnTo>
                    <a:lnTo>
                      <a:pt x="859" y="2564"/>
                    </a:lnTo>
                    <a:lnTo>
                      <a:pt x="840" y="2507"/>
                    </a:lnTo>
                    <a:lnTo>
                      <a:pt x="822" y="2450"/>
                    </a:lnTo>
                    <a:lnTo>
                      <a:pt x="802" y="2390"/>
                    </a:lnTo>
                    <a:lnTo>
                      <a:pt x="779" y="2326"/>
                    </a:lnTo>
                    <a:lnTo>
                      <a:pt x="841" y="2280"/>
                    </a:lnTo>
                    <a:lnTo>
                      <a:pt x="897" y="2240"/>
                    </a:lnTo>
                    <a:lnTo>
                      <a:pt x="945" y="2207"/>
                    </a:lnTo>
                    <a:lnTo>
                      <a:pt x="987" y="2180"/>
                    </a:lnTo>
                    <a:lnTo>
                      <a:pt x="1027" y="2155"/>
                    </a:lnTo>
                    <a:lnTo>
                      <a:pt x="1062" y="2135"/>
                    </a:lnTo>
                    <a:lnTo>
                      <a:pt x="1096" y="2118"/>
                    </a:lnTo>
                    <a:lnTo>
                      <a:pt x="1128" y="2103"/>
                    </a:lnTo>
                    <a:lnTo>
                      <a:pt x="1160" y="2089"/>
                    </a:lnTo>
                    <a:lnTo>
                      <a:pt x="1194" y="2077"/>
                    </a:lnTo>
                    <a:lnTo>
                      <a:pt x="1229" y="2063"/>
                    </a:lnTo>
                    <a:lnTo>
                      <a:pt x="1269" y="2048"/>
                    </a:lnTo>
                    <a:lnTo>
                      <a:pt x="1311" y="2032"/>
                    </a:lnTo>
                    <a:lnTo>
                      <a:pt x="1359" y="2013"/>
                    </a:lnTo>
                    <a:lnTo>
                      <a:pt x="1414" y="1991"/>
                    </a:lnTo>
                    <a:lnTo>
                      <a:pt x="1477" y="1965"/>
                    </a:lnTo>
                    <a:lnTo>
                      <a:pt x="1639" y="2014"/>
                    </a:lnTo>
                    <a:lnTo>
                      <a:pt x="1769" y="2014"/>
                    </a:lnTo>
                    <a:lnTo>
                      <a:pt x="1639" y="1965"/>
                    </a:lnTo>
                    <a:lnTo>
                      <a:pt x="1623" y="1785"/>
                    </a:lnTo>
                    <a:lnTo>
                      <a:pt x="1801" y="1491"/>
                    </a:lnTo>
                    <a:lnTo>
                      <a:pt x="1785" y="1294"/>
                    </a:lnTo>
                    <a:lnTo>
                      <a:pt x="1607" y="1655"/>
                    </a:lnTo>
                    <a:lnTo>
                      <a:pt x="1477" y="1801"/>
                    </a:lnTo>
                    <a:lnTo>
                      <a:pt x="1425" y="1824"/>
                    </a:lnTo>
                    <a:lnTo>
                      <a:pt x="1375" y="1847"/>
                    </a:lnTo>
                    <a:lnTo>
                      <a:pt x="1325" y="1870"/>
                    </a:lnTo>
                    <a:lnTo>
                      <a:pt x="1276" y="1892"/>
                    </a:lnTo>
                    <a:lnTo>
                      <a:pt x="1226" y="1913"/>
                    </a:lnTo>
                    <a:lnTo>
                      <a:pt x="1178" y="1936"/>
                    </a:lnTo>
                    <a:lnTo>
                      <a:pt x="1128" y="1958"/>
                    </a:lnTo>
                    <a:lnTo>
                      <a:pt x="1080" y="1979"/>
                    </a:lnTo>
                    <a:lnTo>
                      <a:pt x="1032" y="2000"/>
                    </a:lnTo>
                    <a:lnTo>
                      <a:pt x="982" y="2023"/>
                    </a:lnTo>
                    <a:lnTo>
                      <a:pt x="934" y="2046"/>
                    </a:lnTo>
                    <a:lnTo>
                      <a:pt x="884" y="2071"/>
                    </a:lnTo>
                    <a:lnTo>
                      <a:pt x="834" y="2096"/>
                    </a:lnTo>
                    <a:lnTo>
                      <a:pt x="784" y="2123"/>
                    </a:lnTo>
                    <a:lnTo>
                      <a:pt x="733" y="2150"/>
                    </a:lnTo>
                    <a:lnTo>
                      <a:pt x="681" y="2178"/>
                    </a:lnTo>
                    <a:lnTo>
                      <a:pt x="617" y="1441"/>
                    </a:lnTo>
                    <a:lnTo>
                      <a:pt x="617" y="671"/>
                    </a:lnTo>
                    <a:lnTo>
                      <a:pt x="697" y="425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50"/>
              <p:cNvSpPr>
                <a:spLocks/>
              </p:cNvSpPr>
              <p:nvPr/>
            </p:nvSpPr>
            <p:spPr bwMode="auto">
              <a:xfrm>
                <a:off x="1325" y="2072"/>
                <a:ext cx="865" cy="845"/>
              </a:xfrm>
              <a:custGeom>
                <a:avLst/>
                <a:gdLst/>
                <a:ahLst/>
                <a:cxnLst>
                  <a:cxn ang="0">
                    <a:pos x="946" y="102"/>
                  </a:cxn>
                  <a:cxn ang="0">
                    <a:pos x="1089" y="194"/>
                  </a:cxn>
                  <a:cxn ang="0">
                    <a:pos x="1155" y="185"/>
                  </a:cxn>
                  <a:cxn ang="0">
                    <a:pos x="1219" y="180"/>
                  </a:cxn>
                  <a:cxn ang="0">
                    <a:pos x="1283" y="173"/>
                  </a:cxn>
                  <a:cxn ang="0">
                    <a:pos x="1347" y="161"/>
                  </a:cxn>
                  <a:cxn ang="0">
                    <a:pos x="1413" y="337"/>
                  </a:cxn>
                  <a:cxn ang="0">
                    <a:pos x="1462" y="328"/>
                  </a:cxn>
                  <a:cxn ang="0">
                    <a:pos x="1505" y="326"/>
                  </a:cxn>
                  <a:cxn ang="0">
                    <a:pos x="1550" y="326"/>
                  </a:cxn>
                  <a:cxn ang="0">
                    <a:pos x="1596" y="321"/>
                  </a:cxn>
                  <a:cxn ang="0">
                    <a:pos x="1582" y="486"/>
                  </a:cxn>
                  <a:cxn ang="0">
                    <a:pos x="1596" y="639"/>
                  </a:cxn>
                  <a:cxn ang="0">
                    <a:pos x="1596" y="753"/>
                  </a:cxn>
                  <a:cxn ang="0">
                    <a:pos x="1640" y="819"/>
                  </a:cxn>
                  <a:cxn ang="0">
                    <a:pos x="1671" y="892"/>
                  </a:cxn>
                  <a:cxn ang="0">
                    <a:pos x="1704" y="970"/>
                  </a:cxn>
                  <a:cxn ang="0">
                    <a:pos x="1621" y="1059"/>
                  </a:cxn>
                  <a:cxn ang="0">
                    <a:pos x="1562" y="1159"/>
                  </a:cxn>
                  <a:cxn ang="0">
                    <a:pos x="1455" y="1227"/>
                  </a:cxn>
                  <a:cxn ang="0">
                    <a:pos x="1331" y="1251"/>
                  </a:cxn>
                  <a:cxn ang="0">
                    <a:pos x="1238" y="1572"/>
                  </a:cxn>
                  <a:cxn ang="0">
                    <a:pos x="1155" y="1630"/>
                  </a:cxn>
                  <a:cxn ang="0">
                    <a:pos x="932" y="1611"/>
                  </a:cxn>
                  <a:cxn ang="0">
                    <a:pos x="884" y="1622"/>
                  </a:cxn>
                  <a:cxn ang="0">
                    <a:pos x="836" y="1630"/>
                  </a:cxn>
                  <a:cxn ang="0">
                    <a:pos x="788" y="1641"/>
                  </a:cxn>
                  <a:cxn ang="0">
                    <a:pos x="740" y="1652"/>
                  </a:cxn>
                  <a:cxn ang="0">
                    <a:pos x="692" y="1662"/>
                  </a:cxn>
                  <a:cxn ang="0">
                    <a:pos x="644" y="1673"/>
                  </a:cxn>
                  <a:cxn ang="0">
                    <a:pos x="596" y="1684"/>
                  </a:cxn>
                  <a:cxn ang="0">
                    <a:pos x="573" y="1547"/>
                  </a:cxn>
                  <a:cxn ang="0">
                    <a:pos x="439" y="1396"/>
                  </a:cxn>
                  <a:cxn ang="0">
                    <a:pos x="156" y="1118"/>
                  </a:cxn>
                  <a:cxn ang="0">
                    <a:pos x="25" y="883"/>
                  </a:cxn>
                  <a:cxn ang="0">
                    <a:pos x="28" y="705"/>
                  </a:cxn>
                  <a:cxn ang="0">
                    <a:pos x="89" y="653"/>
                  </a:cxn>
                  <a:cxn ang="0">
                    <a:pos x="156" y="627"/>
                  </a:cxn>
                  <a:cxn ang="0">
                    <a:pos x="236" y="616"/>
                  </a:cxn>
                  <a:cxn ang="0">
                    <a:pos x="281" y="379"/>
                  </a:cxn>
                  <a:cxn ang="0">
                    <a:pos x="389" y="219"/>
                  </a:cxn>
                  <a:cxn ang="0">
                    <a:pos x="656" y="116"/>
                  </a:cxn>
                  <a:cxn ang="0">
                    <a:pos x="772" y="34"/>
                  </a:cxn>
                  <a:cxn ang="0">
                    <a:pos x="914" y="43"/>
                  </a:cxn>
                </a:cxnLst>
                <a:rect l="0" t="0" r="r" b="b"/>
                <a:pathLst>
                  <a:path w="1729" h="1689">
                    <a:moveTo>
                      <a:pt x="914" y="43"/>
                    </a:moveTo>
                    <a:lnTo>
                      <a:pt x="946" y="102"/>
                    </a:lnTo>
                    <a:lnTo>
                      <a:pt x="1039" y="143"/>
                    </a:lnTo>
                    <a:lnTo>
                      <a:pt x="1089" y="194"/>
                    </a:lnTo>
                    <a:lnTo>
                      <a:pt x="1121" y="189"/>
                    </a:lnTo>
                    <a:lnTo>
                      <a:pt x="1155" y="185"/>
                    </a:lnTo>
                    <a:lnTo>
                      <a:pt x="1187" y="182"/>
                    </a:lnTo>
                    <a:lnTo>
                      <a:pt x="1219" y="180"/>
                    </a:lnTo>
                    <a:lnTo>
                      <a:pt x="1251" y="177"/>
                    </a:lnTo>
                    <a:lnTo>
                      <a:pt x="1283" y="173"/>
                    </a:lnTo>
                    <a:lnTo>
                      <a:pt x="1315" y="168"/>
                    </a:lnTo>
                    <a:lnTo>
                      <a:pt x="1347" y="161"/>
                    </a:lnTo>
                    <a:lnTo>
                      <a:pt x="1363" y="269"/>
                    </a:lnTo>
                    <a:lnTo>
                      <a:pt x="1413" y="337"/>
                    </a:lnTo>
                    <a:lnTo>
                      <a:pt x="1438" y="331"/>
                    </a:lnTo>
                    <a:lnTo>
                      <a:pt x="1462" y="328"/>
                    </a:lnTo>
                    <a:lnTo>
                      <a:pt x="1484" y="328"/>
                    </a:lnTo>
                    <a:lnTo>
                      <a:pt x="1505" y="326"/>
                    </a:lnTo>
                    <a:lnTo>
                      <a:pt x="1527" y="326"/>
                    </a:lnTo>
                    <a:lnTo>
                      <a:pt x="1550" y="326"/>
                    </a:lnTo>
                    <a:lnTo>
                      <a:pt x="1571" y="324"/>
                    </a:lnTo>
                    <a:lnTo>
                      <a:pt x="1596" y="321"/>
                    </a:lnTo>
                    <a:lnTo>
                      <a:pt x="1591" y="401"/>
                    </a:lnTo>
                    <a:lnTo>
                      <a:pt x="1582" y="486"/>
                    </a:lnTo>
                    <a:lnTo>
                      <a:pt x="1580" y="570"/>
                    </a:lnTo>
                    <a:lnTo>
                      <a:pt x="1596" y="639"/>
                    </a:lnTo>
                    <a:lnTo>
                      <a:pt x="1562" y="723"/>
                    </a:lnTo>
                    <a:lnTo>
                      <a:pt x="1596" y="753"/>
                    </a:lnTo>
                    <a:lnTo>
                      <a:pt x="1621" y="785"/>
                    </a:lnTo>
                    <a:lnTo>
                      <a:pt x="1640" y="819"/>
                    </a:lnTo>
                    <a:lnTo>
                      <a:pt x="1656" y="855"/>
                    </a:lnTo>
                    <a:lnTo>
                      <a:pt x="1671" y="892"/>
                    </a:lnTo>
                    <a:lnTo>
                      <a:pt x="1687" y="931"/>
                    </a:lnTo>
                    <a:lnTo>
                      <a:pt x="1704" y="970"/>
                    </a:lnTo>
                    <a:lnTo>
                      <a:pt x="1729" y="1009"/>
                    </a:lnTo>
                    <a:lnTo>
                      <a:pt x="1621" y="1059"/>
                    </a:lnTo>
                    <a:lnTo>
                      <a:pt x="1546" y="1084"/>
                    </a:lnTo>
                    <a:lnTo>
                      <a:pt x="1562" y="1159"/>
                    </a:lnTo>
                    <a:lnTo>
                      <a:pt x="1562" y="1244"/>
                    </a:lnTo>
                    <a:lnTo>
                      <a:pt x="1455" y="1227"/>
                    </a:lnTo>
                    <a:lnTo>
                      <a:pt x="1356" y="1202"/>
                    </a:lnTo>
                    <a:lnTo>
                      <a:pt x="1331" y="1251"/>
                    </a:lnTo>
                    <a:lnTo>
                      <a:pt x="1299" y="1479"/>
                    </a:lnTo>
                    <a:lnTo>
                      <a:pt x="1238" y="1572"/>
                    </a:lnTo>
                    <a:lnTo>
                      <a:pt x="1238" y="1630"/>
                    </a:lnTo>
                    <a:lnTo>
                      <a:pt x="1155" y="1630"/>
                    </a:lnTo>
                    <a:lnTo>
                      <a:pt x="955" y="1606"/>
                    </a:lnTo>
                    <a:lnTo>
                      <a:pt x="932" y="1611"/>
                    </a:lnTo>
                    <a:lnTo>
                      <a:pt x="907" y="1616"/>
                    </a:lnTo>
                    <a:lnTo>
                      <a:pt x="884" y="1622"/>
                    </a:lnTo>
                    <a:lnTo>
                      <a:pt x="861" y="1625"/>
                    </a:lnTo>
                    <a:lnTo>
                      <a:pt x="836" y="1630"/>
                    </a:lnTo>
                    <a:lnTo>
                      <a:pt x="813" y="1636"/>
                    </a:lnTo>
                    <a:lnTo>
                      <a:pt x="788" y="1641"/>
                    </a:lnTo>
                    <a:lnTo>
                      <a:pt x="765" y="1646"/>
                    </a:lnTo>
                    <a:lnTo>
                      <a:pt x="740" y="1652"/>
                    </a:lnTo>
                    <a:lnTo>
                      <a:pt x="717" y="1657"/>
                    </a:lnTo>
                    <a:lnTo>
                      <a:pt x="692" y="1662"/>
                    </a:lnTo>
                    <a:lnTo>
                      <a:pt x="669" y="1668"/>
                    </a:lnTo>
                    <a:lnTo>
                      <a:pt x="644" y="1673"/>
                    </a:lnTo>
                    <a:lnTo>
                      <a:pt x="621" y="1679"/>
                    </a:lnTo>
                    <a:lnTo>
                      <a:pt x="596" y="1684"/>
                    </a:lnTo>
                    <a:lnTo>
                      <a:pt x="573" y="1689"/>
                    </a:lnTo>
                    <a:lnTo>
                      <a:pt x="573" y="1547"/>
                    </a:lnTo>
                    <a:lnTo>
                      <a:pt x="507" y="1319"/>
                    </a:lnTo>
                    <a:lnTo>
                      <a:pt x="439" y="1396"/>
                    </a:lnTo>
                    <a:lnTo>
                      <a:pt x="332" y="1260"/>
                    </a:lnTo>
                    <a:lnTo>
                      <a:pt x="156" y="1118"/>
                    </a:lnTo>
                    <a:lnTo>
                      <a:pt x="57" y="1017"/>
                    </a:lnTo>
                    <a:lnTo>
                      <a:pt x="25" y="883"/>
                    </a:lnTo>
                    <a:lnTo>
                      <a:pt x="0" y="741"/>
                    </a:lnTo>
                    <a:lnTo>
                      <a:pt x="28" y="705"/>
                    </a:lnTo>
                    <a:lnTo>
                      <a:pt x="58" y="677"/>
                    </a:lnTo>
                    <a:lnTo>
                      <a:pt x="89" y="653"/>
                    </a:lnTo>
                    <a:lnTo>
                      <a:pt x="122" y="637"/>
                    </a:lnTo>
                    <a:lnTo>
                      <a:pt x="156" y="627"/>
                    </a:lnTo>
                    <a:lnTo>
                      <a:pt x="195" y="620"/>
                    </a:lnTo>
                    <a:lnTo>
                      <a:pt x="236" y="616"/>
                    </a:lnTo>
                    <a:lnTo>
                      <a:pt x="281" y="614"/>
                    </a:lnTo>
                    <a:lnTo>
                      <a:pt x="281" y="379"/>
                    </a:lnTo>
                    <a:lnTo>
                      <a:pt x="281" y="244"/>
                    </a:lnTo>
                    <a:lnTo>
                      <a:pt x="389" y="219"/>
                    </a:lnTo>
                    <a:lnTo>
                      <a:pt x="573" y="177"/>
                    </a:lnTo>
                    <a:lnTo>
                      <a:pt x="656" y="116"/>
                    </a:lnTo>
                    <a:lnTo>
                      <a:pt x="690" y="0"/>
                    </a:lnTo>
                    <a:lnTo>
                      <a:pt x="772" y="34"/>
                    </a:lnTo>
                    <a:lnTo>
                      <a:pt x="815" y="84"/>
                    </a:lnTo>
                    <a:lnTo>
                      <a:pt x="914" y="43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251"/>
              <p:cNvSpPr>
                <a:spLocks/>
              </p:cNvSpPr>
              <p:nvPr/>
            </p:nvSpPr>
            <p:spPr bwMode="auto">
              <a:xfrm>
                <a:off x="2029" y="2239"/>
                <a:ext cx="90" cy="13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07" y="14"/>
                  </a:cxn>
                  <a:cxn ang="0">
                    <a:pos x="180" y="0"/>
                  </a:cxn>
                  <a:cxn ang="0">
                    <a:pos x="175" y="68"/>
                  </a:cxn>
                  <a:cxn ang="0">
                    <a:pos x="155" y="207"/>
                  </a:cxn>
                  <a:cxn ang="0">
                    <a:pos x="118" y="274"/>
                  </a:cxn>
                  <a:cxn ang="0">
                    <a:pos x="79" y="274"/>
                  </a:cxn>
                  <a:cxn ang="0">
                    <a:pos x="41" y="215"/>
                  </a:cxn>
                  <a:cxn ang="0">
                    <a:pos x="41" y="151"/>
                  </a:cxn>
                  <a:cxn ang="0">
                    <a:pos x="7" y="151"/>
                  </a:cxn>
                  <a:cxn ang="0">
                    <a:pos x="0" y="14"/>
                  </a:cxn>
                </a:cxnLst>
                <a:rect l="0" t="0" r="r" b="b"/>
                <a:pathLst>
                  <a:path w="180" h="274">
                    <a:moveTo>
                      <a:pt x="0" y="14"/>
                    </a:moveTo>
                    <a:lnTo>
                      <a:pt x="107" y="14"/>
                    </a:lnTo>
                    <a:lnTo>
                      <a:pt x="180" y="0"/>
                    </a:lnTo>
                    <a:lnTo>
                      <a:pt x="175" y="68"/>
                    </a:lnTo>
                    <a:lnTo>
                      <a:pt x="155" y="207"/>
                    </a:lnTo>
                    <a:lnTo>
                      <a:pt x="118" y="274"/>
                    </a:lnTo>
                    <a:lnTo>
                      <a:pt x="79" y="274"/>
                    </a:lnTo>
                    <a:lnTo>
                      <a:pt x="41" y="215"/>
                    </a:lnTo>
                    <a:lnTo>
                      <a:pt x="41" y="151"/>
                    </a:lnTo>
                    <a:lnTo>
                      <a:pt x="7" y="15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252"/>
              <p:cNvSpPr>
                <a:spLocks/>
              </p:cNvSpPr>
              <p:nvPr/>
            </p:nvSpPr>
            <p:spPr bwMode="auto">
              <a:xfrm>
                <a:off x="1881" y="2167"/>
                <a:ext cx="133" cy="162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17" y="96"/>
                  </a:cxn>
                  <a:cxn ang="0">
                    <a:pos x="265" y="246"/>
                  </a:cxn>
                  <a:cxn ang="0">
                    <a:pos x="265" y="295"/>
                  </a:cxn>
                  <a:cxn ang="0">
                    <a:pos x="237" y="295"/>
                  </a:cxn>
                  <a:cxn ang="0">
                    <a:pos x="197" y="326"/>
                  </a:cxn>
                  <a:cxn ang="0">
                    <a:pos x="165" y="240"/>
                  </a:cxn>
                  <a:cxn ang="0">
                    <a:pos x="103" y="173"/>
                  </a:cxn>
                  <a:cxn ang="0">
                    <a:pos x="64" y="139"/>
                  </a:cxn>
                  <a:cxn ang="0">
                    <a:pos x="60" y="85"/>
                  </a:cxn>
                  <a:cxn ang="0">
                    <a:pos x="0" y="14"/>
                  </a:cxn>
                  <a:cxn ang="0">
                    <a:pos x="60" y="0"/>
                  </a:cxn>
                  <a:cxn ang="0">
                    <a:pos x="212" y="0"/>
                  </a:cxn>
                </a:cxnLst>
                <a:rect l="0" t="0" r="r" b="b"/>
                <a:pathLst>
                  <a:path w="265" h="326">
                    <a:moveTo>
                      <a:pt x="212" y="0"/>
                    </a:moveTo>
                    <a:lnTo>
                      <a:pt x="217" y="96"/>
                    </a:lnTo>
                    <a:lnTo>
                      <a:pt x="265" y="246"/>
                    </a:lnTo>
                    <a:lnTo>
                      <a:pt x="265" y="295"/>
                    </a:lnTo>
                    <a:lnTo>
                      <a:pt x="237" y="295"/>
                    </a:lnTo>
                    <a:lnTo>
                      <a:pt x="197" y="326"/>
                    </a:lnTo>
                    <a:lnTo>
                      <a:pt x="165" y="240"/>
                    </a:lnTo>
                    <a:lnTo>
                      <a:pt x="103" y="173"/>
                    </a:lnTo>
                    <a:lnTo>
                      <a:pt x="64" y="139"/>
                    </a:lnTo>
                    <a:lnTo>
                      <a:pt x="60" y="85"/>
                    </a:lnTo>
                    <a:lnTo>
                      <a:pt x="0" y="14"/>
                    </a:lnTo>
                    <a:lnTo>
                      <a:pt x="60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53"/>
              <p:cNvSpPr>
                <a:spLocks/>
              </p:cNvSpPr>
              <p:nvPr/>
            </p:nvSpPr>
            <p:spPr bwMode="auto">
              <a:xfrm>
                <a:off x="1906" y="2320"/>
                <a:ext cx="137" cy="202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215" y="0"/>
                  </a:cxn>
                  <a:cxn ang="0">
                    <a:pos x="147" y="23"/>
                  </a:cxn>
                  <a:cxn ang="0">
                    <a:pos x="147" y="76"/>
                  </a:cxn>
                  <a:cxn ang="0">
                    <a:pos x="101" y="178"/>
                  </a:cxn>
                  <a:cxn ang="0">
                    <a:pos x="48" y="263"/>
                  </a:cxn>
                  <a:cxn ang="0">
                    <a:pos x="14" y="322"/>
                  </a:cxn>
                  <a:cxn ang="0">
                    <a:pos x="0" y="404"/>
                  </a:cxn>
                  <a:cxn ang="0">
                    <a:pos x="87" y="374"/>
                  </a:cxn>
                  <a:cxn ang="0">
                    <a:pos x="124" y="286"/>
                  </a:cxn>
                  <a:cxn ang="0">
                    <a:pos x="139" y="229"/>
                  </a:cxn>
                  <a:cxn ang="0">
                    <a:pos x="206" y="114"/>
                  </a:cxn>
                  <a:cxn ang="0">
                    <a:pos x="258" y="43"/>
                  </a:cxn>
                  <a:cxn ang="0">
                    <a:pos x="272" y="0"/>
                  </a:cxn>
                </a:cxnLst>
                <a:rect l="0" t="0" r="r" b="b"/>
                <a:pathLst>
                  <a:path w="272" h="404">
                    <a:moveTo>
                      <a:pt x="272" y="0"/>
                    </a:moveTo>
                    <a:lnTo>
                      <a:pt x="215" y="0"/>
                    </a:lnTo>
                    <a:lnTo>
                      <a:pt x="147" y="23"/>
                    </a:lnTo>
                    <a:lnTo>
                      <a:pt x="147" y="76"/>
                    </a:lnTo>
                    <a:lnTo>
                      <a:pt x="101" y="178"/>
                    </a:lnTo>
                    <a:lnTo>
                      <a:pt x="48" y="263"/>
                    </a:lnTo>
                    <a:lnTo>
                      <a:pt x="14" y="322"/>
                    </a:lnTo>
                    <a:lnTo>
                      <a:pt x="0" y="404"/>
                    </a:lnTo>
                    <a:lnTo>
                      <a:pt x="87" y="374"/>
                    </a:lnTo>
                    <a:lnTo>
                      <a:pt x="124" y="286"/>
                    </a:lnTo>
                    <a:lnTo>
                      <a:pt x="139" y="229"/>
                    </a:lnTo>
                    <a:lnTo>
                      <a:pt x="206" y="114"/>
                    </a:lnTo>
                    <a:lnTo>
                      <a:pt x="258" y="43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54"/>
              <p:cNvSpPr>
                <a:spLocks/>
              </p:cNvSpPr>
              <p:nvPr/>
            </p:nvSpPr>
            <p:spPr bwMode="auto">
              <a:xfrm>
                <a:off x="1969" y="2483"/>
                <a:ext cx="35" cy="24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9" y="5"/>
                  </a:cxn>
                  <a:cxn ang="0">
                    <a:pos x="0" y="48"/>
                  </a:cxn>
                  <a:cxn ang="0">
                    <a:pos x="38" y="48"/>
                  </a:cxn>
                  <a:cxn ang="0">
                    <a:pos x="71" y="0"/>
                  </a:cxn>
                </a:cxnLst>
                <a:rect l="0" t="0" r="r" b="b"/>
                <a:pathLst>
                  <a:path w="71" h="48">
                    <a:moveTo>
                      <a:pt x="71" y="0"/>
                    </a:moveTo>
                    <a:lnTo>
                      <a:pt x="9" y="5"/>
                    </a:lnTo>
                    <a:lnTo>
                      <a:pt x="0" y="48"/>
                    </a:lnTo>
                    <a:lnTo>
                      <a:pt x="38" y="4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55"/>
              <p:cNvSpPr>
                <a:spLocks/>
              </p:cNvSpPr>
              <p:nvPr/>
            </p:nvSpPr>
            <p:spPr bwMode="auto">
              <a:xfrm>
                <a:off x="1926" y="2471"/>
                <a:ext cx="253" cy="207"/>
              </a:xfrm>
              <a:custGeom>
                <a:avLst/>
                <a:gdLst/>
                <a:ahLst/>
                <a:cxnLst>
                  <a:cxn ang="0">
                    <a:pos x="324" y="1"/>
                  </a:cxn>
                  <a:cxn ang="0">
                    <a:pos x="281" y="78"/>
                  </a:cxn>
                  <a:cxn ang="0">
                    <a:pos x="261" y="135"/>
                  </a:cxn>
                  <a:cxn ang="0">
                    <a:pos x="313" y="135"/>
                  </a:cxn>
                  <a:cxn ang="0">
                    <a:pos x="347" y="151"/>
                  </a:cxn>
                  <a:cxn ang="0">
                    <a:pos x="281" y="151"/>
                  </a:cxn>
                  <a:cxn ang="0">
                    <a:pos x="228" y="199"/>
                  </a:cxn>
                  <a:cxn ang="0">
                    <a:pos x="213" y="265"/>
                  </a:cxn>
                  <a:cxn ang="0">
                    <a:pos x="176" y="318"/>
                  </a:cxn>
                  <a:cxn ang="0">
                    <a:pos x="119" y="318"/>
                  </a:cxn>
                  <a:cxn ang="0">
                    <a:pos x="91" y="357"/>
                  </a:cxn>
                  <a:cxn ang="0">
                    <a:pos x="0" y="372"/>
                  </a:cxn>
                  <a:cxn ang="0">
                    <a:pos x="76" y="414"/>
                  </a:cxn>
                  <a:cxn ang="0">
                    <a:pos x="135" y="372"/>
                  </a:cxn>
                  <a:cxn ang="0">
                    <a:pos x="238" y="284"/>
                  </a:cxn>
                  <a:cxn ang="0">
                    <a:pos x="320" y="227"/>
                  </a:cxn>
                  <a:cxn ang="0">
                    <a:pos x="418" y="206"/>
                  </a:cxn>
                  <a:cxn ang="0">
                    <a:pos x="505" y="199"/>
                  </a:cxn>
                  <a:cxn ang="0">
                    <a:pos x="452" y="140"/>
                  </a:cxn>
                  <a:cxn ang="0">
                    <a:pos x="438" y="98"/>
                  </a:cxn>
                  <a:cxn ang="0">
                    <a:pos x="431" y="65"/>
                  </a:cxn>
                  <a:cxn ang="0">
                    <a:pos x="425" y="41"/>
                  </a:cxn>
                  <a:cxn ang="0">
                    <a:pos x="420" y="21"/>
                  </a:cxn>
                  <a:cxn ang="0">
                    <a:pos x="409" y="9"/>
                  </a:cxn>
                  <a:cxn ang="0">
                    <a:pos x="393" y="3"/>
                  </a:cxn>
                  <a:cxn ang="0">
                    <a:pos x="365" y="0"/>
                  </a:cxn>
                  <a:cxn ang="0">
                    <a:pos x="324" y="1"/>
                  </a:cxn>
                </a:cxnLst>
                <a:rect l="0" t="0" r="r" b="b"/>
                <a:pathLst>
                  <a:path w="505" h="414">
                    <a:moveTo>
                      <a:pt x="324" y="1"/>
                    </a:moveTo>
                    <a:lnTo>
                      <a:pt x="281" y="78"/>
                    </a:lnTo>
                    <a:lnTo>
                      <a:pt x="261" y="135"/>
                    </a:lnTo>
                    <a:lnTo>
                      <a:pt x="313" y="135"/>
                    </a:lnTo>
                    <a:lnTo>
                      <a:pt x="347" y="151"/>
                    </a:lnTo>
                    <a:lnTo>
                      <a:pt x="281" y="151"/>
                    </a:lnTo>
                    <a:lnTo>
                      <a:pt x="228" y="199"/>
                    </a:lnTo>
                    <a:lnTo>
                      <a:pt x="213" y="265"/>
                    </a:lnTo>
                    <a:lnTo>
                      <a:pt x="176" y="318"/>
                    </a:lnTo>
                    <a:lnTo>
                      <a:pt x="119" y="318"/>
                    </a:lnTo>
                    <a:lnTo>
                      <a:pt x="91" y="357"/>
                    </a:lnTo>
                    <a:lnTo>
                      <a:pt x="0" y="372"/>
                    </a:lnTo>
                    <a:lnTo>
                      <a:pt x="76" y="414"/>
                    </a:lnTo>
                    <a:lnTo>
                      <a:pt x="135" y="372"/>
                    </a:lnTo>
                    <a:lnTo>
                      <a:pt x="238" y="284"/>
                    </a:lnTo>
                    <a:lnTo>
                      <a:pt x="320" y="227"/>
                    </a:lnTo>
                    <a:lnTo>
                      <a:pt x="418" y="206"/>
                    </a:lnTo>
                    <a:lnTo>
                      <a:pt x="505" y="199"/>
                    </a:lnTo>
                    <a:lnTo>
                      <a:pt x="452" y="140"/>
                    </a:lnTo>
                    <a:lnTo>
                      <a:pt x="438" y="98"/>
                    </a:lnTo>
                    <a:lnTo>
                      <a:pt x="431" y="65"/>
                    </a:lnTo>
                    <a:lnTo>
                      <a:pt x="425" y="41"/>
                    </a:lnTo>
                    <a:lnTo>
                      <a:pt x="420" y="21"/>
                    </a:lnTo>
                    <a:lnTo>
                      <a:pt x="409" y="9"/>
                    </a:lnTo>
                    <a:lnTo>
                      <a:pt x="393" y="3"/>
                    </a:lnTo>
                    <a:lnTo>
                      <a:pt x="365" y="0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56"/>
              <p:cNvSpPr>
                <a:spLocks/>
              </p:cNvSpPr>
              <p:nvPr/>
            </p:nvSpPr>
            <p:spPr bwMode="auto">
              <a:xfrm>
                <a:off x="1726" y="2522"/>
                <a:ext cx="211" cy="91"/>
              </a:xfrm>
              <a:custGeom>
                <a:avLst/>
                <a:gdLst/>
                <a:ahLst/>
                <a:cxnLst>
                  <a:cxn ang="0">
                    <a:pos x="422" y="0"/>
                  </a:cxn>
                  <a:cxn ang="0">
                    <a:pos x="333" y="23"/>
                  </a:cxn>
                  <a:cxn ang="0">
                    <a:pos x="157" y="76"/>
                  </a:cxn>
                  <a:cxn ang="0">
                    <a:pos x="29" y="103"/>
                  </a:cxn>
                  <a:cxn ang="0">
                    <a:pos x="0" y="153"/>
                  </a:cxn>
                  <a:cxn ang="0">
                    <a:pos x="0" y="181"/>
                  </a:cxn>
                  <a:cxn ang="0">
                    <a:pos x="38" y="181"/>
                  </a:cxn>
                  <a:cxn ang="0">
                    <a:pos x="127" y="167"/>
                  </a:cxn>
                  <a:cxn ang="0">
                    <a:pos x="273" y="119"/>
                  </a:cxn>
                  <a:cxn ang="0">
                    <a:pos x="372" y="66"/>
                  </a:cxn>
                  <a:cxn ang="0">
                    <a:pos x="410" y="37"/>
                  </a:cxn>
                  <a:cxn ang="0">
                    <a:pos x="422" y="0"/>
                  </a:cxn>
                </a:cxnLst>
                <a:rect l="0" t="0" r="r" b="b"/>
                <a:pathLst>
                  <a:path w="422" h="181">
                    <a:moveTo>
                      <a:pt x="422" y="0"/>
                    </a:moveTo>
                    <a:lnTo>
                      <a:pt x="333" y="23"/>
                    </a:lnTo>
                    <a:lnTo>
                      <a:pt x="157" y="76"/>
                    </a:lnTo>
                    <a:lnTo>
                      <a:pt x="29" y="103"/>
                    </a:lnTo>
                    <a:lnTo>
                      <a:pt x="0" y="153"/>
                    </a:lnTo>
                    <a:lnTo>
                      <a:pt x="0" y="181"/>
                    </a:lnTo>
                    <a:lnTo>
                      <a:pt x="38" y="181"/>
                    </a:lnTo>
                    <a:lnTo>
                      <a:pt x="127" y="167"/>
                    </a:lnTo>
                    <a:lnTo>
                      <a:pt x="273" y="119"/>
                    </a:lnTo>
                    <a:lnTo>
                      <a:pt x="372" y="66"/>
                    </a:lnTo>
                    <a:lnTo>
                      <a:pt x="410" y="37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57"/>
              <p:cNvSpPr>
                <a:spLocks/>
              </p:cNvSpPr>
              <p:nvPr/>
            </p:nvSpPr>
            <p:spPr bwMode="auto">
              <a:xfrm>
                <a:off x="1747" y="2281"/>
                <a:ext cx="172" cy="1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310" y="53"/>
                  </a:cxn>
                  <a:cxn ang="0">
                    <a:pos x="253" y="129"/>
                  </a:cxn>
                  <a:cxn ang="0">
                    <a:pos x="134" y="208"/>
                  </a:cxn>
                  <a:cxn ang="0">
                    <a:pos x="54" y="259"/>
                  </a:cxn>
                  <a:cxn ang="0">
                    <a:pos x="0" y="299"/>
                  </a:cxn>
                  <a:cxn ang="0">
                    <a:pos x="48" y="299"/>
                  </a:cxn>
                  <a:cxn ang="0">
                    <a:pos x="157" y="231"/>
                  </a:cxn>
                  <a:cxn ang="0">
                    <a:pos x="281" y="149"/>
                  </a:cxn>
                  <a:cxn ang="0">
                    <a:pos x="344" y="64"/>
                  </a:cxn>
                  <a:cxn ang="0">
                    <a:pos x="344" y="0"/>
                  </a:cxn>
                </a:cxnLst>
                <a:rect l="0" t="0" r="r" b="b"/>
                <a:pathLst>
                  <a:path w="344" h="299">
                    <a:moveTo>
                      <a:pt x="344" y="0"/>
                    </a:moveTo>
                    <a:lnTo>
                      <a:pt x="310" y="53"/>
                    </a:lnTo>
                    <a:lnTo>
                      <a:pt x="253" y="129"/>
                    </a:lnTo>
                    <a:lnTo>
                      <a:pt x="134" y="208"/>
                    </a:lnTo>
                    <a:lnTo>
                      <a:pt x="54" y="259"/>
                    </a:lnTo>
                    <a:lnTo>
                      <a:pt x="0" y="299"/>
                    </a:lnTo>
                    <a:lnTo>
                      <a:pt x="48" y="299"/>
                    </a:lnTo>
                    <a:lnTo>
                      <a:pt x="157" y="231"/>
                    </a:lnTo>
                    <a:lnTo>
                      <a:pt x="281" y="149"/>
                    </a:lnTo>
                    <a:lnTo>
                      <a:pt x="344" y="64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58"/>
              <p:cNvSpPr>
                <a:spLocks/>
              </p:cNvSpPr>
              <p:nvPr/>
            </p:nvSpPr>
            <p:spPr bwMode="auto">
              <a:xfrm>
                <a:off x="1574" y="2442"/>
                <a:ext cx="331" cy="30"/>
              </a:xfrm>
              <a:custGeom>
                <a:avLst/>
                <a:gdLst/>
                <a:ahLst/>
                <a:cxnLst>
                  <a:cxn ang="0">
                    <a:pos x="662" y="30"/>
                  </a:cxn>
                  <a:cxn ang="0">
                    <a:pos x="518" y="5"/>
                  </a:cxn>
                  <a:cxn ang="0">
                    <a:pos x="443" y="0"/>
                  </a:cxn>
                  <a:cxn ang="0">
                    <a:pos x="180" y="0"/>
                  </a:cxn>
                  <a:cxn ang="0">
                    <a:pos x="52" y="0"/>
                  </a:cxn>
                  <a:cxn ang="0">
                    <a:pos x="0" y="25"/>
                  </a:cxn>
                  <a:cxn ang="0">
                    <a:pos x="43" y="42"/>
                  </a:cxn>
                  <a:cxn ang="0">
                    <a:pos x="205" y="42"/>
                  </a:cxn>
                  <a:cxn ang="0">
                    <a:pos x="276" y="30"/>
                  </a:cxn>
                  <a:cxn ang="0">
                    <a:pos x="333" y="30"/>
                  </a:cxn>
                  <a:cxn ang="0">
                    <a:pos x="367" y="33"/>
                  </a:cxn>
                  <a:cxn ang="0">
                    <a:pos x="433" y="33"/>
                  </a:cxn>
                  <a:cxn ang="0">
                    <a:pos x="495" y="30"/>
                  </a:cxn>
                  <a:cxn ang="0">
                    <a:pos x="577" y="58"/>
                  </a:cxn>
                  <a:cxn ang="0">
                    <a:pos x="653" y="58"/>
                  </a:cxn>
                  <a:cxn ang="0">
                    <a:pos x="662" y="30"/>
                  </a:cxn>
                </a:cxnLst>
                <a:rect l="0" t="0" r="r" b="b"/>
                <a:pathLst>
                  <a:path w="662" h="58">
                    <a:moveTo>
                      <a:pt x="662" y="30"/>
                    </a:moveTo>
                    <a:lnTo>
                      <a:pt x="518" y="5"/>
                    </a:lnTo>
                    <a:lnTo>
                      <a:pt x="443" y="0"/>
                    </a:lnTo>
                    <a:lnTo>
                      <a:pt x="180" y="0"/>
                    </a:lnTo>
                    <a:lnTo>
                      <a:pt x="52" y="0"/>
                    </a:lnTo>
                    <a:lnTo>
                      <a:pt x="0" y="25"/>
                    </a:lnTo>
                    <a:lnTo>
                      <a:pt x="43" y="42"/>
                    </a:lnTo>
                    <a:lnTo>
                      <a:pt x="205" y="42"/>
                    </a:lnTo>
                    <a:lnTo>
                      <a:pt x="276" y="30"/>
                    </a:lnTo>
                    <a:lnTo>
                      <a:pt x="333" y="30"/>
                    </a:lnTo>
                    <a:lnTo>
                      <a:pt x="367" y="33"/>
                    </a:lnTo>
                    <a:lnTo>
                      <a:pt x="433" y="33"/>
                    </a:lnTo>
                    <a:lnTo>
                      <a:pt x="495" y="30"/>
                    </a:lnTo>
                    <a:lnTo>
                      <a:pt x="577" y="58"/>
                    </a:lnTo>
                    <a:lnTo>
                      <a:pt x="653" y="58"/>
                    </a:lnTo>
                    <a:lnTo>
                      <a:pt x="662" y="3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59"/>
              <p:cNvSpPr>
                <a:spLocks/>
              </p:cNvSpPr>
              <p:nvPr/>
            </p:nvSpPr>
            <p:spPr bwMode="auto">
              <a:xfrm>
                <a:off x="1888" y="2202"/>
                <a:ext cx="25" cy="12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52" y="77"/>
                  </a:cxn>
                  <a:cxn ang="0">
                    <a:pos x="43" y="159"/>
                  </a:cxn>
                  <a:cxn ang="0">
                    <a:pos x="0" y="240"/>
                  </a:cxn>
                  <a:cxn ang="0">
                    <a:pos x="29" y="116"/>
                  </a:cxn>
                  <a:cxn ang="0">
                    <a:pos x="34" y="0"/>
                  </a:cxn>
                </a:cxnLst>
                <a:rect l="0" t="0" r="r" b="b"/>
                <a:pathLst>
                  <a:path w="52" h="240">
                    <a:moveTo>
                      <a:pt x="34" y="0"/>
                    </a:moveTo>
                    <a:lnTo>
                      <a:pt x="52" y="77"/>
                    </a:lnTo>
                    <a:lnTo>
                      <a:pt x="43" y="159"/>
                    </a:lnTo>
                    <a:lnTo>
                      <a:pt x="0" y="240"/>
                    </a:lnTo>
                    <a:lnTo>
                      <a:pt x="29" y="1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60"/>
              <p:cNvSpPr>
                <a:spLocks/>
              </p:cNvSpPr>
              <p:nvPr/>
            </p:nvSpPr>
            <p:spPr bwMode="auto">
              <a:xfrm>
                <a:off x="1766" y="2274"/>
                <a:ext cx="119" cy="119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201" y="48"/>
                  </a:cxn>
                  <a:cxn ang="0">
                    <a:pos x="105" y="111"/>
                  </a:cxn>
                  <a:cxn ang="0">
                    <a:pos x="30" y="184"/>
                  </a:cxn>
                  <a:cxn ang="0">
                    <a:pos x="0" y="237"/>
                  </a:cxn>
                  <a:cxn ang="0">
                    <a:pos x="30" y="223"/>
                  </a:cxn>
                  <a:cxn ang="0">
                    <a:pos x="73" y="157"/>
                  </a:cxn>
                  <a:cxn ang="0">
                    <a:pos x="161" y="102"/>
                  </a:cxn>
                  <a:cxn ang="0">
                    <a:pos x="231" y="54"/>
                  </a:cxn>
                  <a:cxn ang="0">
                    <a:pos x="238" y="0"/>
                  </a:cxn>
                </a:cxnLst>
                <a:rect l="0" t="0" r="r" b="b"/>
                <a:pathLst>
                  <a:path w="238" h="237">
                    <a:moveTo>
                      <a:pt x="238" y="0"/>
                    </a:moveTo>
                    <a:lnTo>
                      <a:pt x="201" y="48"/>
                    </a:lnTo>
                    <a:lnTo>
                      <a:pt x="105" y="111"/>
                    </a:lnTo>
                    <a:lnTo>
                      <a:pt x="30" y="184"/>
                    </a:lnTo>
                    <a:lnTo>
                      <a:pt x="0" y="237"/>
                    </a:lnTo>
                    <a:lnTo>
                      <a:pt x="30" y="223"/>
                    </a:lnTo>
                    <a:lnTo>
                      <a:pt x="73" y="157"/>
                    </a:lnTo>
                    <a:lnTo>
                      <a:pt x="161" y="102"/>
                    </a:lnTo>
                    <a:lnTo>
                      <a:pt x="231" y="54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61"/>
              <p:cNvSpPr>
                <a:spLocks/>
              </p:cNvSpPr>
              <p:nvPr/>
            </p:nvSpPr>
            <p:spPr bwMode="auto">
              <a:xfrm>
                <a:off x="1631" y="2301"/>
                <a:ext cx="133" cy="106"/>
              </a:xfrm>
              <a:custGeom>
                <a:avLst/>
                <a:gdLst/>
                <a:ahLst/>
                <a:cxnLst>
                  <a:cxn ang="0">
                    <a:pos x="267" y="212"/>
                  </a:cxn>
                  <a:cxn ang="0">
                    <a:pos x="205" y="149"/>
                  </a:cxn>
                  <a:cxn ang="0">
                    <a:pos x="62" y="39"/>
                  </a:cxn>
                  <a:cxn ang="0">
                    <a:pos x="0" y="0"/>
                  </a:cxn>
                  <a:cxn ang="0">
                    <a:pos x="59" y="76"/>
                  </a:cxn>
                  <a:cxn ang="0">
                    <a:pos x="109" y="103"/>
                  </a:cxn>
                  <a:cxn ang="0">
                    <a:pos x="185" y="149"/>
                  </a:cxn>
                  <a:cxn ang="0">
                    <a:pos x="267" y="212"/>
                  </a:cxn>
                </a:cxnLst>
                <a:rect l="0" t="0" r="r" b="b"/>
                <a:pathLst>
                  <a:path w="267" h="212">
                    <a:moveTo>
                      <a:pt x="267" y="212"/>
                    </a:moveTo>
                    <a:lnTo>
                      <a:pt x="205" y="149"/>
                    </a:lnTo>
                    <a:lnTo>
                      <a:pt x="62" y="39"/>
                    </a:lnTo>
                    <a:lnTo>
                      <a:pt x="0" y="0"/>
                    </a:lnTo>
                    <a:lnTo>
                      <a:pt x="59" y="76"/>
                    </a:lnTo>
                    <a:lnTo>
                      <a:pt x="109" y="103"/>
                    </a:lnTo>
                    <a:lnTo>
                      <a:pt x="185" y="149"/>
                    </a:lnTo>
                    <a:lnTo>
                      <a:pt x="267" y="21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62"/>
              <p:cNvSpPr>
                <a:spLocks/>
              </p:cNvSpPr>
              <p:nvPr/>
            </p:nvSpPr>
            <p:spPr bwMode="auto">
              <a:xfrm>
                <a:off x="1528" y="2231"/>
                <a:ext cx="91" cy="186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66" y="28"/>
                  </a:cxn>
                  <a:cxn ang="0">
                    <a:pos x="0" y="100"/>
                  </a:cxn>
                  <a:cxn ang="0">
                    <a:pos x="34" y="164"/>
                  </a:cxn>
                  <a:cxn ang="0">
                    <a:pos x="80" y="240"/>
                  </a:cxn>
                  <a:cxn ang="0">
                    <a:pos x="114" y="326"/>
                  </a:cxn>
                  <a:cxn ang="0">
                    <a:pos x="182" y="370"/>
                  </a:cxn>
                  <a:cxn ang="0">
                    <a:pos x="134" y="308"/>
                  </a:cxn>
                  <a:cxn ang="0">
                    <a:pos x="72" y="158"/>
                  </a:cxn>
                  <a:cxn ang="0">
                    <a:pos x="77" y="52"/>
                  </a:cxn>
                  <a:cxn ang="0">
                    <a:pos x="143" y="52"/>
                  </a:cxn>
                  <a:cxn ang="0">
                    <a:pos x="137" y="0"/>
                  </a:cxn>
                </a:cxnLst>
                <a:rect l="0" t="0" r="r" b="b"/>
                <a:pathLst>
                  <a:path w="182" h="370">
                    <a:moveTo>
                      <a:pt x="137" y="0"/>
                    </a:moveTo>
                    <a:lnTo>
                      <a:pt x="66" y="28"/>
                    </a:lnTo>
                    <a:lnTo>
                      <a:pt x="0" y="100"/>
                    </a:lnTo>
                    <a:lnTo>
                      <a:pt x="34" y="164"/>
                    </a:lnTo>
                    <a:lnTo>
                      <a:pt x="80" y="240"/>
                    </a:lnTo>
                    <a:lnTo>
                      <a:pt x="114" y="326"/>
                    </a:lnTo>
                    <a:lnTo>
                      <a:pt x="182" y="370"/>
                    </a:lnTo>
                    <a:lnTo>
                      <a:pt x="134" y="308"/>
                    </a:lnTo>
                    <a:lnTo>
                      <a:pt x="72" y="158"/>
                    </a:lnTo>
                    <a:lnTo>
                      <a:pt x="77" y="52"/>
                    </a:lnTo>
                    <a:lnTo>
                      <a:pt x="143" y="5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63"/>
              <p:cNvSpPr>
                <a:spLocks/>
              </p:cNvSpPr>
              <p:nvPr/>
            </p:nvSpPr>
            <p:spPr bwMode="auto">
              <a:xfrm>
                <a:off x="1781" y="2171"/>
                <a:ext cx="138" cy="147"/>
              </a:xfrm>
              <a:custGeom>
                <a:avLst/>
                <a:gdLst/>
                <a:ahLst/>
                <a:cxnLst>
                  <a:cxn ang="0">
                    <a:pos x="238" y="59"/>
                  </a:cxn>
                  <a:cxn ang="0">
                    <a:pos x="276" y="139"/>
                  </a:cxn>
                  <a:cxn ang="0">
                    <a:pos x="270" y="192"/>
                  </a:cxn>
                  <a:cxn ang="0">
                    <a:pos x="247" y="246"/>
                  </a:cxn>
                  <a:cxn ang="0">
                    <a:pos x="213" y="294"/>
                  </a:cxn>
                  <a:cxn ang="0">
                    <a:pos x="247" y="158"/>
                  </a:cxn>
                  <a:cxn ang="0">
                    <a:pos x="204" y="107"/>
                  </a:cxn>
                  <a:cxn ang="0">
                    <a:pos x="148" y="87"/>
                  </a:cxn>
                  <a:cxn ang="0">
                    <a:pos x="148" y="48"/>
                  </a:cxn>
                  <a:cxn ang="0">
                    <a:pos x="94" y="48"/>
                  </a:cxn>
                  <a:cxn ang="0">
                    <a:pos x="23" y="76"/>
                  </a:cxn>
                  <a:cxn ang="0">
                    <a:pos x="0" y="34"/>
                  </a:cxn>
                  <a:cxn ang="0">
                    <a:pos x="53" y="11"/>
                  </a:cxn>
                  <a:cxn ang="0">
                    <a:pos x="148" y="0"/>
                  </a:cxn>
                  <a:cxn ang="0">
                    <a:pos x="201" y="0"/>
                  </a:cxn>
                  <a:cxn ang="0">
                    <a:pos x="238" y="59"/>
                  </a:cxn>
                </a:cxnLst>
                <a:rect l="0" t="0" r="r" b="b"/>
                <a:pathLst>
                  <a:path w="276" h="294">
                    <a:moveTo>
                      <a:pt x="238" y="59"/>
                    </a:moveTo>
                    <a:lnTo>
                      <a:pt x="276" y="139"/>
                    </a:lnTo>
                    <a:lnTo>
                      <a:pt x="270" y="192"/>
                    </a:lnTo>
                    <a:lnTo>
                      <a:pt x="247" y="246"/>
                    </a:lnTo>
                    <a:lnTo>
                      <a:pt x="213" y="294"/>
                    </a:lnTo>
                    <a:lnTo>
                      <a:pt x="247" y="158"/>
                    </a:lnTo>
                    <a:lnTo>
                      <a:pt x="204" y="107"/>
                    </a:lnTo>
                    <a:lnTo>
                      <a:pt x="148" y="87"/>
                    </a:lnTo>
                    <a:lnTo>
                      <a:pt x="148" y="48"/>
                    </a:lnTo>
                    <a:lnTo>
                      <a:pt x="94" y="48"/>
                    </a:lnTo>
                    <a:lnTo>
                      <a:pt x="23" y="76"/>
                    </a:lnTo>
                    <a:lnTo>
                      <a:pt x="0" y="34"/>
                    </a:lnTo>
                    <a:lnTo>
                      <a:pt x="53" y="11"/>
                    </a:lnTo>
                    <a:lnTo>
                      <a:pt x="148" y="0"/>
                    </a:lnTo>
                    <a:lnTo>
                      <a:pt x="201" y="0"/>
                    </a:lnTo>
                    <a:lnTo>
                      <a:pt x="238" y="5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64"/>
              <p:cNvSpPr>
                <a:spLocks/>
              </p:cNvSpPr>
              <p:nvPr/>
            </p:nvSpPr>
            <p:spPr bwMode="auto">
              <a:xfrm>
                <a:off x="1485" y="2335"/>
                <a:ext cx="205" cy="213"/>
              </a:xfrm>
              <a:custGeom>
                <a:avLst/>
                <a:gdLst/>
                <a:ahLst/>
                <a:cxnLst>
                  <a:cxn ang="0">
                    <a:pos x="409" y="413"/>
                  </a:cxn>
                  <a:cxn ang="0">
                    <a:pos x="267" y="365"/>
                  </a:cxn>
                  <a:cxn ang="0">
                    <a:pos x="194" y="294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94" y="34"/>
                  </a:cxn>
                  <a:cxn ang="0">
                    <a:pos x="61" y="0"/>
                  </a:cxn>
                  <a:cxn ang="0">
                    <a:pos x="0" y="36"/>
                  </a:cxn>
                  <a:cxn ang="0">
                    <a:pos x="0" y="96"/>
                  </a:cxn>
                  <a:cxn ang="0">
                    <a:pos x="119" y="303"/>
                  </a:cxn>
                  <a:cxn ang="0">
                    <a:pos x="162" y="379"/>
                  </a:cxn>
                  <a:cxn ang="0">
                    <a:pos x="228" y="399"/>
                  </a:cxn>
                  <a:cxn ang="0">
                    <a:pos x="375" y="427"/>
                  </a:cxn>
                  <a:cxn ang="0">
                    <a:pos x="409" y="413"/>
                  </a:cxn>
                </a:cxnLst>
                <a:rect l="0" t="0" r="r" b="b"/>
                <a:pathLst>
                  <a:path w="409" h="427">
                    <a:moveTo>
                      <a:pt x="409" y="413"/>
                    </a:moveTo>
                    <a:lnTo>
                      <a:pt x="267" y="365"/>
                    </a:lnTo>
                    <a:lnTo>
                      <a:pt x="194" y="294"/>
                    </a:lnTo>
                    <a:lnTo>
                      <a:pt x="80" y="116"/>
                    </a:lnTo>
                    <a:lnTo>
                      <a:pt x="52" y="72"/>
                    </a:lnTo>
                    <a:lnTo>
                      <a:pt x="94" y="34"/>
                    </a:lnTo>
                    <a:lnTo>
                      <a:pt x="61" y="0"/>
                    </a:lnTo>
                    <a:lnTo>
                      <a:pt x="0" y="36"/>
                    </a:lnTo>
                    <a:lnTo>
                      <a:pt x="0" y="96"/>
                    </a:lnTo>
                    <a:lnTo>
                      <a:pt x="119" y="303"/>
                    </a:lnTo>
                    <a:lnTo>
                      <a:pt x="162" y="379"/>
                    </a:lnTo>
                    <a:lnTo>
                      <a:pt x="228" y="399"/>
                    </a:lnTo>
                    <a:lnTo>
                      <a:pt x="375" y="427"/>
                    </a:lnTo>
                    <a:lnTo>
                      <a:pt x="409" y="41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265"/>
              <p:cNvSpPr>
                <a:spLocks/>
              </p:cNvSpPr>
              <p:nvPr/>
            </p:nvSpPr>
            <p:spPr bwMode="auto">
              <a:xfrm>
                <a:off x="1457" y="2524"/>
                <a:ext cx="364" cy="150"/>
              </a:xfrm>
              <a:custGeom>
                <a:avLst/>
                <a:gdLst/>
                <a:ahLst/>
                <a:cxnLst>
                  <a:cxn ang="0">
                    <a:pos x="676" y="193"/>
                  </a:cxn>
                  <a:cxn ang="0">
                    <a:pos x="543" y="223"/>
                  </a:cxn>
                  <a:cxn ang="0">
                    <a:pos x="427" y="218"/>
                  </a:cxn>
                  <a:cxn ang="0">
                    <a:pos x="265" y="130"/>
                  </a:cxn>
                  <a:cxn ang="0">
                    <a:pos x="194" y="73"/>
                  </a:cxn>
                  <a:cxn ang="0">
                    <a:pos x="157" y="0"/>
                  </a:cxn>
                  <a:cxn ang="0">
                    <a:pos x="85" y="20"/>
                  </a:cxn>
                  <a:cxn ang="0">
                    <a:pos x="43" y="63"/>
                  </a:cxn>
                  <a:cxn ang="0">
                    <a:pos x="0" y="82"/>
                  </a:cxn>
                  <a:cxn ang="0">
                    <a:pos x="128" y="198"/>
                  </a:cxn>
                  <a:cxn ang="0">
                    <a:pos x="276" y="294"/>
                  </a:cxn>
                  <a:cxn ang="0">
                    <a:pos x="327" y="285"/>
                  </a:cxn>
                  <a:cxn ang="0">
                    <a:pos x="390" y="285"/>
                  </a:cxn>
                  <a:cxn ang="0">
                    <a:pos x="486" y="299"/>
                  </a:cxn>
                  <a:cxn ang="0">
                    <a:pos x="566" y="266"/>
                  </a:cxn>
                  <a:cxn ang="0">
                    <a:pos x="728" y="218"/>
                  </a:cxn>
                  <a:cxn ang="0">
                    <a:pos x="676" y="193"/>
                  </a:cxn>
                </a:cxnLst>
                <a:rect l="0" t="0" r="r" b="b"/>
                <a:pathLst>
                  <a:path w="728" h="299">
                    <a:moveTo>
                      <a:pt x="676" y="193"/>
                    </a:moveTo>
                    <a:lnTo>
                      <a:pt x="543" y="223"/>
                    </a:lnTo>
                    <a:lnTo>
                      <a:pt x="427" y="218"/>
                    </a:lnTo>
                    <a:lnTo>
                      <a:pt x="265" y="130"/>
                    </a:lnTo>
                    <a:lnTo>
                      <a:pt x="194" y="73"/>
                    </a:lnTo>
                    <a:lnTo>
                      <a:pt x="157" y="0"/>
                    </a:lnTo>
                    <a:lnTo>
                      <a:pt x="85" y="20"/>
                    </a:lnTo>
                    <a:lnTo>
                      <a:pt x="43" y="63"/>
                    </a:lnTo>
                    <a:lnTo>
                      <a:pt x="0" y="82"/>
                    </a:lnTo>
                    <a:lnTo>
                      <a:pt x="128" y="198"/>
                    </a:lnTo>
                    <a:lnTo>
                      <a:pt x="276" y="294"/>
                    </a:lnTo>
                    <a:lnTo>
                      <a:pt x="327" y="285"/>
                    </a:lnTo>
                    <a:lnTo>
                      <a:pt x="390" y="285"/>
                    </a:lnTo>
                    <a:lnTo>
                      <a:pt x="486" y="299"/>
                    </a:lnTo>
                    <a:lnTo>
                      <a:pt x="566" y="266"/>
                    </a:lnTo>
                    <a:lnTo>
                      <a:pt x="728" y="218"/>
                    </a:lnTo>
                    <a:lnTo>
                      <a:pt x="676" y="19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266"/>
              <p:cNvSpPr>
                <a:spLocks/>
              </p:cNvSpPr>
              <p:nvPr/>
            </p:nvSpPr>
            <p:spPr bwMode="auto">
              <a:xfrm>
                <a:off x="1325" y="2373"/>
                <a:ext cx="279" cy="375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76" y="5"/>
                  </a:cxn>
                  <a:cxn ang="0">
                    <a:pos x="0" y="96"/>
                  </a:cxn>
                  <a:cxn ang="0">
                    <a:pos x="12" y="265"/>
                  </a:cxn>
                  <a:cxn ang="0">
                    <a:pos x="14" y="306"/>
                  </a:cxn>
                  <a:cxn ang="0">
                    <a:pos x="19" y="342"/>
                  </a:cxn>
                  <a:cxn ang="0">
                    <a:pos x="26" y="374"/>
                  </a:cxn>
                  <a:cxn ang="0">
                    <a:pos x="37" y="404"/>
                  </a:cxn>
                  <a:cxn ang="0">
                    <a:pos x="50" y="429"/>
                  </a:cxn>
                  <a:cxn ang="0">
                    <a:pos x="66" y="452"/>
                  </a:cxn>
                  <a:cxn ang="0">
                    <a:pos x="83" y="473"/>
                  </a:cxn>
                  <a:cxn ang="0">
                    <a:pos x="103" y="495"/>
                  </a:cxn>
                  <a:cxn ang="0">
                    <a:pos x="126" y="514"/>
                  </a:cxn>
                  <a:cxn ang="0">
                    <a:pos x="149" y="534"/>
                  </a:cxn>
                  <a:cxn ang="0">
                    <a:pos x="176" y="552"/>
                  </a:cxn>
                  <a:cxn ang="0">
                    <a:pos x="204" y="573"/>
                  </a:cxn>
                  <a:cxn ang="0">
                    <a:pos x="233" y="592"/>
                  </a:cxn>
                  <a:cxn ang="0">
                    <a:pos x="263" y="616"/>
                  </a:cxn>
                  <a:cxn ang="0">
                    <a:pos x="295" y="641"/>
                  </a:cxn>
                  <a:cxn ang="0">
                    <a:pos x="329" y="669"/>
                  </a:cxn>
                  <a:cxn ang="0">
                    <a:pos x="400" y="751"/>
                  </a:cxn>
                  <a:cxn ang="0">
                    <a:pos x="468" y="717"/>
                  </a:cxn>
                  <a:cxn ang="0">
                    <a:pos x="557" y="669"/>
                  </a:cxn>
                  <a:cxn ang="0">
                    <a:pos x="505" y="610"/>
                  </a:cxn>
                  <a:cxn ang="0">
                    <a:pos x="267" y="423"/>
                  </a:cxn>
                  <a:cxn ang="0">
                    <a:pos x="195" y="365"/>
                  </a:cxn>
                  <a:cxn ang="0">
                    <a:pos x="124" y="231"/>
                  </a:cxn>
                  <a:cxn ang="0">
                    <a:pos x="153" y="124"/>
                  </a:cxn>
                  <a:cxn ang="0">
                    <a:pos x="229" y="68"/>
                  </a:cxn>
                  <a:cxn ang="0">
                    <a:pos x="286" y="57"/>
                  </a:cxn>
                  <a:cxn ang="0">
                    <a:pos x="267" y="0"/>
                  </a:cxn>
                </a:cxnLst>
                <a:rect l="0" t="0" r="r" b="b"/>
                <a:pathLst>
                  <a:path w="557" h="751">
                    <a:moveTo>
                      <a:pt x="267" y="0"/>
                    </a:moveTo>
                    <a:lnTo>
                      <a:pt x="176" y="5"/>
                    </a:lnTo>
                    <a:lnTo>
                      <a:pt x="0" y="96"/>
                    </a:lnTo>
                    <a:lnTo>
                      <a:pt x="12" y="265"/>
                    </a:lnTo>
                    <a:lnTo>
                      <a:pt x="14" y="306"/>
                    </a:lnTo>
                    <a:lnTo>
                      <a:pt x="19" y="342"/>
                    </a:lnTo>
                    <a:lnTo>
                      <a:pt x="26" y="374"/>
                    </a:lnTo>
                    <a:lnTo>
                      <a:pt x="37" y="404"/>
                    </a:lnTo>
                    <a:lnTo>
                      <a:pt x="50" y="429"/>
                    </a:lnTo>
                    <a:lnTo>
                      <a:pt x="66" y="452"/>
                    </a:lnTo>
                    <a:lnTo>
                      <a:pt x="83" y="473"/>
                    </a:lnTo>
                    <a:lnTo>
                      <a:pt x="103" y="495"/>
                    </a:lnTo>
                    <a:lnTo>
                      <a:pt x="126" y="514"/>
                    </a:lnTo>
                    <a:lnTo>
                      <a:pt x="149" y="534"/>
                    </a:lnTo>
                    <a:lnTo>
                      <a:pt x="176" y="552"/>
                    </a:lnTo>
                    <a:lnTo>
                      <a:pt x="204" y="573"/>
                    </a:lnTo>
                    <a:lnTo>
                      <a:pt x="233" y="592"/>
                    </a:lnTo>
                    <a:lnTo>
                      <a:pt x="263" y="616"/>
                    </a:lnTo>
                    <a:lnTo>
                      <a:pt x="295" y="641"/>
                    </a:lnTo>
                    <a:lnTo>
                      <a:pt x="329" y="669"/>
                    </a:lnTo>
                    <a:lnTo>
                      <a:pt x="400" y="751"/>
                    </a:lnTo>
                    <a:lnTo>
                      <a:pt x="468" y="717"/>
                    </a:lnTo>
                    <a:lnTo>
                      <a:pt x="557" y="669"/>
                    </a:lnTo>
                    <a:lnTo>
                      <a:pt x="505" y="610"/>
                    </a:lnTo>
                    <a:lnTo>
                      <a:pt x="267" y="423"/>
                    </a:lnTo>
                    <a:lnTo>
                      <a:pt x="195" y="365"/>
                    </a:lnTo>
                    <a:lnTo>
                      <a:pt x="124" y="231"/>
                    </a:lnTo>
                    <a:lnTo>
                      <a:pt x="153" y="124"/>
                    </a:lnTo>
                    <a:lnTo>
                      <a:pt x="229" y="68"/>
                    </a:lnTo>
                    <a:lnTo>
                      <a:pt x="286" y="57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67"/>
              <p:cNvSpPr>
                <a:spLocks/>
              </p:cNvSpPr>
              <p:nvPr/>
            </p:nvSpPr>
            <p:spPr bwMode="auto">
              <a:xfrm>
                <a:off x="1470" y="2090"/>
                <a:ext cx="252" cy="262"/>
              </a:xfrm>
              <a:custGeom>
                <a:avLst/>
                <a:gdLst/>
                <a:ahLst/>
                <a:cxnLst>
                  <a:cxn ang="0">
                    <a:pos x="503" y="71"/>
                  </a:cxn>
                  <a:cxn ang="0">
                    <a:pos x="468" y="41"/>
                  </a:cxn>
                  <a:cxn ang="0">
                    <a:pos x="414" y="0"/>
                  </a:cxn>
                  <a:cxn ang="0">
                    <a:pos x="356" y="78"/>
                  </a:cxn>
                  <a:cxn ang="0">
                    <a:pos x="258" y="146"/>
                  </a:cxn>
                  <a:cxn ang="0">
                    <a:pos x="140" y="171"/>
                  </a:cxn>
                  <a:cxn ang="0">
                    <a:pos x="12" y="187"/>
                  </a:cxn>
                  <a:cxn ang="0">
                    <a:pos x="0" y="235"/>
                  </a:cxn>
                  <a:cxn ang="0">
                    <a:pos x="9" y="523"/>
                  </a:cxn>
                  <a:cxn ang="0">
                    <a:pos x="60" y="482"/>
                  </a:cxn>
                  <a:cxn ang="0">
                    <a:pos x="87" y="441"/>
                  </a:cxn>
                  <a:cxn ang="0">
                    <a:pos x="60" y="340"/>
                  </a:cxn>
                  <a:cxn ang="0">
                    <a:pos x="60" y="235"/>
                  </a:cxn>
                  <a:cxn ang="0">
                    <a:pos x="160" y="235"/>
                  </a:cxn>
                  <a:cxn ang="0">
                    <a:pos x="252" y="215"/>
                  </a:cxn>
                  <a:cxn ang="0">
                    <a:pos x="329" y="174"/>
                  </a:cxn>
                  <a:cxn ang="0">
                    <a:pos x="397" y="105"/>
                  </a:cxn>
                  <a:cxn ang="0">
                    <a:pos x="464" y="66"/>
                  </a:cxn>
                  <a:cxn ang="0">
                    <a:pos x="503" y="71"/>
                  </a:cxn>
                </a:cxnLst>
                <a:rect l="0" t="0" r="r" b="b"/>
                <a:pathLst>
                  <a:path w="503" h="523">
                    <a:moveTo>
                      <a:pt x="503" y="71"/>
                    </a:moveTo>
                    <a:lnTo>
                      <a:pt x="468" y="41"/>
                    </a:lnTo>
                    <a:lnTo>
                      <a:pt x="414" y="0"/>
                    </a:lnTo>
                    <a:lnTo>
                      <a:pt x="356" y="78"/>
                    </a:lnTo>
                    <a:lnTo>
                      <a:pt x="258" y="146"/>
                    </a:lnTo>
                    <a:lnTo>
                      <a:pt x="140" y="171"/>
                    </a:lnTo>
                    <a:lnTo>
                      <a:pt x="12" y="187"/>
                    </a:lnTo>
                    <a:lnTo>
                      <a:pt x="0" y="235"/>
                    </a:lnTo>
                    <a:lnTo>
                      <a:pt x="9" y="523"/>
                    </a:lnTo>
                    <a:lnTo>
                      <a:pt x="60" y="482"/>
                    </a:lnTo>
                    <a:lnTo>
                      <a:pt x="87" y="441"/>
                    </a:lnTo>
                    <a:lnTo>
                      <a:pt x="60" y="340"/>
                    </a:lnTo>
                    <a:lnTo>
                      <a:pt x="60" y="235"/>
                    </a:lnTo>
                    <a:lnTo>
                      <a:pt x="160" y="235"/>
                    </a:lnTo>
                    <a:lnTo>
                      <a:pt x="252" y="215"/>
                    </a:lnTo>
                    <a:lnTo>
                      <a:pt x="329" y="174"/>
                    </a:lnTo>
                    <a:lnTo>
                      <a:pt x="397" y="105"/>
                    </a:lnTo>
                    <a:lnTo>
                      <a:pt x="464" y="66"/>
                    </a:lnTo>
                    <a:lnTo>
                      <a:pt x="503" y="7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268"/>
              <p:cNvSpPr>
                <a:spLocks/>
              </p:cNvSpPr>
              <p:nvPr/>
            </p:nvSpPr>
            <p:spPr bwMode="auto">
              <a:xfrm>
                <a:off x="1692" y="2209"/>
                <a:ext cx="75" cy="109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9" y="0"/>
                  </a:cxn>
                  <a:cxn ang="0">
                    <a:pos x="34" y="38"/>
                  </a:cxn>
                  <a:cxn ang="0">
                    <a:pos x="0" y="86"/>
                  </a:cxn>
                  <a:cxn ang="0">
                    <a:pos x="11" y="129"/>
                  </a:cxn>
                  <a:cxn ang="0">
                    <a:pos x="57" y="218"/>
                  </a:cxn>
                  <a:cxn ang="0">
                    <a:pos x="27" y="157"/>
                  </a:cxn>
                  <a:cxn ang="0">
                    <a:pos x="27" y="75"/>
                  </a:cxn>
                  <a:cxn ang="0">
                    <a:pos x="75" y="20"/>
                  </a:cxn>
                  <a:cxn ang="0">
                    <a:pos x="121" y="8"/>
                  </a:cxn>
                  <a:cxn ang="0">
                    <a:pos x="149" y="0"/>
                  </a:cxn>
                </a:cxnLst>
                <a:rect l="0" t="0" r="r" b="b"/>
                <a:pathLst>
                  <a:path w="149" h="218">
                    <a:moveTo>
                      <a:pt x="149" y="0"/>
                    </a:moveTo>
                    <a:lnTo>
                      <a:pt x="89" y="0"/>
                    </a:lnTo>
                    <a:lnTo>
                      <a:pt x="34" y="38"/>
                    </a:lnTo>
                    <a:lnTo>
                      <a:pt x="0" y="86"/>
                    </a:lnTo>
                    <a:lnTo>
                      <a:pt x="11" y="129"/>
                    </a:lnTo>
                    <a:lnTo>
                      <a:pt x="57" y="218"/>
                    </a:lnTo>
                    <a:lnTo>
                      <a:pt x="27" y="157"/>
                    </a:lnTo>
                    <a:lnTo>
                      <a:pt x="27" y="75"/>
                    </a:lnTo>
                    <a:lnTo>
                      <a:pt x="75" y="20"/>
                    </a:lnTo>
                    <a:lnTo>
                      <a:pt x="121" y="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69"/>
              <p:cNvSpPr>
                <a:spLocks/>
              </p:cNvSpPr>
              <p:nvPr/>
            </p:nvSpPr>
            <p:spPr bwMode="auto">
              <a:xfrm>
                <a:off x="1672" y="2136"/>
                <a:ext cx="118" cy="163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144" y="40"/>
                  </a:cxn>
                  <a:cxn ang="0">
                    <a:pos x="53" y="87"/>
                  </a:cxn>
                  <a:cxn ang="0">
                    <a:pos x="34" y="156"/>
                  </a:cxn>
                  <a:cxn ang="0">
                    <a:pos x="0" y="247"/>
                  </a:cxn>
                  <a:cxn ang="0">
                    <a:pos x="5" y="288"/>
                  </a:cxn>
                  <a:cxn ang="0">
                    <a:pos x="64" y="325"/>
                  </a:cxn>
                  <a:cxn ang="0">
                    <a:pos x="23" y="288"/>
                  </a:cxn>
                  <a:cxn ang="0">
                    <a:pos x="23" y="247"/>
                  </a:cxn>
                  <a:cxn ang="0">
                    <a:pos x="42" y="160"/>
                  </a:cxn>
                  <a:cxn ang="0">
                    <a:pos x="66" y="105"/>
                  </a:cxn>
                  <a:cxn ang="0">
                    <a:pos x="121" y="71"/>
                  </a:cxn>
                  <a:cxn ang="0">
                    <a:pos x="201" y="53"/>
                  </a:cxn>
                  <a:cxn ang="0">
                    <a:pos x="227" y="26"/>
                  </a:cxn>
                  <a:cxn ang="0">
                    <a:pos x="235" y="0"/>
                  </a:cxn>
                </a:cxnLst>
                <a:rect l="0" t="0" r="r" b="b"/>
                <a:pathLst>
                  <a:path w="235" h="325">
                    <a:moveTo>
                      <a:pt x="235" y="0"/>
                    </a:moveTo>
                    <a:lnTo>
                      <a:pt x="144" y="40"/>
                    </a:lnTo>
                    <a:lnTo>
                      <a:pt x="53" y="87"/>
                    </a:lnTo>
                    <a:lnTo>
                      <a:pt x="34" y="156"/>
                    </a:lnTo>
                    <a:lnTo>
                      <a:pt x="0" y="247"/>
                    </a:lnTo>
                    <a:lnTo>
                      <a:pt x="5" y="288"/>
                    </a:lnTo>
                    <a:lnTo>
                      <a:pt x="64" y="325"/>
                    </a:lnTo>
                    <a:lnTo>
                      <a:pt x="23" y="288"/>
                    </a:lnTo>
                    <a:lnTo>
                      <a:pt x="23" y="247"/>
                    </a:lnTo>
                    <a:lnTo>
                      <a:pt x="42" y="160"/>
                    </a:lnTo>
                    <a:lnTo>
                      <a:pt x="66" y="105"/>
                    </a:lnTo>
                    <a:lnTo>
                      <a:pt x="121" y="71"/>
                    </a:lnTo>
                    <a:lnTo>
                      <a:pt x="201" y="53"/>
                    </a:lnTo>
                    <a:lnTo>
                      <a:pt x="227" y="2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270"/>
              <p:cNvSpPr>
                <a:spLocks/>
              </p:cNvSpPr>
              <p:nvPr/>
            </p:nvSpPr>
            <p:spPr bwMode="auto">
              <a:xfrm>
                <a:off x="1595" y="2140"/>
                <a:ext cx="146" cy="222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51" y="0"/>
                  </a:cxn>
                  <a:cxn ang="0">
                    <a:pos x="167" y="0"/>
                  </a:cxn>
                  <a:cxn ang="0">
                    <a:pos x="117" y="60"/>
                  </a:cxn>
                  <a:cxn ang="0">
                    <a:pos x="53" y="124"/>
                  </a:cxn>
                  <a:cxn ang="0">
                    <a:pos x="27" y="176"/>
                  </a:cxn>
                  <a:cxn ang="0">
                    <a:pos x="3" y="258"/>
                  </a:cxn>
                  <a:cxn ang="0">
                    <a:pos x="0" y="329"/>
                  </a:cxn>
                  <a:cxn ang="0">
                    <a:pos x="0" y="416"/>
                  </a:cxn>
                  <a:cxn ang="0">
                    <a:pos x="27" y="445"/>
                  </a:cxn>
                  <a:cxn ang="0">
                    <a:pos x="19" y="370"/>
                  </a:cxn>
                  <a:cxn ang="0">
                    <a:pos x="19" y="270"/>
                  </a:cxn>
                  <a:cxn ang="0">
                    <a:pos x="50" y="158"/>
                  </a:cxn>
                  <a:cxn ang="0">
                    <a:pos x="103" y="105"/>
                  </a:cxn>
                  <a:cxn ang="0">
                    <a:pos x="165" y="19"/>
                  </a:cxn>
                  <a:cxn ang="0">
                    <a:pos x="224" y="9"/>
                  </a:cxn>
                  <a:cxn ang="0">
                    <a:pos x="292" y="23"/>
                  </a:cxn>
                </a:cxnLst>
                <a:rect l="0" t="0" r="r" b="b"/>
                <a:pathLst>
                  <a:path w="292" h="445">
                    <a:moveTo>
                      <a:pt x="292" y="23"/>
                    </a:moveTo>
                    <a:lnTo>
                      <a:pt x="251" y="0"/>
                    </a:lnTo>
                    <a:lnTo>
                      <a:pt x="167" y="0"/>
                    </a:lnTo>
                    <a:lnTo>
                      <a:pt x="117" y="60"/>
                    </a:lnTo>
                    <a:lnTo>
                      <a:pt x="53" y="124"/>
                    </a:lnTo>
                    <a:lnTo>
                      <a:pt x="27" y="176"/>
                    </a:lnTo>
                    <a:lnTo>
                      <a:pt x="3" y="258"/>
                    </a:lnTo>
                    <a:lnTo>
                      <a:pt x="0" y="329"/>
                    </a:lnTo>
                    <a:lnTo>
                      <a:pt x="0" y="416"/>
                    </a:lnTo>
                    <a:lnTo>
                      <a:pt x="27" y="445"/>
                    </a:lnTo>
                    <a:lnTo>
                      <a:pt x="19" y="370"/>
                    </a:lnTo>
                    <a:lnTo>
                      <a:pt x="19" y="270"/>
                    </a:lnTo>
                    <a:lnTo>
                      <a:pt x="50" y="158"/>
                    </a:lnTo>
                    <a:lnTo>
                      <a:pt x="103" y="105"/>
                    </a:lnTo>
                    <a:lnTo>
                      <a:pt x="165" y="19"/>
                    </a:lnTo>
                    <a:lnTo>
                      <a:pt x="224" y="9"/>
                    </a:lnTo>
                    <a:lnTo>
                      <a:pt x="292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271"/>
              <p:cNvSpPr>
                <a:spLocks/>
              </p:cNvSpPr>
              <p:nvPr/>
            </p:nvSpPr>
            <p:spPr bwMode="auto">
              <a:xfrm>
                <a:off x="1699" y="2291"/>
                <a:ext cx="148" cy="51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208" y="43"/>
                  </a:cxn>
                  <a:cxn ang="0">
                    <a:pos x="118" y="61"/>
                  </a:cxn>
                  <a:cxn ang="0">
                    <a:pos x="68" y="68"/>
                  </a:cxn>
                  <a:cxn ang="0">
                    <a:pos x="0" y="102"/>
                  </a:cxn>
                  <a:cxn ang="0">
                    <a:pos x="57" y="98"/>
                  </a:cxn>
                  <a:cxn ang="0">
                    <a:pos x="107" y="77"/>
                  </a:cxn>
                  <a:cxn ang="0">
                    <a:pos x="205" y="61"/>
                  </a:cxn>
                  <a:cxn ang="0">
                    <a:pos x="279" y="27"/>
                  </a:cxn>
                  <a:cxn ang="0">
                    <a:pos x="295" y="0"/>
                  </a:cxn>
                </a:cxnLst>
                <a:rect l="0" t="0" r="r" b="b"/>
                <a:pathLst>
                  <a:path w="295" h="102">
                    <a:moveTo>
                      <a:pt x="295" y="0"/>
                    </a:moveTo>
                    <a:lnTo>
                      <a:pt x="208" y="43"/>
                    </a:lnTo>
                    <a:lnTo>
                      <a:pt x="118" y="61"/>
                    </a:lnTo>
                    <a:lnTo>
                      <a:pt x="68" y="68"/>
                    </a:lnTo>
                    <a:lnTo>
                      <a:pt x="0" y="102"/>
                    </a:lnTo>
                    <a:lnTo>
                      <a:pt x="57" y="98"/>
                    </a:lnTo>
                    <a:lnTo>
                      <a:pt x="107" y="77"/>
                    </a:lnTo>
                    <a:lnTo>
                      <a:pt x="205" y="61"/>
                    </a:lnTo>
                    <a:lnTo>
                      <a:pt x="279" y="27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272"/>
              <p:cNvSpPr>
                <a:spLocks/>
              </p:cNvSpPr>
              <p:nvPr/>
            </p:nvSpPr>
            <p:spPr bwMode="auto">
              <a:xfrm>
                <a:off x="1822" y="2231"/>
                <a:ext cx="62" cy="48"/>
              </a:xfrm>
              <a:custGeom>
                <a:avLst/>
                <a:gdLst/>
                <a:ahLst/>
                <a:cxnLst>
                  <a:cxn ang="0">
                    <a:pos x="124" y="53"/>
                  </a:cxn>
                  <a:cxn ang="0">
                    <a:pos x="98" y="27"/>
                  </a:cxn>
                  <a:cxn ang="0">
                    <a:pos x="53" y="0"/>
                  </a:cxn>
                  <a:cxn ang="0">
                    <a:pos x="3" y="23"/>
                  </a:cxn>
                  <a:cxn ang="0">
                    <a:pos x="0" y="60"/>
                  </a:cxn>
                  <a:cxn ang="0">
                    <a:pos x="46" y="60"/>
                  </a:cxn>
                  <a:cxn ang="0">
                    <a:pos x="57" y="94"/>
                  </a:cxn>
                  <a:cxn ang="0">
                    <a:pos x="98" y="94"/>
                  </a:cxn>
                  <a:cxn ang="0">
                    <a:pos x="124" y="53"/>
                  </a:cxn>
                </a:cxnLst>
                <a:rect l="0" t="0" r="r" b="b"/>
                <a:pathLst>
                  <a:path w="124" h="94">
                    <a:moveTo>
                      <a:pt x="124" y="53"/>
                    </a:moveTo>
                    <a:lnTo>
                      <a:pt x="98" y="27"/>
                    </a:lnTo>
                    <a:lnTo>
                      <a:pt x="53" y="0"/>
                    </a:lnTo>
                    <a:lnTo>
                      <a:pt x="3" y="23"/>
                    </a:lnTo>
                    <a:lnTo>
                      <a:pt x="0" y="60"/>
                    </a:lnTo>
                    <a:lnTo>
                      <a:pt x="46" y="60"/>
                    </a:lnTo>
                    <a:lnTo>
                      <a:pt x="57" y="94"/>
                    </a:lnTo>
                    <a:lnTo>
                      <a:pt x="98" y="94"/>
                    </a:lnTo>
                    <a:lnTo>
                      <a:pt x="124" y="5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273"/>
              <p:cNvSpPr>
                <a:spLocks/>
              </p:cNvSpPr>
              <p:nvPr/>
            </p:nvSpPr>
            <p:spPr bwMode="auto">
              <a:xfrm>
                <a:off x="1735" y="2252"/>
                <a:ext cx="38" cy="24"/>
              </a:xfrm>
              <a:custGeom>
                <a:avLst/>
                <a:gdLst/>
                <a:ahLst/>
                <a:cxnLst>
                  <a:cxn ang="0">
                    <a:pos x="77" y="16"/>
                  </a:cxn>
                  <a:cxn ang="0">
                    <a:pos x="39" y="0"/>
                  </a:cxn>
                  <a:cxn ang="0">
                    <a:pos x="4" y="19"/>
                  </a:cxn>
                  <a:cxn ang="0">
                    <a:pos x="0" y="48"/>
                  </a:cxn>
                  <a:cxn ang="0">
                    <a:pos x="31" y="23"/>
                  </a:cxn>
                  <a:cxn ang="0">
                    <a:pos x="77" y="16"/>
                  </a:cxn>
                </a:cxnLst>
                <a:rect l="0" t="0" r="r" b="b"/>
                <a:pathLst>
                  <a:path w="77" h="48">
                    <a:moveTo>
                      <a:pt x="77" y="16"/>
                    </a:moveTo>
                    <a:lnTo>
                      <a:pt x="39" y="0"/>
                    </a:lnTo>
                    <a:lnTo>
                      <a:pt x="4" y="19"/>
                    </a:lnTo>
                    <a:lnTo>
                      <a:pt x="0" y="48"/>
                    </a:lnTo>
                    <a:lnTo>
                      <a:pt x="31" y="23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274"/>
              <p:cNvSpPr>
                <a:spLocks/>
              </p:cNvSpPr>
              <p:nvPr/>
            </p:nvSpPr>
            <p:spPr bwMode="auto">
              <a:xfrm>
                <a:off x="1767" y="2263"/>
                <a:ext cx="31" cy="25"/>
              </a:xfrm>
              <a:custGeom>
                <a:avLst/>
                <a:gdLst/>
                <a:ahLst/>
                <a:cxnLst>
                  <a:cxn ang="0">
                    <a:pos x="63" y="20"/>
                  </a:cxn>
                  <a:cxn ang="0">
                    <a:pos x="36" y="0"/>
                  </a:cxn>
                  <a:cxn ang="0">
                    <a:pos x="0" y="20"/>
                  </a:cxn>
                  <a:cxn ang="0">
                    <a:pos x="16" y="48"/>
                  </a:cxn>
                  <a:cxn ang="0">
                    <a:pos x="54" y="48"/>
                  </a:cxn>
                  <a:cxn ang="0">
                    <a:pos x="63" y="20"/>
                  </a:cxn>
                </a:cxnLst>
                <a:rect l="0" t="0" r="r" b="b"/>
                <a:pathLst>
                  <a:path w="63" h="48">
                    <a:moveTo>
                      <a:pt x="63" y="20"/>
                    </a:moveTo>
                    <a:lnTo>
                      <a:pt x="36" y="0"/>
                    </a:lnTo>
                    <a:lnTo>
                      <a:pt x="0" y="20"/>
                    </a:lnTo>
                    <a:lnTo>
                      <a:pt x="16" y="48"/>
                    </a:lnTo>
                    <a:lnTo>
                      <a:pt x="54" y="48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275"/>
              <p:cNvSpPr>
                <a:spLocks/>
              </p:cNvSpPr>
              <p:nvPr/>
            </p:nvSpPr>
            <p:spPr bwMode="auto">
              <a:xfrm>
                <a:off x="1752" y="2289"/>
                <a:ext cx="37" cy="12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0" y="0"/>
                  </a:cxn>
                  <a:cxn ang="0">
                    <a:pos x="7" y="19"/>
                  </a:cxn>
                  <a:cxn ang="0">
                    <a:pos x="35" y="23"/>
                  </a:cxn>
                  <a:cxn ang="0">
                    <a:pos x="73" y="23"/>
                  </a:cxn>
                  <a:cxn ang="0">
                    <a:pos x="73" y="3"/>
                  </a:cxn>
                  <a:cxn ang="0">
                    <a:pos x="30" y="5"/>
                  </a:cxn>
                </a:cxnLst>
                <a:rect l="0" t="0" r="r" b="b"/>
                <a:pathLst>
                  <a:path w="73" h="23">
                    <a:moveTo>
                      <a:pt x="30" y="5"/>
                    </a:moveTo>
                    <a:lnTo>
                      <a:pt x="0" y="0"/>
                    </a:lnTo>
                    <a:lnTo>
                      <a:pt x="7" y="19"/>
                    </a:lnTo>
                    <a:lnTo>
                      <a:pt x="35" y="23"/>
                    </a:lnTo>
                    <a:lnTo>
                      <a:pt x="73" y="23"/>
                    </a:lnTo>
                    <a:lnTo>
                      <a:pt x="73" y="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276"/>
              <p:cNvSpPr>
                <a:spLocks/>
              </p:cNvSpPr>
              <p:nvPr/>
            </p:nvSpPr>
            <p:spPr bwMode="auto">
              <a:xfrm>
                <a:off x="1733" y="2090"/>
                <a:ext cx="109" cy="7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74" y="80"/>
                  </a:cxn>
                  <a:cxn ang="0">
                    <a:pos x="219" y="141"/>
                  </a:cxn>
                  <a:cxn ang="0">
                    <a:pos x="163" y="112"/>
                  </a:cxn>
                  <a:cxn ang="0">
                    <a:pos x="87" y="68"/>
                  </a:cxn>
                  <a:cxn ang="0">
                    <a:pos x="34" y="80"/>
                  </a:cxn>
                  <a:cxn ang="0">
                    <a:pos x="0" y="59"/>
                  </a:cxn>
                  <a:cxn ang="0">
                    <a:pos x="34" y="30"/>
                  </a:cxn>
                  <a:cxn ang="0">
                    <a:pos x="94" y="0"/>
                  </a:cxn>
                </a:cxnLst>
                <a:rect l="0" t="0" r="r" b="b"/>
                <a:pathLst>
                  <a:path w="219" h="141">
                    <a:moveTo>
                      <a:pt x="94" y="0"/>
                    </a:moveTo>
                    <a:lnTo>
                      <a:pt x="174" y="80"/>
                    </a:lnTo>
                    <a:lnTo>
                      <a:pt x="219" y="141"/>
                    </a:lnTo>
                    <a:lnTo>
                      <a:pt x="163" y="112"/>
                    </a:lnTo>
                    <a:lnTo>
                      <a:pt x="87" y="68"/>
                    </a:lnTo>
                    <a:lnTo>
                      <a:pt x="34" y="80"/>
                    </a:lnTo>
                    <a:lnTo>
                      <a:pt x="0" y="59"/>
                    </a:lnTo>
                    <a:lnTo>
                      <a:pt x="34" y="3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277"/>
              <p:cNvSpPr>
                <a:spLocks/>
              </p:cNvSpPr>
              <p:nvPr/>
            </p:nvSpPr>
            <p:spPr bwMode="auto">
              <a:xfrm>
                <a:off x="1604" y="2711"/>
                <a:ext cx="371" cy="201"/>
              </a:xfrm>
              <a:custGeom>
                <a:avLst/>
                <a:gdLst/>
                <a:ahLst/>
                <a:cxnLst>
                  <a:cxn ang="0">
                    <a:pos x="742" y="32"/>
                  </a:cxn>
                  <a:cxn ang="0">
                    <a:pos x="623" y="0"/>
                  </a:cxn>
                  <a:cxn ang="0">
                    <a:pos x="615" y="109"/>
                  </a:cxn>
                  <a:cxn ang="0">
                    <a:pos x="523" y="201"/>
                  </a:cxn>
                  <a:cxn ang="0">
                    <a:pos x="324" y="201"/>
                  </a:cxn>
                  <a:cxn ang="0">
                    <a:pos x="199" y="142"/>
                  </a:cxn>
                  <a:cxn ang="0">
                    <a:pos x="115" y="142"/>
                  </a:cxn>
                  <a:cxn ang="0">
                    <a:pos x="0" y="192"/>
                  </a:cxn>
                  <a:cxn ang="0">
                    <a:pos x="25" y="402"/>
                  </a:cxn>
                  <a:cxn ang="0">
                    <a:pos x="115" y="310"/>
                  </a:cxn>
                  <a:cxn ang="0">
                    <a:pos x="283" y="310"/>
                  </a:cxn>
                  <a:cxn ang="0">
                    <a:pos x="443" y="310"/>
                  </a:cxn>
                  <a:cxn ang="0">
                    <a:pos x="607" y="276"/>
                  </a:cxn>
                  <a:cxn ang="0">
                    <a:pos x="647" y="328"/>
                  </a:cxn>
                  <a:cxn ang="0">
                    <a:pos x="665" y="217"/>
                  </a:cxn>
                  <a:cxn ang="0">
                    <a:pos x="724" y="118"/>
                  </a:cxn>
                  <a:cxn ang="0">
                    <a:pos x="742" y="32"/>
                  </a:cxn>
                </a:cxnLst>
                <a:rect l="0" t="0" r="r" b="b"/>
                <a:pathLst>
                  <a:path w="742" h="402">
                    <a:moveTo>
                      <a:pt x="742" y="32"/>
                    </a:moveTo>
                    <a:lnTo>
                      <a:pt x="623" y="0"/>
                    </a:lnTo>
                    <a:lnTo>
                      <a:pt x="615" y="109"/>
                    </a:lnTo>
                    <a:lnTo>
                      <a:pt x="523" y="201"/>
                    </a:lnTo>
                    <a:lnTo>
                      <a:pt x="324" y="201"/>
                    </a:lnTo>
                    <a:lnTo>
                      <a:pt x="199" y="142"/>
                    </a:lnTo>
                    <a:lnTo>
                      <a:pt x="115" y="142"/>
                    </a:lnTo>
                    <a:lnTo>
                      <a:pt x="0" y="192"/>
                    </a:lnTo>
                    <a:lnTo>
                      <a:pt x="25" y="402"/>
                    </a:lnTo>
                    <a:lnTo>
                      <a:pt x="115" y="310"/>
                    </a:lnTo>
                    <a:lnTo>
                      <a:pt x="283" y="310"/>
                    </a:lnTo>
                    <a:lnTo>
                      <a:pt x="443" y="310"/>
                    </a:lnTo>
                    <a:lnTo>
                      <a:pt x="607" y="276"/>
                    </a:lnTo>
                    <a:lnTo>
                      <a:pt x="647" y="328"/>
                    </a:lnTo>
                    <a:lnTo>
                      <a:pt x="665" y="217"/>
                    </a:lnTo>
                    <a:lnTo>
                      <a:pt x="724" y="118"/>
                    </a:lnTo>
                    <a:lnTo>
                      <a:pt x="742" y="3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278"/>
              <p:cNvSpPr>
                <a:spLocks/>
              </p:cNvSpPr>
              <p:nvPr/>
            </p:nvSpPr>
            <p:spPr bwMode="auto">
              <a:xfrm>
                <a:off x="1527" y="2284"/>
                <a:ext cx="147" cy="245"/>
              </a:xfrm>
              <a:custGeom>
                <a:avLst/>
                <a:gdLst/>
                <a:ahLst/>
                <a:cxnLst>
                  <a:cxn ang="0">
                    <a:pos x="110" y="354"/>
                  </a:cxn>
                  <a:cxn ang="0">
                    <a:pos x="151" y="402"/>
                  </a:cxn>
                  <a:cxn ang="0">
                    <a:pos x="251" y="429"/>
                  </a:cxn>
                  <a:cxn ang="0">
                    <a:pos x="293" y="489"/>
                  </a:cxn>
                  <a:cxn ang="0">
                    <a:pos x="203" y="466"/>
                  </a:cxn>
                  <a:cxn ang="0">
                    <a:pos x="151" y="422"/>
                  </a:cxn>
                  <a:cxn ang="0">
                    <a:pos x="78" y="329"/>
                  </a:cxn>
                  <a:cxn ang="0">
                    <a:pos x="53" y="276"/>
                  </a:cxn>
                  <a:cxn ang="0">
                    <a:pos x="67" y="219"/>
                  </a:cxn>
                  <a:cxn ang="0">
                    <a:pos x="53" y="171"/>
                  </a:cxn>
                  <a:cxn ang="0">
                    <a:pos x="30" y="92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73" y="92"/>
                  </a:cxn>
                  <a:cxn ang="0">
                    <a:pos x="110" y="228"/>
                  </a:cxn>
                  <a:cxn ang="0">
                    <a:pos x="124" y="267"/>
                  </a:cxn>
                  <a:cxn ang="0">
                    <a:pos x="135" y="320"/>
                  </a:cxn>
                  <a:cxn ang="0">
                    <a:pos x="101" y="320"/>
                  </a:cxn>
                  <a:cxn ang="0">
                    <a:pos x="110" y="354"/>
                  </a:cxn>
                </a:cxnLst>
                <a:rect l="0" t="0" r="r" b="b"/>
                <a:pathLst>
                  <a:path w="293" h="489">
                    <a:moveTo>
                      <a:pt x="110" y="354"/>
                    </a:moveTo>
                    <a:lnTo>
                      <a:pt x="151" y="402"/>
                    </a:lnTo>
                    <a:lnTo>
                      <a:pt x="251" y="429"/>
                    </a:lnTo>
                    <a:lnTo>
                      <a:pt x="293" y="489"/>
                    </a:lnTo>
                    <a:lnTo>
                      <a:pt x="203" y="466"/>
                    </a:lnTo>
                    <a:lnTo>
                      <a:pt x="151" y="422"/>
                    </a:lnTo>
                    <a:lnTo>
                      <a:pt x="78" y="329"/>
                    </a:lnTo>
                    <a:lnTo>
                      <a:pt x="53" y="276"/>
                    </a:lnTo>
                    <a:lnTo>
                      <a:pt x="67" y="219"/>
                    </a:lnTo>
                    <a:lnTo>
                      <a:pt x="53" y="171"/>
                    </a:lnTo>
                    <a:lnTo>
                      <a:pt x="30" y="92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73" y="92"/>
                    </a:lnTo>
                    <a:lnTo>
                      <a:pt x="110" y="228"/>
                    </a:lnTo>
                    <a:lnTo>
                      <a:pt x="124" y="267"/>
                    </a:lnTo>
                    <a:lnTo>
                      <a:pt x="135" y="320"/>
                    </a:lnTo>
                    <a:lnTo>
                      <a:pt x="101" y="320"/>
                    </a:lnTo>
                    <a:lnTo>
                      <a:pt x="110" y="354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279"/>
              <p:cNvSpPr>
                <a:spLocks/>
              </p:cNvSpPr>
              <p:nvPr/>
            </p:nvSpPr>
            <p:spPr bwMode="auto">
              <a:xfrm>
                <a:off x="1708" y="2215"/>
                <a:ext cx="71" cy="84"/>
              </a:xfrm>
              <a:custGeom>
                <a:avLst/>
                <a:gdLst/>
                <a:ahLst/>
                <a:cxnLst>
                  <a:cxn ang="0">
                    <a:pos x="142" y="9"/>
                  </a:cxn>
                  <a:cxn ang="0">
                    <a:pos x="142" y="57"/>
                  </a:cxn>
                  <a:cxn ang="0">
                    <a:pos x="142" y="96"/>
                  </a:cxn>
                  <a:cxn ang="0">
                    <a:pos x="105" y="62"/>
                  </a:cxn>
                  <a:cxn ang="0">
                    <a:pos x="66" y="87"/>
                  </a:cxn>
                  <a:cxn ang="0">
                    <a:pos x="37" y="121"/>
                  </a:cxn>
                  <a:cxn ang="0">
                    <a:pos x="28" y="169"/>
                  </a:cxn>
                  <a:cxn ang="0">
                    <a:pos x="0" y="105"/>
                  </a:cxn>
                  <a:cxn ang="0">
                    <a:pos x="0" y="57"/>
                  </a:cxn>
                  <a:cxn ang="0">
                    <a:pos x="37" y="9"/>
                  </a:cxn>
                  <a:cxn ang="0">
                    <a:pos x="91" y="0"/>
                  </a:cxn>
                  <a:cxn ang="0">
                    <a:pos x="142" y="9"/>
                  </a:cxn>
                </a:cxnLst>
                <a:rect l="0" t="0" r="r" b="b"/>
                <a:pathLst>
                  <a:path w="142" h="169">
                    <a:moveTo>
                      <a:pt x="142" y="9"/>
                    </a:moveTo>
                    <a:lnTo>
                      <a:pt x="142" y="57"/>
                    </a:lnTo>
                    <a:lnTo>
                      <a:pt x="142" y="96"/>
                    </a:lnTo>
                    <a:lnTo>
                      <a:pt x="105" y="62"/>
                    </a:lnTo>
                    <a:lnTo>
                      <a:pt x="66" y="87"/>
                    </a:lnTo>
                    <a:lnTo>
                      <a:pt x="37" y="121"/>
                    </a:lnTo>
                    <a:lnTo>
                      <a:pt x="28" y="169"/>
                    </a:lnTo>
                    <a:lnTo>
                      <a:pt x="0" y="105"/>
                    </a:lnTo>
                    <a:lnTo>
                      <a:pt x="0" y="57"/>
                    </a:lnTo>
                    <a:lnTo>
                      <a:pt x="37" y="9"/>
                    </a:lnTo>
                    <a:lnTo>
                      <a:pt x="91" y="0"/>
                    </a:lnTo>
                    <a:lnTo>
                      <a:pt x="142" y="9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280"/>
              <p:cNvSpPr>
                <a:spLocks/>
              </p:cNvSpPr>
              <p:nvPr/>
            </p:nvSpPr>
            <p:spPr bwMode="auto">
              <a:xfrm>
                <a:off x="1724" y="2280"/>
                <a:ext cx="34" cy="4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30" y="20"/>
                  </a:cxn>
                  <a:cxn ang="0">
                    <a:pos x="0" y="39"/>
                  </a:cxn>
                  <a:cxn ang="0">
                    <a:pos x="11" y="82"/>
                  </a:cxn>
                  <a:cxn ang="0">
                    <a:pos x="59" y="82"/>
                  </a:cxn>
                  <a:cxn ang="0">
                    <a:pos x="39" y="39"/>
                  </a:cxn>
                  <a:cxn ang="0">
                    <a:pos x="44" y="32"/>
                  </a:cxn>
                  <a:cxn ang="0">
                    <a:pos x="53" y="16"/>
                  </a:cxn>
                  <a:cxn ang="0">
                    <a:pos x="64" y="4"/>
                  </a:cxn>
                  <a:cxn ang="0">
                    <a:pos x="68" y="0"/>
                  </a:cxn>
                </a:cxnLst>
                <a:rect l="0" t="0" r="r" b="b"/>
                <a:pathLst>
                  <a:path w="68" h="82">
                    <a:moveTo>
                      <a:pt x="68" y="0"/>
                    </a:moveTo>
                    <a:lnTo>
                      <a:pt x="30" y="20"/>
                    </a:lnTo>
                    <a:lnTo>
                      <a:pt x="0" y="39"/>
                    </a:lnTo>
                    <a:lnTo>
                      <a:pt x="11" y="82"/>
                    </a:lnTo>
                    <a:lnTo>
                      <a:pt x="59" y="82"/>
                    </a:lnTo>
                    <a:lnTo>
                      <a:pt x="39" y="39"/>
                    </a:lnTo>
                    <a:lnTo>
                      <a:pt x="44" y="32"/>
                    </a:lnTo>
                    <a:lnTo>
                      <a:pt x="53" y="16"/>
                    </a:lnTo>
                    <a:lnTo>
                      <a:pt x="64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281"/>
              <p:cNvSpPr>
                <a:spLocks/>
              </p:cNvSpPr>
              <p:nvPr/>
            </p:nvSpPr>
            <p:spPr bwMode="auto">
              <a:xfrm>
                <a:off x="1684" y="2150"/>
                <a:ext cx="100" cy="132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80" y="48"/>
                  </a:cxn>
                  <a:cxn ang="0">
                    <a:pos x="32" y="103"/>
                  </a:cxn>
                  <a:cxn ang="0">
                    <a:pos x="0" y="180"/>
                  </a:cxn>
                  <a:cxn ang="0">
                    <a:pos x="0" y="238"/>
                  </a:cxn>
                  <a:cxn ang="0">
                    <a:pos x="28" y="263"/>
                  </a:cxn>
                  <a:cxn ang="0">
                    <a:pos x="28" y="180"/>
                  </a:cxn>
                  <a:cxn ang="0">
                    <a:pos x="57" y="151"/>
                  </a:cxn>
                  <a:cxn ang="0">
                    <a:pos x="105" y="98"/>
                  </a:cxn>
                  <a:cxn ang="0">
                    <a:pos x="153" y="94"/>
                  </a:cxn>
                  <a:cxn ang="0">
                    <a:pos x="201" y="0"/>
                  </a:cxn>
                </a:cxnLst>
                <a:rect l="0" t="0" r="r" b="b"/>
                <a:pathLst>
                  <a:path w="201" h="263">
                    <a:moveTo>
                      <a:pt x="201" y="0"/>
                    </a:moveTo>
                    <a:lnTo>
                      <a:pt x="80" y="48"/>
                    </a:lnTo>
                    <a:lnTo>
                      <a:pt x="32" y="103"/>
                    </a:lnTo>
                    <a:lnTo>
                      <a:pt x="0" y="180"/>
                    </a:lnTo>
                    <a:lnTo>
                      <a:pt x="0" y="238"/>
                    </a:lnTo>
                    <a:lnTo>
                      <a:pt x="28" y="263"/>
                    </a:lnTo>
                    <a:lnTo>
                      <a:pt x="28" y="180"/>
                    </a:lnTo>
                    <a:lnTo>
                      <a:pt x="57" y="151"/>
                    </a:lnTo>
                    <a:lnTo>
                      <a:pt x="105" y="98"/>
                    </a:lnTo>
                    <a:lnTo>
                      <a:pt x="153" y="9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282"/>
              <p:cNvSpPr>
                <a:spLocks/>
              </p:cNvSpPr>
              <p:nvPr/>
            </p:nvSpPr>
            <p:spPr bwMode="auto">
              <a:xfrm>
                <a:off x="1607" y="2156"/>
                <a:ext cx="122" cy="245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55" y="0"/>
                  </a:cxn>
                  <a:cxn ang="0">
                    <a:pos x="121" y="44"/>
                  </a:cxn>
                  <a:cxn ang="0">
                    <a:pos x="28" y="121"/>
                  </a:cxn>
                  <a:cxn ang="0">
                    <a:pos x="0" y="194"/>
                  </a:cxn>
                  <a:cxn ang="0">
                    <a:pos x="0" y="363"/>
                  </a:cxn>
                  <a:cxn ang="0">
                    <a:pos x="11" y="441"/>
                  </a:cxn>
                  <a:cxn ang="0">
                    <a:pos x="39" y="489"/>
                  </a:cxn>
                  <a:cxn ang="0">
                    <a:pos x="39" y="407"/>
                  </a:cxn>
                  <a:cxn ang="0">
                    <a:pos x="14" y="290"/>
                  </a:cxn>
                  <a:cxn ang="0">
                    <a:pos x="71" y="302"/>
                  </a:cxn>
                  <a:cxn ang="0">
                    <a:pos x="59" y="185"/>
                  </a:cxn>
                  <a:cxn ang="0">
                    <a:pos x="82" y="135"/>
                  </a:cxn>
                  <a:cxn ang="0">
                    <a:pos x="146" y="105"/>
                  </a:cxn>
                  <a:cxn ang="0">
                    <a:pos x="180" y="33"/>
                  </a:cxn>
                  <a:cxn ang="0">
                    <a:pos x="183" y="32"/>
                  </a:cxn>
                  <a:cxn ang="0">
                    <a:pos x="190" y="28"/>
                  </a:cxn>
                  <a:cxn ang="0">
                    <a:pos x="201" y="23"/>
                  </a:cxn>
                  <a:cxn ang="0">
                    <a:pos x="214" y="16"/>
                  </a:cxn>
                  <a:cxn ang="0">
                    <a:pos x="226" y="10"/>
                  </a:cxn>
                  <a:cxn ang="0">
                    <a:pos x="237" y="5"/>
                  </a:cxn>
                  <a:cxn ang="0">
                    <a:pos x="244" y="1"/>
                  </a:cxn>
                  <a:cxn ang="0">
                    <a:pos x="246" y="0"/>
                  </a:cxn>
                </a:cxnLst>
                <a:rect l="0" t="0" r="r" b="b"/>
                <a:pathLst>
                  <a:path w="246" h="489">
                    <a:moveTo>
                      <a:pt x="246" y="0"/>
                    </a:moveTo>
                    <a:lnTo>
                      <a:pt x="155" y="0"/>
                    </a:lnTo>
                    <a:lnTo>
                      <a:pt x="121" y="44"/>
                    </a:lnTo>
                    <a:lnTo>
                      <a:pt x="28" y="121"/>
                    </a:lnTo>
                    <a:lnTo>
                      <a:pt x="0" y="194"/>
                    </a:lnTo>
                    <a:lnTo>
                      <a:pt x="0" y="363"/>
                    </a:lnTo>
                    <a:lnTo>
                      <a:pt x="11" y="441"/>
                    </a:lnTo>
                    <a:lnTo>
                      <a:pt x="39" y="489"/>
                    </a:lnTo>
                    <a:lnTo>
                      <a:pt x="39" y="407"/>
                    </a:lnTo>
                    <a:lnTo>
                      <a:pt x="14" y="290"/>
                    </a:lnTo>
                    <a:lnTo>
                      <a:pt x="71" y="302"/>
                    </a:lnTo>
                    <a:lnTo>
                      <a:pt x="59" y="185"/>
                    </a:lnTo>
                    <a:lnTo>
                      <a:pt x="82" y="135"/>
                    </a:lnTo>
                    <a:lnTo>
                      <a:pt x="146" y="105"/>
                    </a:lnTo>
                    <a:lnTo>
                      <a:pt x="180" y="33"/>
                    </a:lnTo>
                    <a:lnTo>
                      <a:pt x="183" y="32"/>
                    </a:lnTo>
                    <a:lnTo>
                      <a:pt x="190" y="28"/>
                    </a:lnTo>
                    <a:lnTo>
                      <a:pt x="201" y="23"/>
                    </a:lnTo>
                    <a:lnTo>
                      <a:pt x="214" y="16"/>
                    </a:lnTo>
                    <a:lnTo>
                      <a:pt x="226" y="10"/>
                    </a:lnTo>
                    <a:lnTo>
                      <a:pt x="237" y="5"/>
                    </a:lnTo>
                    <a:lnTo>
                      <a:pt x="244" y="1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283"/>
              <p:cNvSpPr>
                <a:spLocks/>
              </p:cNvSpPr>
              <p:nvPr/>
            </p:nvSpPr>
            <p:spPr bwMode="auto">
              <a:xfrm>
                <a:off x="1616" y="2311"/>
                <a:ext cx="41" cy="126"/>
              </a:xfrm>
              <a:custGeom>
                <a:avLst/>
                <a:gdLst/>
                <a:ahLst/>
                <a:cxnLst>
                  <a:cxn ang="0">
                    <a:pos x="42" y="45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9" y="73"/>
                  </a:cxn>
                  <a:cxn ang="0">
                    <a:pos x="19" y="152"/>
                  </a:cxn>
                  <a:cxn ang="0">
                    <a:pos x="25" y="205"/>
                  </a:cxn>
                  <a:cxn ang="0">
                    <a:pos x="81" y="253"/>
                  </a:cxn>
                  <a:cxn ang="0">
                    <a:pos x="57" y="166"/>
                  </a:cxn>
                  <a:cxn ang="0">
                    <a:pos x="55" y="146"/>
                  </a:cxn>
                  <a:cxn ang="0">
                    <a:pos x="49" y="104"/>
                  </a:cxn>
                  <a:cxn ang="0">
                    <a:pos x="44" y="61"/>
                  </a:cxn>
                  <a:cxn ang="0">
                    <a:pos x="42" y="45"/>
                  </a:cxn>
                </a:cxnLst>
                <a:rect l="0" t="0" r="r" b="b"/>
                <a:pathLst>
                  <a:path w="81" h="253">
                    <a:moveTo>
                      <a:pt x="42" y="45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19" y="152"/>
                    </a:lnTo>
                    <a:lnTo>
                      <a:pt x="25" y="205"/>
                    </a:lnTo>
                    <a:lnTo>
                      <a:pt x="81" y="253"/>
                    </a:lnTo>
                    <a:lnTo>
                      <a:pt x="57" y="166"/>
                    </a:lnTo>
                    <a:lnTo>
                      <a:pt x="55" y="146"/>
                    </a:lnTo>
                    <a:lnTo>
                      <a:pt x="49" y="104"/>
                    </a:lnTo>
                    <a:lnTo>
                      <a:pt x="44" y="61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284"/>
              <p:cNvSpPr>
                <a:spLocks/>
              </p:cNvSpPr>
              <p:nvPr/>
            </p:nvSpPr>
            <p:spPr bwMode="auto">
              <a:xfrm>
                <a:off x="1799" y="2280"/>
                <a:ext cx="3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3"/>
                  </a:cxn>
                  <a:cxn ang="0">
                    <a:pos x="68" y="43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68" h="53">
                    <a:moveTo>
                      <a:pt x="0" y="0"/>
                    </a:moveTo>
                    <a:lnTo>
                      <a:pt x="24" y="53"/>
                    </a:lnTo>
                    <a:lnTo>
                      <a:pt x="68" y="43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285"/>
              <p:cNvSpPr>
                <a:spLocks/>
              </p:cNvSpPr>
              <p:nvPr/>
            </p:nvSpPr>
            <p:spPr bwMode="auto">
              <a:xfrm>
                <a:off x="1902" y="2248"/>
                <a:ext cx="73" cy="217"/>
              </a:xfrm>
              <a:custGeom>
                <a:avLst/>
                <a:gdLst/>
                <a:ahLst/>
                <a:cxnLst>
                  <a:cxn ang="0">
                    <a:pos x="9" y="188"/>
                  </a:cxn>
                  <a:cxn ang="0">
                    <a:pos x="9" y="261"/>
                  </a:cxn>
                  <a:cxn ang="0">
                    <a:pos x="0" y="338"/>
                  </a:cxn>
                  <a:cxn ang="0">
                    <a:pos x="0" y="391"/>
                  </a:cxn>
                  <a:cxn ang="0">
                    <a:pos x="37" y="434"/>
                  </a:cxn>
                  <a:cxn ang="0">
                    <a:pos x="82" y="372"/>
                  </a:cxn>
                  <a:cxn ang="0">
                    <a:pos x="146" y="265"/>
                  </a:cxn>
                  <a:cxn ang="0">
                    <a:pos x="146" y="174"/>
                  </a:cxn>
                  <a:cxn ang="0">
                    <a:pos x="133" y="96"/>
                  </a:cxn>
                  <a:cxn ang="0">
                    <a:pos x="66" y="34"/>
                  </a:cxn>
                  <a:cxn ang="0">
                    <a:pos x="28" y="0"/>
                  </a:cxn>
                  <a:cxn ang="0">
                    <a:pos x="34" y="55"/>
                  </a:cxn>
                  <a:cxn ang="0">
                    <a:pos x="43" y="101"/>
                  </a:cxn>
                  <a:cxn ang="0">
                    <a:pos x="28" y="144"/>
                  </a:cxn>
                  <a:cxn ang="0">
                    <a:pos x="9" y="188"/>
                  </a:cxn>
                </a:cxnLst>
                <a:rect l="0" t="0" r="r" b="b"/>
                <a:pathLst>
                  <a:path w="146" h="434">
                    <a:moveTo>
                      <a:pt x="9" y="188"/>
                    </a:moveTo>
                    <a:lnTo>
                      <a:pt x="9" y="261"/>
                    </a:lnTo>
                    <a:lnTo>
                      <a:pt x="0" y="338"/>
                    </a:lnTo>
                    <a:lnTo>
                      <a:pt x="0" y="391"/>
                    </a:lnTo>
                    <a:lnTo>
                      <a:pt x="37" y="434"/>
                    </a:lnTo>
                    <a:lnTo>
                      <a:pt x="82" y="372"/>
                    </a:lnTo>
                    <a:lnTo>
                      <a:pt x="146" y="265"/>
                    </a:lnTo>
                    <a:lnTo>
                      <a:pt x="146" y="174"/>
                    </a:lnTo>
                    <a:lnTo>
                      <a:pt x="133" y="96"/>
                    </a:lnTo>
                    <a:lnTo>
                      <a:pt x="66" y="34"/>
                    </a:lnTo>
                    <a:lnTo>
                      <a:pt x="28" y="0"/>
                    </a:lnTo>
                    <a:lnTo>
                      <a:pt x="34" y="55"/>
                    </a:lnTo>
                    <a:lnTo>
                      <a:pt x="43" y="101"/>
                    </a:lnTo>
                    <a:lnTo>
                      <a:pt x="28" y="144"/>
                    </a:lnTo>
                    <a:lnTo>
                      <a:pt x="9" y="18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286"/>
              <p:cNvSpPr>
                <a:spLocks/>
              </p:cNvSpPr>
              <p:nvPr/>
            </p:nvSpPr>
            <p:spPr bwMode="auto">
              <a:xfrm>
                <a:off x="1796" y="2490"/>
                <a:ext cx="113" cy="70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144" y="0"/>
                  </a:cxn>
                  <a:cxn ang="0">
                    <a:pos x="144" y="28"/>
                  </a:cxn>
                  <a:cxn ang="0">
                    <a:pos x="101" y="62"/>
                  </a:cxn>
                  <a:cxn ang="0">
                    <a:pos x="0" y="139"/>
                  </a:cxn>
                  <a:cxn ang="0">
                    <a:pos x="82" y="115"/>
                  </a:cxn>
                  <a:cxn ang="0">
                    <a:pos x="144" y="91"/>
                  </a:cxn>
                  <a:cxn ang="0">
                    <a:pos x="226" y="0"/>
                  </a:cxn>
                </a:cxnLst>
                <a:rect l="0" t="0" r="r" b="b"/>
                <a:pathLst>
                  <a:path w="226" h="139">
                    <a:moveTo>
                      <a:pt x="226" y="0"/>
                    </a:moveTo>
                    <a:lnTo>
                      <a:pt x="144" y="0"/>
                    </a:lnTo>
                    <a:lnTo>
                      <a:pt x="144" y="28"/>
                    </a:lnTo>
                    <a:lnTo>
                      <a:pt x="101" y="62"/>
                    </a:lnTo>
                    <a:lnTo>
                      <a:pt x="0" y="139"/>
                    </a:lnTo>
                    <a:lnTo>
                      <a:pt x="82" y="115"/>
                    </a:lnTo>
                    <a:lnTo>
                      <a:pt x="144" y="91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287"/>
              <p:cNvSpPr>
                <a:spLocks/>
              </p:cNvSpPr>
              <p:nvPr/>
            </p:nvSpPr>
            <p:spPr bwMode="auto">
              <a:xfrm>
                <a:off x="1830" y="2377"/>
                <a:ext cx="283" cy="229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388" y="158"/>
                  </a:cxn>
                  <a:cxn ang="0">
                    <a:pos x="359" y="176"/>
                  </a:cxn>
                  <a:cxn ang="0">
                    <a:pos x="388" y="242"/>
                  </a:cxn>
                  <a:cxn ang="0">
                    <a:pos x="345" y="288"/>
                  </a:cxn>
                  <a:cxn ang="0">
                    <a:pos x="254" y="297"/>
                  </a:cxn>
                  <a:cxn ang="0">
                    <a:pos x="210" y="370"/>
                  </a:cxn>
                  <a:cxn ang="0">
                    <a:pos x="96" y="423"/>
                  </a:cxn>
                  <a:cxn ang="0">
                    <a:pos x="0" y="457"/>
                  </a:cxn>
                  <a:cxn ang="0">
                    <a:pos x="103" y="457"/>
                  </a:cxn>
                  <a:cxn ang="0">
                    <a:pos x="226" y="457"/>
                  </a:cxn>
                  <a:cxn ang="0">
                    <a:pos x="388" y="384"/>
                  </a:cxn>
                  <a:cxn ang="0">
                    <a:pos x="448" y="299"/>
                  </a:cxn>
                  <a:cxn ang="0">
                    <a:pos x="486" y="201"/>
                  </a:cxn>
                  <a:cxn ang="0">
                    <a:pos x="566" y="133"/>
                  </a:cxn>
                  <a:cxn ang="0">
                    <a:pos x="502" y="35"/>
                  </a:cxn>
                  <a:cxn ang="0">
                    <a:pos x="462" y="0"/>
                  </a:cxn>
                </a:cxnLst>
                <a:rect l="0" t="0" r="r" b="b"/>
                <a:pathLst>
                  <a:path w="566" h="457">
                    <a:moveTo>
                      <a:pt x="462" y="0"/>
                    </a:moveTo>
                    <a:lnTo>
                      <a:pt x="388" y="158"/>
                    </a:lnTo>
                    <a:lnTo>
                      <a:pt x="359" y="176"/>
                    </a:lnTo>
                    <a:lnTo>
                      <a:pt x="388" y="242"/>
                    </a:lnTo>
                    <a:lnTo>
                      <a:pt x="345" y="288"/>
                    </a:lnTo>
                    <a:lnTo>
                      <a:pt x="254" y="297"/>
                    </a:lnTo>
                    <a:lnTo>
                      <a:pt x="210" y="370"/>
                    </a:lnTo>
                    <a:lnTo>
                      <a:pt x="96" y="423"/>
                    </a:lnTo>
                    <a:lnTo>
                      <a:pt x="0" y="457"/>
                    </a:lnTo>
                    <a:lnTo>
                      <a:pt x="103" y="457"/>
                    </a:lnTo>
                    <a:lnTo>
                      <a:pt x="226" y="457"/>
                    </a:lnTo>
                    <a:lnTo>
                      <a:pt x="388" y="384"/>
                    </a:lnTo>
                    <a:lnTo>
                      <a:pt x="448" y="299"/>
                    </a:lnTo>
                    <a:lnTo>
                      <a:pt x="486" y="201"/>
                    </a:lnTo>
                    <a:lnTo>
                      <a:pt x="566" y="133"/>
                    </a:lnTo>
                    <a:lnTo>
                      <a:pt x="502" y="3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288"/>
              <p:cNvSpPr>
                <a:spLocks/>
              </p:cNvSpPr>
              <p:nvPr/>
            </p:nvSpPr>
            <p:spPr bwMode="auto">
              <a:xfrm>
                <a:off x="1623" y="2560"/>
                <a:ext cx="101" cy="70"/>
              </a:xfrm>
              <a:custGeom>
                <a:avLst/>
                <a:gdLst/>
                <a:ahLst/>
                <a:cxnLst>
                  <a:cxn ang="0">
                    <a:pos x="201" y="28"/>
                  </a:cxn>
                  <a:cxn ang="0">
                    <a:pos x="139" y="28"/>
                  </a:cxn>
                  <a:cxn ang="0">
                    <a:pos x="0" y="0"/>
                  </a:cxn>
                  <a:cxn ang="0">
                    <a:pos x="19" y="35"/>
                  </a:cxn>
                  <a:cxn ang="0">
                    <a:pos x="48" y="64"/>
                  </a:cxn>
                  <a:cxn ang="0">
                    <a:pos x="105" y="106"/>
                  </a:cxn>
                  <a:cxn ang="0">
                    <a:pos x="178" y="140"/>
                  </a:cxn>
                  <a:cxn ang="0">
                    <a:pos x="164" y="78"/>
                  </a:cxn>
                  <a:cxn ang="0">
                    <a:pos x="201" y="28"/>
                  </a:cxn>
                </a:cxnLst>
                <a:rect l="0" t="0" r="r" b="b"/>
                <a:pathLst>
                  <a:path w="201" h="140">
                    <a:moveTo>
                      <a:pt x="201" y="28"/>
                    </a:moveTo>
                    <a:lnTo>
                      <a:pt x="139" y="28"/>
                    </a:lnTo>
                    <a:lnTo>
                      <a:pt x="0" y="0"/>
                    </a:lnTo>
                    <a:lnTo>
                      <a:pt x="19" y="35"/>
                    </a:lnTo>
                    <a:lnTo>
                      <a:pt x="48" y="64"/>
                    </a:lnTo>
                    <a:lnTo>
                      <a:pt x="105" y="106"/>
                    </a:lnTo>
                    <a:lnTo>
                      <a:pt x="178" y="140"/>
                    </a:lnTo>
                    <a:lnTo>
                      <a:pt x="164" y="78"/>
                    </a:lnTo>
                    <a:lnTo>
                      <a:pt x="201" y="2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289"/>
              <p:cNvSpPr>
                <a:spLocks/>
              </p:cNvSpPr>
              <p:nvPr/>
            </p:nvSpPr>
            <p:spPr bwMode="auto">
              <a:xfrm>
                <a:off x="1588" y="2651"/>
                <a:ext cx="379" cy="129"/>
              </a:xfrm>
              <a:custGeom>
                <a:avLst/>
                <a:gdLst/>
                <a:ahLst/>
                <a:cxnLst>
                  <a:cxn ang="0">
                    <a:pos x="722" y="77"/>
                  </a:cxn>
                  <a:cxn ang="0">
                    <a:pos x="656" y="57"/>
                  </a:cxn>
                  <a:cxn ang="0">
                    <a:pos x="546" y="0"/>
                  </a:cxn>
                  <a:cxn ang="0">
                    <a:pos x="423" y="30"/>
                  </a:cxn>
                  <a:cxn ang="0">
                    <a:pos x="388" y="43"/>
                  </a:cxn>
                  <a:cxn ang="0">
                    <a:pos x="356" y="52"/>
                  </a:cxn>
                  <a:cxn ang="0">
                    <a:pos x="327" y="59"/>
                  </a:cxn>
                  <a:cxn ang="0">
                    <a:pos x="299" y="64"/>
                  </a:cxn>
                  <a:cxn ang="0">
                    <a:pos x="268" y="70"/>
                  </a:cxn>
                  <a:cxn ang="0">
                    <a:pos x="238" y="71"/>
                  </a:cxn>
                  <a:cxn ang="0">
                    <a:pos x="204" y="75"/>
                  </a:cxn>
                  <a:cxn ang="0">
                    <a:pos x="167" y="77"/>
                  </a:cxn>
                  <a:cxn ang="0">
                    <a:pos x="108" y="107"/>
                  </a:cxn>
                  <a:cxn ang="0">
                    <a:pos x="0" y="164"/>
                  </a:cxn>
                  <a:cxn ang="0">
                    <a:pos x="19" y="214"/>
                  </a:cxn>
                  <a:cxn ang="0">
                    <a:pos x="121" y="214"/>
                  </a:cxn>
                  <a:cxn ang="0">
                    <a:pos x="263" y="183"/>
                  </a:cxn>
                  <a:cxn ang="0">
                    <a:pos x="291" y="205"/>
                  </a:cxn>
                  <a:cxn ang="0">
                    <a:pos x="316" y="223"/>
                  </a:cxn>
                  <a:cxn ang="0">
                    <a:pos x="340" y="235"/>
                  </a:cxn>
                  <a:cxn ang="0">
                    <a:pos x="363" y="246"/>
                  </a:cxn>
                  <a:cxn ang="0">
                    <a:pos x="384" y="253"/>
                  </a:cxn>
                  <a:cxn ang="0">
                    <a:pos x="404" y="256"/>
                  </a:cxn>
                  <a:cxn ang="0">
                    <a:pos x="421" y="258"/>
                  </a:cxn>
                  <a:cxn ang="0">
                    <a:pos x="439" y="255"/>
                  </a:cxn>
                  <a:cxn ang="0">
                    <a:pos x="457" y="247"/>
                  </a:cxn>
                  <a:cxn ang="0">
                    <a:pos x="475" y="237"/>
                  </a:cxn>
                  <a:cxn ang="0">
                    <a:pos x="493" y="223"/>
                  </a:cxn>
                  <a:cxn ang="0">
                    <a:pos x="510" y="207"/>
                  </a:cxn>
                  <a:cxn ang="0">
                    <a:pos x="528" y="185"/>
                  </a:cxn>
                  <a:cxn ang="0">
                    <a:pos x="548" y="160"/>
                  </a:cxn>
                  <a:cxn ang="0">
                    <a:pos x="569" y="134"/>
                  </a:cxn>
                  <a:cxn ang="0">
                    <a:pos x="590" y="102"/>
                  </a:cxn>
                  <a:cxn ang="0">
                    <a:pos x="667" y="102"/>
                  </a:cxn>
                  <a:cxn ang="0">
                    <a:pos x="752" y="134"/>
                  </a:cxn>
                  <a:cxn ang="0">
                    <a:pos x="758" y="87"/>
                  </a:cxn>
                  <a:cxn ang="0">
                    <a:pos x="722" y="77"/>
                  </a:cxn>
                </a:cxnLst>
                <a:rect l="0" t="0" r="r" b="b"/>
                <a:pathLst>
                  <a:path w="758" h="258">
                    <a:moveTo>
                      <a:pt x="722" y="77"/>
                    </a:moveTo>
                    <a:lnTo>
                      <a:pt x="656" y="57"/>
                    </a:lnTo>
                    <a:lnTo>
                      <a:pt x="546" y="0"/>
                    </a:lnTo>
                    <a:lnTo>
                      <a:pt x="423" y="30"/>
                    </a:lnTo>
                    <a:lnTo>
                      <a:pt x="388" y="43"/>
                    </a:lnTo>
                    <a:lnTo>
                      <a:pt x="356" y="52"/>
                    </a:lnTo>
                    <a:lnTo>
                      <a:pt x="327" y="59"/>
                    </a:lnTo>
                    <a:lnTo>
                      <a:pt x="299" y="64"/>
                    </a:lnTo>
                    <a:lnTo>
                      <a:pt x="268" y="70"/>
                    </a:lnTo>
                    <a:lnTo>
                      <a:pt x="238" y="71"/>
                    </a:lnTo>
                    <a:lnTo>
                      <a:pt x="204" y="75"/>
                    </a:lnTo>
                    <a:lnTo>
                      <a:pt x="167" y="77"/>
                    </a:lnTo>
                    <a:lnTo>
                      <a:pt x="108" y="107"/>
                    </a:lnTo>
                    <a:lnTo>
                      <a:pt x="0" y="164"/>
                    </a:lnTo>
                    <a:lnTo>
                      <a:pt x="19" y="214"/>
                    </a:lnTo>
                    <a:lnTo>
                      <a:pt x="121" y="214"/>
                    </a:lnTo>
                    <a:lnTo>
                      <a:pt x="263" y="183"/>
                    </a:lnTo>
                    <a:lnTo>
                      <a:pt x="291" y="205"/>
                    </a:lnTo>
                    <a:lnTo>
                      <a:pt x="316" y="223"/>
                    </a:lnTo>
                    <a:lnTo>
                      <a:pt x="340" y="235"/>
                    </a:lnTo>
                    <a:lnTo>
                      <a:pt x="363" y="246"/>
                    </a:lnTo>
                    <a:lnTo>
                      <a:pt x="384" y="253"/>
                    </a:lnTo>
                    <a:lnTo>
                      <a:pt x="404" y="256"/>
                    </a:lnTo>
                    <a:lnTo>
                      <a:pt x="421" y="258"/>
                    </a:lnTo>
                    <a:lnTo>
                      <a:pt x="439" y="255"/>
                    </a:lnTo>
                    <a:lnTo>
                      <a:pt x="457" y="247"/>
                    </a:lnTo>
                    <a:lnTo>
                      <a:pt x="475" y="237"/>
                    </a:lnTo>
                    <a:lnTo>
                      <a:pt x="493" y="223"/>
                    </a:lnTo>
                    <a:lnTo>
                      <a:pt x="510" y="207"/>
                    </a:lnTo>
                    <a:lnTo>
                      <a:pt x="528" y="185"/>
                    </a:lnTo>
                    <a:lnTo>
                      <a:pt x="548" y="160"/>
                    </a:lnTo>
                    <a:lnTo>
                      <a:pt x="569" y="134"/>
                    </a:lnTo>
                    <a:lnTo>
                      <a:pt x="590" y="102"/>
                    </a:lnTo>
                    <a:lnTo>
                      <a:pt x="667" y="102"/>
                    </a:lnTo>
                    <a:lnTo>
                      <a:pt x="752" y="134"/>
                    </a:lnTo>
                    <a:lnTo>
                      <a:pt x="758" y="87"/>
                    </a:lnTo>
                    <a:lnTo>
                      <a:pt x="722" y="77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290"/>
              <p:cNvSpPr>
                <a:spLocks/>
              </p:cNvSpPr>
              <p:nvPr/>
            </p:nvSpPr>
            <p:spPr bwMode="auto">
              <a:xfrm>
                <a:off x="1650" y="2482"/>
                <a:ext cx="217" cy="64"/>
              </a:xfrm>
              <a:custGeom>
                <a:avLst/>
                <a:gdLst/>
                <a:ahLst/>
                <a:cxnLst>
                  <a:cxn ang="0">
                    <a:pos x="434" y="5"/>
                  </a:cxn>
                  <a:cxn ang="0">
                    <a:pos x="370" y="87"/>
                  </a:cxn>
                  <a:cxn ang="0">
                    <a:pos x="292" y="128"/>
                  </a:cxn>
                  <a:cxn ang="0">
                    <a:pos x="187" y="128"/>
                  </a:cxn>
                  <a:cxn ang="0">
                    <a:pos x="70" y="91"/>
                  </a:cxn>
                  <a:cxn ang="0">
                    <a:pos x="0" y="5"/>
                  </a:cxn>
                  <a:cxn ang="0">
                    <a:pos x="61" y="5"/>
                  </a:cxn>
                  <a:cxn ang="0">
                    <a:pos x="146" y="18"/>
                  </a:cxn>
                  <a:cxn ang="0">
                    <a:pos x="235" y="21"/>
                  </a:cxn>
                  <a:cxn ang="0">
                    <a:pos x="342" y="0"/>
                  </a:cxn>
                  <a:cxn ang="0">
                    <a:pos x="390" y="0"/>
                  </a:cxn>
                  <a:cxn ang="0">
                    <a:pos x="434" y="5"/>
                  </a:cxn>
                </a:cxnLst>
                <a:rect l="0" t="0" r="r" b="b"/>
                <a:pathLst>
                  <a:path w="434" h="128">
                    <a:moveTo>
                      <a:pt x="434" y="5"/>
                    </a:moveTo>
                    <a:lnTo>
                      <a:pt x="370" y="87"/>
                    </a:lnTo>
                    <a:lnTo>
                      <a:pt x="292" y="128"/>
                    </a:lnTo>
                    <a:lnTo>
                      <a:pt x="187" y="128"/>
                    </a:lnTo>
                    <a:lnTo>
                      <a:pt x="70" y="91"/>
                    </a:lnTo>
                    <a:lnTo>
                      <a:pt x="0" y="5"/>
                    </a:lnTo>
                    <a:lnTo>
                      <a:pt x="61" y="5"/>
                    </a:lnTo>
                    <a:lnTo>
                      <a:pt x="146" y="18"/>
                    </a:lnTo>
                    <a:lnTo>
                      <a:pt x="235" y="21"/>
                    </a:lnTo>
                    <a:lnTo>
                      <a:pt x="342" y="0"/>
                    </a:lnTo>
                    <a:lnTo>
                      <a:pt x="390" y="0"/>
                    </a:lnTo>
                    <a:lnTo>
                      <a:pt x="434" y="5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291"/>
              <p:cNvSpPr>
                <a:spLocks/>
              </p:cNvSpPr>
              <p:nvPr/>
            </p:nvSpPr>
            <p:spPr bwMode="auto">
              <a:xfrm>
                <a:off x="1762" y="2313"/>
                <a:ext cx="160" cy="128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232" y="105"/>
                  </a:cxn>
                  <a:cxn ang="0">
                    <a:pos x="141" y="147"/>
                  </a:cxn>
                  <a:cxn ang="0">
                    <a:pos x="0" y="235"/>
                  </a:cxn>
                  <a:cxn ang="0">
                    <a:pos x="104" y="240"/>
                  </a:cxn>
                  <a:cxn ang="0">
                    <a:pos x="171" y="256"/>
                  </a:cxn>
                  <a:cxn ang="0">
                    <a:pos x="221" y="256"/>
                  </a:cxn>
                  <a:cxn ang="0">
                    <a:pos x="266" y="156"/>
                  </a:cxn>
                  <a:cxn ang="0">
                    <a:pos x="321" y="0"/>
                  </a:cxn>
                </a:cxnLst>
                <a:rect l="0" t="0" r="r" b="b"/>
                <a:pathLst>
                  <a:path w="321" h="256">
                    <a:moveTo>
                      <a:pt x="321" y="0"/>
                    </a:moveTo>
                    <a:lnTo>
                      <a:pt x="232" y="105"/>
                    </a:lnTo>
                    <a:lnTo>
                      <a:pt x="141" y="147"/>
                    </a:lnTo>
                    <a:lnTo>
                      <a:pt x="0" y="235"/>
                    </a:lnTo>
                    <a:lnTo>
                      <a:pt x="104" y="240"/>
                    </a:lnTo>
                    <a:lnTo>
                      <a:pt x="171" y="256"/>
                    </a:lnTo>
                    <a:lnTo>
                      <a:pt x="221" y="256"/>
                    </a:lnTo>
                    <a:lnTo>
                      <a:pt x="266" y="156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92"/>
              <p:cNvSpPr>
                <a:spLocks/>
              </p:cNvSpPr>
              <p:nvPr/>
            </p:nvSpPr>
            <p:spPr bwMode="auto">
              <a:xfrm>
                <a:off x="1638" y="2325"/>
                <a:ext cx="122" cy="1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0" y="37"/>
                  </a:cxn>
                  <a:cxn ang="0">
                    <a:pos x="157" y="91"/>
                  </a:cxn>
                  <a:cxn ang="0">
                    <a:pos x="244" y="155"/>
                  </a:cxn>
                  <a:cxn ang="0">
                    <a:pos x="159" y="220"/>
                  </a:cxn>
                  <a:cxn ang="0">
                    <a:pos x="84" y="220"/>
                  </a:cxn>
                  <a:cxn ang="0">
                    <a:pos x="36" y="199"/>
                  </a:cxn>
                  <a:cxn ang="0">
                    <a:pos x="9" y="165"/>
                  </a:cxn>
                  <a:cxn ang="0">
                    <a:pos x="0" y="124"/>
                  </a:cxn>
                  <a:cxn ang="0">
                    <a:pos x="2" y="80"/>
                  </a:cxn>
                  <a:cxn ang="0">
                    <a:pos x="7" y="41"/>
                  </a:cxn>
                  <a:cxn ang="0">
                    <a:pos x="11" y="12"/>
                  </a:cxn>
                  <a:cxn ang="0">
                    <a:pos x="9" y="0"/>
                  </a:cxn>
                </a:cxnLst>
                <a:rect l="0" t="0" r="r" b="b"/>
                <a:pathLst>
                  <a:path w="244" h="220">
                    <a:moveTo>
                      <a:pt x="9" y="0"/>
                    </a:moveTo>
                    <a:lnTo>
                      <a:pt x="80" y="37"/>
                    </a:lnTo>
                    <a:lnTo>
                      <a:pt x="157" y="91"/>
                    </a:lnTo>
                    <a:lnTo>
                      <a:pt x="244" y="155"/>
                    </a:lnTo>
                    <a:lnTo>
                      <a:pt x="159" y="220"/>
                    </a:lnTo>
                    <a:lnTo>
                      <a:pt x="84" y="220"/>
                    </a:lnTo>
                    <a:lnTo>
                      <a:pt x="36" y="199"/>
                    </a:lnTo>
                    <a:lnTo>
                      <a:pt x="9" y="165"/>
                    </a:lnTo>
                    <a:lnTo>
                      <a:pt x="0" y="124"/>
                    </a:lnTo>
                    <a:lnTo>
                      <a:pt x="2" y="80"/>
                    </a:lnTo>
                    <a:lnTo>
                      <a:pt x="7" y="41"/>
                    </a:lnTo>
                    <a:lnTo>
                      <a:pt x="11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93"/>
              <p:cNvSpPr>
                <a:spLocks/>
              </p:cNvSpPr>
              <p:nvPr/>
            </p:nvSpPr>
            <p:spPr bwMode="auto">
              <a:xfrm>
                <a:off x="1416" y="2421"/>
                <a:ext cx="126" cy="125"/>
              </a:xfrm>
              <a:custGeom>
                <a:avLst/>
                <a:gdLst/>
                <a:ahLst/>
                <a:cxnLst>
                  <a:cxn ang="0">
                    <a:pos x="143" y="7"/>
                  </a:cxn>
                  <a:cxn ang="0">
                    <a:pos x="183" y="93"/>
                  </a:cxn>
                  <a:cxn ang="0">
                    <a:pos x="251" y="185"/>
                  </a:cxn>
                  <a:cxn ang="0">
                    <a:pos x="183" y="192"/>
                  </a:cxn>
                  <a:cxn ang="0">
                    <a:pos x="118" y="251"/>
                  </a:cxn>
                  <a:cxn ang="0">
                    <a:pos x="59" y="251"/>
                  </a:cxn>
                  <a:cxn ang="0">
                    <a:pos x="0" y="160"/>
                  </a:cxn>
                  <a:cxn ang="0">
                    <a:pos x="75" y="176"/>
                  </a:cxn>
                  <a:cxn ang="0">
                    <a:pos x="134" y="167"/>
                  </a:cxn>
                  <a:cxn ang="0">
                    <a:pos x="84" y="117"/>
                  </a:cxn>
                  <a:cxn ang="0">
                    <a:pos x="43" y="43"/>
                  </a:cxn>
                  <a:cxn ang="0">
                    <a:pos x="100" y="0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32" y="9"/>
                  </a:cxn>
                  <a:cxn ang="0">
                    <a:pos x="143" y="7"/>
                  </a:cxn>
                </a:cxnLst>
                <a:rect l="0" t="0" r="r" b="b"/>
                <a:pathLst>
                  <a:path w="251" h="251">
                    <a:moveTo>
                      <a:pt x="143" y="7"/>
                    </a:moveTo>
                    <a:lnTo>
                      <a:pt x="183" y="93"/>
                    </a:lnTo>
                    <a:lnTo>
                      <a:pt x="251" y="185"/>
                    </a:lnTo>
                    <a:lnTo>
                      <a:pt x="183" y="192"/>
                    </a:lnTo>
                    <a:lnTo>
                      <a:pt x="118" y="251"/>
                    </a:lnTo>
                    <a:lnTo>
                      <a:pt x="59" y="251"/>
                    </a:lnTo>
                    <a:lnTo>
                      <a:pt x="0" y="160"/>
                    </a:lnTo>
                    <a:lnTo>
                      <a:pt x="75" y="176"/>
                    </a:lnTo>
                    <a:lnTo>
                      <a:pt x="134" y="167"/>
                    </a:lnTo>
                    <a:lnTo>
                      <a:pt x="84" y="117"/>
                    </a:lnTo>
                    <a:lnTo>
                      <a:pt x="43" y="43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32" y="9"/>
                    </a:lnTo>
                    <a:lnTo>
                      <a:pt x="143" y="7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94"/>
              <p:cNvSpPr>
                <a:spLocks/>
              </p:cNvSpPr>
              <p:nvPr/>
            </p:nvSpPr>
            <p:spPr bwMode="auto">
              <a:xfrm>
                <a:off x="1637" y="2202"/>
                <a:ext cx="35" cy="11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52"/>
                  </a:cxn>
                  <a:cxn ang="0">
                    <a:pos x="0" y="203"/>
                  </a:cxn>
                  <a:cxn ang="0">
                    <a:pos x="71" y="230"/>
                  </a:cxn>
                  <a:cxn ang="0">
                    <a:pos x="49" y="93"/>
                  </a:cxn>
                  <a:cxn ang="0">
                    <a:pos x="58" y="0"/>
                  </a:cxn>
                </a:cxnLst>
                <a:rect l="0" t="0" r="r" b="b"/>
                <a:pathLst>
                  <a:path w="71" h="230">
                    <a:moveTo>
                      <a:pt x="58" y="0"/>
                    </a:moveTo>
                    <a:lnTo>
                      <a:pt x="0" y="52"/>
                    </a:lnTo>
                    <a:lnTo>
                      <a:pt x="0" y="203"/>
                    </a:lnTo>
                    <a:lnTo>
                      <a:pt x="71" y="230"/>
                    </a:lnTo>
                    <a:lnTo>
                      <a:pt x="49" y="9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95"/>
              <p:cNvSpPr>
                <a:spLocks/>
              </p:cNvSpPr>
              <p:nvPr/>
            </p:nvSpPr>
            <p:spPr bwMode="auto">
              <a:xfrm>
                <a:off x="1707" y="2307"/>
                <a:ext cx="136" cy="86"/>
              </a:xfrm>
              <a:custGeom>
                <a:avLst/>
                <a:gdLst/>
                <a:ahLst/>
                <a:cxnLst>
                  <a:cxn ang="0">
                    <a:pos x="191" y="29"/>
                  </a:cxn>
                  <a:cxn ang="0">
                    <a:pos x="94" y="48"/>
                  </a:cxn>
                  <a:cxn ang="0">
                    <a:pos x="0" y="71"/>
                  </a:cxn>
                  <a:cxn ang="0">
                    <a:pos x="39" y="130"/>
                  </a:cxn>
                  <a:cxn ang="0">
                    <a:pos x="94" y="173"/>
                  </a:cxn>
                  <a:cxn ang="0">
                    <a:pos x="150" y="111"/>
                  </a:cxn>
                  <a:cxn ang="0">
                    <a:pos x="272" y="0"/>
                  </a:cxn>
                  <a:cxn ang="0">
                    <a:pos x="191" y="29"/>
                  </a:cxn>
                </a:cxnLst>
                <a:rect l="0" t="0" r="r" b="b"/>
                <a:pathLst>
                  <a:path w="272" h="173">
                    <a:moveTo>
                      <a:pt x="191" y="29"/>
                    </a:moveTo>
                    <a:lnTo>
                      <a:pt x="94" y="48"/>
                    </a:lnTo>
                    <a:lnTo>
                      <a:pt x="0" y="71"/>
                    </a:lnTo>
                    <a:lnTo>
                      <a:pt x="39" y="130"/>
                    </a:lnTo>
                    <a:lnTo>
                      <a:pt x="94" y="173"/>
                    </a:lnTo>
                    <a:lnTo>
                      <a:pt x="150" y="111"/>
                    </a:lnTo>
                    <a:lnTo>
                      <a:pt x="272" y="0"/>
                    </a:lnTo>
                    <a:lnTo>
                      <a:pt x="191" y="29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96"/>
              <p:cNvSpPr>
                <a:spLocks/>
              </p:cNvSpPr>
              <p:nvPr/>
            </p:nvSpPr>
            <p:spPr bwMode="auto">
              <a:xfrm>
                <a:off x="1748" y="2212"/>
                <a:ext cx="108" cy="77"/>
              </a:xfrm>
              <a:custGeom>
                <a:avLst/>
                <a:gdLst/>
                <a:ahLst/>
                <a:cxnLst>
                  <a:cxn ang="0">
                    <a:pos x="215" y="124"/>
                  </a:cxn>
                  <a:cxn ang="0">
                    <a:pos x="203" y="67"/>
                  </a:cxn>
                  <a:cxn ang="0">
                    <a:pos x="155" y="50"/>
                  </a:cxn>
                  <a:cxn ang="0">
                    <a:pos x="155" y="0"/>
                  </a:cxn>
                  <a:cxn ang="0">
                    <a:pos x="110" y="0"/>
                  </a:cxn>
                  <a:cxn ang="0">
                    <a:pos x="55" y="37"/>
                  </a:cxn>
                  <a:cxn ang="0">
                    <a:pos x="0" y="62"/>
                  </a:cxn>
                  <a:cxn ang="0">
                    <a:pos x="62" y="87"/>
                  </a:cxn>
                  <a:cxn ang="0">
                    <a:pos x="123" y="105"/>
                  </a:cxn>
                  <a:cxn ang="0">
                    <a:pos x="165" y="112"/>
                  </a:cxn>
                  <a:cxn ang="0">
                    <a:pos x="165" y="155"/>
                  </a:cxn>
                  <a:cxn ang="0">
                    <a:pos x="215" y="124"/>
                  </a:cxn>
                </a:cxnLst>
                <a:rect l="0" t="0" r="r" b="b"/>
                <a:pathLst>
                  <a:path w="215" h="155">
                    <a:moveTo>
                      <a:pt x="215" y="124"/>
                    </a:moveTo>
                    <a:lnTo>
                      <a:pt x="203" y="67"/>
                    </a:lnTo>
                    <a:lnTo>
                      <a:pt x="155" y="50"/>
                    </a:lnTo>
                    <a:lnTo>
                      <a:pt x="155" y="0"/>
                    </a:lnTo>
                    <a:lnTo>
                      <a:pt x="110" y="0"/>
                    </a:lnTo>
                    <a:lnTo>
                      <a:pt x="55" y="37"/>
                    </a:lnTo>
                    <a:lnTo>
                      <a:pt x="0" y="62"/>
                    </a:lnTo>
                    <a:lnTo>
                      <a:pt x="62" y="87"/>
                    </a:lnTo>
                    <a:lnTo>
                      <a:pt x="123" y="105"/>
                    </a:lnTo>
                    <a:lnTo>
                      <a:pt x="165" y="112"/>
                    </a:lnTo>
                    <a:lnTo>
                      <a:pt x="165" y="155"/>
                    </a:lnTo>
                    <a:lnTo>
                      <a:pt x="215" y="12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97"/>
              <p:cNvSpPr>
                <a:spLocks/>
              </p:cNvSpPr>
              <p:nvPr/>
            </p:nvSpPr>
            <p:spPr bwMode="auto">
              <a:xfrm>
                <a:off x="1512" y="2199"/>
                <a:ext cx="95" cy="100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91" y="0"/>
                  </a:cxn>
                  <a:cxn ang="0">
                    <a:pos x="25" y="16"/>
                  </a:cxn>
                  <a:cxn ang="0">
                    <a:pos x="0" y="93"/>
                  </a:cxn>
                  <a:cxn ang="0">
                    <a:pos x="9" y="201"/>
                  </a:cxn>
                  <a:cxn ang="0">
                    <a:pos x="75" y="151"/>
                  </a:cxn>
                  <a:cxn ang="0">
                    <a:pos x="116" y="84"/>
                  </a:cxn>
                  <a:cxn ang="0">
                    <a:pos x="175" y="84"/>
                  </a:cxn>
                  <a:cxn ang="0">
                    <a:pos x="191" y="0"/>
                  </a:cxn>
                </a:cxnLst>
                <a:rect l="0" t="0" r="r" b="b"/>
                <a:pathLst>
                  <a:path w="191" h="201">
                    <a:moveTo>
                      <a:pt x="191" y="0"/>
                    </a:moveTo>
                    <a:lnTo>
                      <a:pt x="91" y="0"/>
                    </a:lnTo>
                    <a:lnTo>
                      <a:pt x="25" y="16"/>
                    </a:lnTo>
                    <a:lnTo>
                      <a:pt x="0" y="93"/>
                    </a:lnTo>
                    <a:lnTo>
                      <a:pt x="9" y="201"/>
                    </a:lnTo>
                    <a:lnTo>
                      <a:pt x="75" y="151"/>
                    </a:lnTo>
                    <a:lnTo>
                      <a:pt x="116" y="84"/>
                    </a:lnTo>
                    <a:lnTo>
                      <a:pt x="175" y="8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98"/>
              <p:cNvSpPr>
                <a:spLocks/>
              </p:cNvSpPr>
              <p:nvPr/>
            </p:nvSpPr>
            <p:spPr bwMode="auto">
              <a:xfrm>
                <a:off x="2019" y="2333"/>
                <a:ext cx="75" cy="105"/>
              </a:xfrm>
              <a:custGeom>
                <a:avLst/>
                <a:gdLst/>
                <a:ahLst/>
                <a:cxnLst>
                  <a:cxn ang="0">
                    <a:pos x="149" y="133"/>
                  </a:cxn>
                  <a:cxn ang="0">
                    <a:pos x="149" y="59"/>
                  </a:cxn>
                  <a:cxn ang="0">
                    <a:pos x="67" y="0"/>
                  </a:cxn>
                  <a:cxn ang="0">
                    <a:pos x="58" y="67"/>
                  </a:cxn>
                  <a:cxn ang="0">
                    <a:pos x="0" y="210"/>
                  </a:cxn>
                  <a:cxn ang="0">
                    <a:pos x="83" y="117"/>
                  </a:cxn>
                  <a:cxn ang="0">
                    <a:pos x="149" y="133"/>
                  </a:cxn>
                </a:cxnLst>
                <a:rect l="0" t="0" r="r" b="b"/>
                <a:pathLst>
                  <a:path w="149" h="210">
                    <a:moveTo>
                      <a:pt x="149" y="133"/>
                    </a:moveTo>
                    <a:lnTo>
                      <a:pt x="149" y="59"/>
                    </a:lnTo>
                    <a:lnTo>
                      <a:pt x="67" y="0"/>
                    </a:lnTo>
                    <a:lnTo>
                      <a:pt x="58" y="67"/>
                    </a:lnTo>
                    <a:lnTo>
                      <a:pt x="0" y="210"/>
                    </a:lnTo>
                    <a:lnTo>
                      <a:pt x="83" y="117"/>
                    </a:lnTo>
                    <a:lnTo>
                      <a:pt x="149" y="133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299"/>
              <p:cNvSpPr>
                <a:spLocks/>
              </p:cNvSpPr>
              <p:nvPr/>
            </p:nvSpPr>
            <p:spPr bwMode="auto">
              <a:xfrm>
                <a:off x="1566" y="2555"/>
                <a:ext cx="88" cy="55"/>
              </a:xfrm>
              <a:custGeom>
                <a:avLst/>
                <a:gdLst/>
                <a:ahLst/>
                <a:cxnLst>
                  <a:cxn ang="0">
                    <a:pos x="174" y="101"/>
                  </a:cxn>
                  <a:cxn ang="0">
                    <a:pos x="75" y="34"/>
                  </a:cxn>
                  <a:cxn ang="0">
                    <a:pos x="0" y="0"/>
                  </a:cxn>
                  <a:cxn ang="0">
                    <a:pos x="32" y="67"/>
                  </a:cxn>
                  <a:cxn ang="0">
                    <a:pos x="125" y="108"/>
                  </a:cxn>
                  <a:cxn ang="0">
                    <a:pos x="174" y="101"/>
                  </a:cxn>
                </a:cxnLst>
                <a:rect l="0" t="0" r="r" b="b"/>
                <a:pathLst>
                  <a:path w="174" h="108">
                    <a:moveTo>
                      <a:pt x="174" y="101"/>
                    </a:moveTo>
                    <a:lnTo>
                      <a:pt x="75" y="34"/>
                    </a:lnTo>
                    <a:lnTo>
                      <a:pt x="0" y="0"/>
                    </a:lnTo>
                    <a:lnTo>
                      <a:pt x="32" y="67"/>
                    </a:lnTo>
                    <a:lnTo>
                      <a:pt x="125" y="108"/>
                    </a:lnTo>
                    <a:lnTo>
                      <a:pt x="174" y="10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300"/>
              <p:cNvSpPr>
                <a:spLocks/>
              </p:cNvSpPr>
              <p:nvPr/>
            </p:nvSpPr>
            <p:spPr bwMode="auto">
              <a:xfrm>
                <a:off x="1671" y="2622"/>
                <a:ext cx="291" cy="63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449" y="59"/>
                  </a:cxn>
                  <a:cxn ang="0">
                    <a:pos x="582" y="102"/>
                  </a:cxn>
                  <a:cxn ang="0">
                    <a:pos x="498" y="102"/>
                  </a:cxn>
                  <a:cxn ang="0">
                    <a:pos x="374" y="68"/>
                  </a:cxn>
                  <a:cxn ang="0">
                    <a:pos x="290" y="110"/>
                  </a:cxn>
                  <a:cxn ang="0">
                    <a:pos x="215" y="86"/>
                  </a:cxn>
                  <a:cxn ang="0">
                    <a:pos x="157" y="127"/>
                  </a:cxn>
                  <a:cxn ang="0">
                    <a:pos x="57" y="127"/>
                  </a:cxn>
                  <a:cxn ang="0">
                    <a:pos x="0" y="127"/>
                  </a:cxn>
                  <a:cxn ang="0">
                    <a:pos x="91" y="102"/>
                  </a:cxn>
                  <a:cxn ang="0">
                    <a:pos x="256" y="50"/>
                  </a:cxn>
                  <a:cxn ang="0">
                    <a:pos x="333" y="0"/>
                  </a:cxn>
                </a:cxnLst>
                <a:rect l="0" t="0" r="r" b="b"/>
                <a:pathLst>
                  <a:path w="582" h="127">
                    <a:moveTo>
                      <a:pt x="333" y="0"/>
                    </a:moveTo>
                    <a:lnTo>
                      <a:pt x="449" y="59"/>
                    </a:lnTo>
                    <a:lnTo>
                      <a:pt x="582" y="102"/>
                    </a:lnTo>
                    <a:lnTo>
                      <a:pt x="498" y="102"/>
                    </a:lnTo>
                    <a:lnTo>
                      <a:pt x="374" y="68"/>
                    </a:lnTo>
                    <a:lnTo>
                      <a:pt x="290" y="110"/>
                    </a:lnTo>
                    <a:lnTo>
                      <a:pt x="215" y="86"/>
                    </a:lnTo>
                    <a:lnTo>
                      <a:pt x="157" y="127"/>
                    </a:lnTo>
                    <a:lnTo>
                      <a:pt x="57" y="127"/>
                    </a:lnTo>
                    <a:lnTo>
                      <a:pt x="0" y="127"/>
                    </a:lnTo>
                    <a:lnTo>
                      <a:pt x="91" y="102"/>
                    </a:lnTo>
                    <a:lnTo>
                      <a:pt x="256" y="5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301"/>
              <p:cNvSpPr>
                <a:spLocks/>
              </p:cNvSpPr>
              <p:nvPr/>
            </p:nvSpPr>
            <p:spPr bwMode="auto">
              <a:xfrm>
                <a:off x="1865" y="2337"/>
                <a:ext cx="50" cy="113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9" y="108"/>
                  </a:cxn>
                  <a:cxn ang="0">
                    <a:pos x="34" y="158"/>
                  </a:cxn>
                  <a:cxn ang="0">
                    <a:pos x="0" y="226"/>
                  </a:cxn>
                  <a:cxn ang="0">
                    <a:pos x="50" y="226"/>
                  </a:cxn>
                  <a:cxn ang="0">
                    <a:pos x="92" y="167"/>
                  </a:cxn>
                  <a:cxn ang="0">
                    <a:pos x="100" y="90"/>
                  </a:cxn>
                  <a:cxn ang="0">
                    <a:pos x="92" y="0"/>
                  </a:cxn>
                </a:cxnLst>
                <a:rect l="0" t="0" r="r" b="b"/>
                <a:pathLst>
                  <a:path w="100" h="226">
                    <a:moveTo>
                      <a:pt x="92" y="0"/>
                    </a:moveTo>
                    <a:lnTo>
                      <a:pt x="69" y="108"/>
                    </a:lnTo>
                    <a:lnTo>
                      <a:pt x="34" y="158"/>
                    </a:lnTo>
                    <a:lnTo>
                      <a:pt x="0" y="226"/>
                    </a:lnTo>
                    <a:lnTo>
                      <a:pt x="50" y="226"/>
                    </a:lnTo>
                    <a:lnTo>
                      <a:pt x="92" y="167"/>
                    </a:lnTo>
                    <a:lnTo>
                      <a:pt x="100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02"/>
              <p:cNvSpPr>
                <a:spLocks/>
              </p:cNvSpPr>
              <p:nvPr/>
            </p:nvSpPr>
            <p:spPr bwMode="auto">
              <a:xfrm>
                <a:off x="1730" y="2266"/>
                <a:ext cx="22" cy="6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3" y="41"/>
                  </a:cxn>
                  <a:cxn ang="0">
                    <a:pos x="0" y="120"/>
                  </a:cxn>
                  <a:cxn ang="0">
                    <a:pos x="36" y="112"/>
                  </a:cxn>
                  <a:cxn ang="0">
                    <a:pos x="36" y="61"/>
                  </a:cxn>
                  <a:cxn ang="0">
                    <a:pos x="45" y="36"/>
                  </a:cxn>
                  <a:cxn ang="0">
                    <a:pos x="45" y="0"/>
                  </a:cxn>
                </a:cxnLst>
                <a:rect l="0" t="0" r="r" b="b"/>
                <a:pathLst>
                  <a:path w="45" h="120">
                    <a:moveTo>
                      <a:pt x="45" y="0"/>
                    </a:moveTo>
                    <a:lnTo>
                      <a:pt x="13" y="41"/>
                    </a:lnTo>
                    <a:lnTo>
                      <a:pt x="0" y="120"/>
                    </a:lnTo>
                    <a:lnTo>
                      <a:pt x="36" y="112"/>
                    </a:lnTo>
                    <a:lnTo>
                      <a:pt x="36" y="61"/>
                    </a:lnTo>
                    <a:lnTo>
                      <a:pt x="45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03"/>
              <p:cNvSpPr>
                <a:spLocks/>
              </p:cNvSpPr>
              <p:nvPr/>
            </p:nvSpPr>
            <p:spPr bwMode="auto">
              <a:xfrm>
                <a:off x="1654" y="2219"/>
                <a:ext cx="17" cy="10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2" y="84"/>
                  </a:cxn>
                  <a:cxn ang="0">
                    <a:pos x="36" y="205"/>
                  </a:cxn>
                  <a:cxn ang="0">
                    <a:pos x="0" y="187"/>
                  </a:cxn>
                  <a:cxn ang="0">
                    <a:pos x="2" y="135"/>
                  </a:cxn>
                  <a:cxn ang="0">
                    <a:pos x="13" y="55"/>
                  </a:cxn>
                  <a:cxn ang="0">
                    <a:pos x="32" y="0"/>
                  </a:cxn>
                </a:cxnLst>
                <a:rect l="0" t="0" r="r" b="b"/>
                <a:pathLst>
                  <a:path w="36" h="205">
                    <a:moveTo>
                      <a:pt x="32" y="0"/>
                    </a:moveTo>
                    <a:lnTo>
                      <a:pt x="22" y="84"/>
                    </a:lnTo>
                    <a:lnTo>
                      <a:pt x="36" y="205"/>
                    </a:lnTo>
                    <a:lnTo>
                      <a:pt x="0" y="187"/>
                    </a:lnTo>
                    <a:lnTo>
                      <a:pt x="2" y="135"/>
                    </a:lnTo>
                    <a:lnTo>
                      <a:pt x="13" y="5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04"/>
              <p:cNvSpPr>
                <a:spLocks/>
              </p:cNvSpPr>
              <p:nvPr/>
            </p:nvSpPr>
            <p:spPr bwMode="auto">
              <a:xfrm>
                <a:off x="1778" y="2257"/>
                <a:ext cx="55" cy="50"/>
              </a:xfrm>
              <a:custGeom>
                <a:avLst/>
                <a:gdLst/>
                <a:ahLst/>
                <a:cxnLst>
                  <a:cxn ang="0">
                    <a:pos x="72" y="33"/>
                  </a:cxn>
                  <a:cxn ang="0">
                    <a:pos x="109" y="53"/>
                  </a:cxn>
                  <a:cxn ang="0">
                    <a:pos x="54" y="99"/>
                  </a:cxn>
                  <a:cxn ang="0">
                    <a:pos x="54" y="53"/>
                  </a:cxn>
                  <a:cxn ang="0">
                    <a:pos x="0" y="0"/>
                  </a:cxn>
                  <a:cxn ang="0">
                    <a:pos x="72" y="33"/>
                  </a:cxn>
                </a:cxnLst>
                <a:rect l="0" t="0" r="r" b="b"/>
                <a:pathLst>
                  <a:path w="109" h="99">
                    <a:moveTo>
                      <a:pt x="72" y="33"/>
                    </a:moveTo>
                    <a:lnTo>
                      <a:pt x="109" y="53"/>
                    </a:lnTo>
                    <a:lnTo>
                      <a:pt x="54" y="99"/>
                    </a:lnTo>
                    <a:lnTo>
                      <a:pt x="54" y="53"/>
                    </a:lnTo>
                    <a:lnTo>
                      <a:pt x="0" y="0"/>
                    </a:lnTo>
                    <a:lnTo>
                      <a:pt x="72" y="3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05"/>
              <p:cNvSpPr>
                <a:spLocks/>
              </p:cNvSpPr>
              <p:nvPr/>
            </p:nvSpPr>
            <p:spPr bwMode="auto">
              <a:xfrm>
                <a:off x="2007" y="2240"/>
                <a:ext cx="28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71"/>
                  </a:cxn>
                  <a:cxn ang="0">
                    <a:pos x="25" y="158"/>
                  </a:cxn>
                  <a:cxn ang="0">
                    <a:pos x="57" y="158"/>
                  </a:cxn>
                  <a:cxn ang="0">
                    <a:pos x="48" y="44"/>
                  </a:cxn>
                  <a:cxn ang="0">
                    <a:pos x="28" y="10"/>
                  </a:cxn>
                  <a:cxn ang="0">
                    <a:pos x="0" y="0"/>
                  </a:cxn>
                </a:cxnLst>
                <a:rect l="0" t="0" r="r" b="b"/>
                <a:pathLst>
                  <a:path w="57" h="158">
                    <a:moveTo>
                      <a:pt x="0" y="0"/>
                    </a:moveTo>
                    <a:lnTo>
                      <a:pt x="25" y="71"/>
                    </a:lnTo>
                    <a:lnTo>
                      <a:pt x="25" y="158"/>
                    </a:lnTo>
                    <a:lnTo>
                      <a:pt x="57" y="158"/>
                    </a:lnTo>
                    <a:lnTo>
                      <a:pt x="48" y="44"/>
                    </a:lnTo>
                    <a:lnTo>
                      <a:pt x="2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06"/>
              <p:cNvSpPr>
                <a:spLocks/>
              </p:cNvSpPr>
              <p:nvPr/>
            </p:nvSpPr>
            <p:spPr bwMode="auto">
              <a:xfrm>
                <a:off x="1555" y="2327"/>
                <a:ext cx="56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157"/>
                  </a:cxn>
                  <a:cxn ang="0">
                    <a:pos x="112" y="239"/>
                  </a:cxn>
                  <a:cxn ang="0">
                    <a:pos x="80" y="239"/>
                  </a:cxn>
                  <a:cxn ang="0">
                    <a:pos x="51" y="180"/>
                  </a:cxn>
                  <a:cxn ang="0">
                    <a:pos x="37" y="100"/>
                  </a:cxn>
                  <a:cxn ang="0">
                    <a:pos x="0" y="0"/>
                  </a:cxn>
                </a:cxnLst>
                <a:rect l="0" t="0" r="r" b="b"/>
                <a:pathLst>
                  <a:path w="112" h="239">
                    <a:moveTo>
                      <a:pt x="0" y="0"/>
                    </a:moveTo>
                    <a:lnTo>
                      <a:pt x="69" y="157"/>
                    </a:lnTo>
                    <a:lnTo>
                      <a:pt x="112" y="239"/>
                    </a:lnTo>
                    <a:lnTo>
                      <a:pt x="80" y="239"/>
                    </a:lnTo>
                    <a:lnTo>
                      <a:pt x="51" y="180"/>
                    </a:lnTo>
                    <a:lnTo>
                      <a:pt x="37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07"/>
              <p:cNvSpPr>
                <a:spLocks/>
              </p:cNvSpPr>
              <p:nvPr/>
            </p:nvSpPr>
            <p:spPr bwMode="auto">
              <a:xfrm>
                <a:off x="1809" y="2460"/>
                <a:ext cx="106" cy="88"/>
              </a:xfrm>
              <a:custGeom>
                <a:avLst/>
                <a:gdLst/>
                <a:ahLst/>
                <a:cxnLst>
                  <a:cxn ang="0">
                    <a:pos x="165" y="52"/>
                  </a:cxn>
                  <a:cxn ang="0">
                    <a:pos x="98" y="114"/>
                  </a:cxn>
                  <a:cxn ang="0">
                    <a:pos x="0" y="176"/>
                  </a:cxn>
                  <a:cxn ang="0">
                    <a:pos x="80" y="152"/>
                  </a:cxn>
                  <a:cxn ang="0">
                    <a:pos x="155" y="123"/>
                  </a:cxn>
                  <a:cxn ang="0">
                    <a:pos x="192" y="123"/>
                  </a:cxn>
                  <a:cxn ang="0">
                    <a:pos x="212" y="23"/>
                  </a:cxn>
                  <a:cxn ang="0">
                    <a:pos x="192" y="0"/>
                  </a:cxn>
                  <a:cxn ang="0">
                    <a:pos x="165" y="52"/>
                  </a:cxn>
                </a:cxnLst>
                <a:rect l="0" t="0" r="r" b="b"/>
                <a:pathLst>
                  <a:path w="212" h="176">
                    <a:moveTo>
                      <a:pt x="165" y="52"/>
                    </a:moveTo>
                    <a:lnTo>
                      <a:pt x="98" y="114"/>
                    </a:lnTo>
                    <a:lnTo>
                      <a:pt x="0" y="176"/>
                    </a:lnTo>
                    <a:lnTo>
                      <a:pt x="80" y="152"/>
                    </a:lnTo>
                    <a:lnTo>
                      <a:pt x="155" y="123"/>
                    </a:lnTo>
                    <a:lnTo>
                      <a:pt x="192" y="123"/>
                    </a:lnTo>
                    <a:lnTo>
                      <a:pt x="212" y="23"/>
                    </a:lnTo>
                    <a:lnTo>
                      <a:pt x="192" y="0"/>
                    </a:lnTo>
                    <a:lnTo>
                      <a:pt x="165" y="5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08"/>
              <p:cNvSpPr>
                <a:spLocks/>
              </p:cNvSpPr>
              <p:nvPr/>
            </p:nvSpPr>
            <p:spPr bwMode="auto">
              <a:xfrm>
                <a:off x="1585" y="2461"/>
                <a:ext cx="163" cy="110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137" y="116"/>
                  </a:cxn>
                  <a:cxn ang="0">
                    <a:pos x="203" y="146"/>
                  </a:cxn>
                  <a:cxn ang="0">
                    <a:pos x="317" y="174"/>
                  </a:cxn>
                  <a:cxn ang="0">
                    <a:pos x="326" y="203"/>
                  </a:cxn>
                  <a:cxn ang="0">
                    <a:pos x="292" y="221"/>
                  </a:cxn>
                  <a:cxn ang="0">
                    <a:pos x="232" y="221"/>
                  </a:cxn>
                  <a:cxn ang="0">
                    <a:pos x="80" y="206"/>
                  </a:cxn>
                  <a:cxn ang="0">
                    <a:pos x="57" y="178"/>
                  </a:cxn>
                  <a:cxn ang="0">
                    <a:pos x="118" y="192"/>
                  </a:cxn>
                  <a:cxn ang="0">
                    <a:pos x="209" y="198"/>
                  </a:cxn>
                  <a:cxn ang="0">
                    <a:pos x="274" y="198"/>
                  </a:cxn>
                  <a:cxn ang="0">
                    <a:pos x="226" y="169"/>
                  </a:cxn>
                  <a:cxn ang="0">
                    <a:pos x="100" y="126"/>
                  </a:cxn>
                  <a:cxn ang="0">
                    <a:pos x="20" y="55"/>
                  </a:cxn>
                  <a:cxn ang="0">
                    <a:pos x="0" y="0"/>
                  </a:cxn>
                  <a:cxn ang="0">
                    <a:pos x="66" y="69"/>
                  </a:cxn>
                </a:cxnLst>
                <a:rect l="0" t="0" r="r" b="b"/>
                <a:pathLst>
                  <a:path w="326" h="221">
                    <a:moveTo>
                      <a:pt x="66" y="69"/>
                    </a:moveTo>
                    <a:lnTo>
                      <a:pt x="137" y="116"/>
                    </a:lnTo>
                    <a:lnTo>
                      <a:pt x="203" y="146"/>
                    </a:lnTo>
                    <a:lnTo>
                      <a:pt x="317" y="174"/>
                    </a:lnTo>
                    <a:lnTo>
                      <a:pt x="326" y="203"/>
                    </a:lnTo>
                    <a:lnTo>
                      <a:pt x="292" y="221"/>
                    </a:lnTo>
                    <a:lnTo>
                      <a:pt x="232" y="221"/>
                    </a:lnTo>
                    <a:lnTo>
                      <a:pt x="80" y="206"/>
                    </a:lnTo>
                    <a:lnTo>
                      <a:pt x="57" y="178"/>
                    </a:lnTo>
                    <a:lnTo>
                      <a:pt x="118" y="192"/>
                    </a:lnTo>
                    <a:lnTo>
                      <a:pt x="209" y="198"/>
                    </a:lnTo>
                    <a:lnTo>
                      <a:pt x="274" y="198"/>
                    </a:lnTo>
                    <a:lnTo>
                      <a:pt x="226" y="169"/>
                    </a:lnTo>
                    <a:lnTo>
                      <a:pt x="100" y="126"/>
                    </a:lnTo>
                    <a:lnTo>
                      <a:pt x="20" y="55"/>
                    </a:lnTo>
                    <a:lnTo>
                      <a:pt x="0" y="0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309"/>
              <p:cNvSpPr>
                <a:spLocks/>
              </p:cNvSpPr>
              <p:nvPr/>
            </p:nvSpPr>
            <p:spPr bwMode="auto">
              <a:xfrm>
                <a:off x="1853" y="2409"/>
                <a:ext cx="241" cy="201"/>
              </a:xfrm>
              <a:custGeom>
                <a:avLst/>
                <a:gdLst/>
                <a:ahLst/>
                <a:cxnLst>
                  <a:cxn ang="0">
                    <a:pos x="416" y="0"/>
                  </a:cxn>
                  <a:cxn ang="0">
                    <a:pos x="342" y="41"/>
                  </a:cxn>
                  <a:cxn ang="0">
                    <a:pos x="326" y="118"/>
                  </a:cxn>
                  <a:cxn ang="0">
                    <a:pos x="342" y="192"/>
                  </a:cxn>
                  <a:cxn ang="0">
                    <a:pos x="301" y="244"/>
                  </a:cxn>
                  <a:cxn ang="0">
                    <a:pos x="217" y="244"/>
                  </a:cxn>
                  <a:cxn ang="0">
                    <a:pos x="167" y="328"/>
                  </a:cxn>
                  <a:cxn ang="0">
                    <a:pos x="0" y="402"/>
                  </a:cxn>
                  <a:cxn ang="0">
                    <a:pos x="192" y="361"/>
                  </a:cxn>
                  <a:cxn ang="0">
                    <a:pos x="301" y="336"/>
                  </a:cxn>
                  <a:cxn ang="0">
                    <a:pos x="333" y="244"/>
                  </a:cxn>
                  <a:cxn ang="0">
                    <a:pos x="416" y="142"/>
                  </a:cxn>
                  <a:cxn ang="0">
                    <a:pos x="482" y="41"/>
                  </a:cxn>
                  <a:cxn ang="0">
                    <a:pos x="416" y="0"/>
                  </a:cxn>
                </a:cxnLst>
                <a:rect l="0" t="0" r="r" b="b"/>
                <a:pathLst>
                  <a:path w="482" h="402">
                    <a:moveTo>
                      <a:pt x="416" y="0"/>
                    </a:moveTo>
                    <a:lnTo>
                      <a:pt x="342" y="41"/>
                    </a:lnTo>
                    <a:lnTo>
                      <a:pt x="326" y="118"/>
                    </a:lnTo>
                    <a:lnTo>
                      <a:pt x="342" y="192"/>
                    </a:lnTo>
                    <a:lnTo>
                      <a:pt x="301" y="244"/>
                    </a:lnTo>
                    <a:lnTo>
                      <a:pt x="217" y="244"/>
                    </a:lnTo>
                    <a:lnTo>
                      <a:pt x="167" y="328"/>
                    </a:lnTo>
                    <a:lnTo>
                      <a:pt x="0" y="402"/>
                    </a:lnTo>
                    <a:lnTo>
                      <a:pt x="192" y="361"/>
                    </a:lnTo>
                    <a:lnTo>
                      <a:pt x="301" y="336"/>
                    </a:lnTo>
                    <a:lnTo>
                      <a:pt x="333" y="244"/>
                    </a:lnTo>
                    <a:lnTo>
                      <a:pt x="416" y="142"/>
                    </a:lnTo>
                    <a:lnTo>
                      <a:pt x="482" y="41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310"/>
              <p:cNvSpPr>
                <a:spLocks/>
              </p:cNvSpPr>
              <p:nvPr/>
            </p:nvSpPr>
            <p:spPr bwMode="auto">
              <a:xfrm>
                <a:off x="2003" y="2614"/>
                <a:ext cx="96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106" y="25"/>
                  </a:cxn>
                  <a:cxn ang="0">
                    <a:pos x="0" y="93"/>
                  </a:cxn>
                  <a:cxn ang="0">
                    <a:pos x="74" y="109"/>
                  </a:cxn>
                  <a:cxn ang="0">
                    <a:pos x="149" y="109"/>
                  </a:cxn>
                  <a:cxn ang="0">
                    <a:pos x="190" y="50"/>
                  </a:cxn>
                  <a:cxn ang="0">
                    <a:pos x="174" y="0"/>
                  </a:cxn>
                </a:cxnLst>
                <a:rect l="0" t="0" r="r" b="b"/>
                <a:pathLst>
                  <a:path w="190" h="109">
                    <a:moveTo>
                      <a:pt x="174" y="0"/>
                    </a:moveTo>
                    <a:lnTo>
                      <a:pt x="106" y="25"/>
                    </a:lnTo>
                    <a:lnTo>
                      <a:pt x="0" y="93"/>
                    </a:lnTo>
                    <a:lnTo>
                      <a:pt x="74" y="109"/>
                    </a:lnTo>
                    <a:lnTo>
                      <a:pt x="149" y="109"/>
                    </a:lnTo>
                    <a:lnTo>
                      <a:pt x="190" y="5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311"/>
              <p:cNvSpPr>
                <a:spLocks/>
              </p:cNvSpPr>
              <p:nvPr/>
            </p:nvSpPr>
            <p:spPr bwMode="auto">
              <a:xfrm>
                <a:off x="1717" y="2250"/>
                <a:ext cx="47" cy="46"/>
              </a:xfrm>
              <a:custGeom>
                <a:avLst/>
                <a:gdLst/>
                <a:ahLst/>
                <a:cxnLst>
                  <a:cxn ang="0">
                    <a:pos x="16" y="93"/>
                  </a:cxn>
                  <a:cxn ang="0">
                    <a:pos x="16" y="61"/>
                  </a:cxn>
                  <a:cxn ang="0">
                    <a:pos x="37" y="25"/>
                  </a:cxn>
                  <a:cxn ang="0">
                    <a:pos x="94" y="0"/>
                  </a:cxn>
                  <a:cxn ang="0">
                    <a:pos x="42" y="11"/>
                  </a:cxn>
                  <a:cxn ang="0">
                    <a:pos x="10" y="31"/>
                  </a:cxn>
                  <a:cxn ang="0">
                    <a:pos x="0" y="73"/>
                  </a:cxn>
                  <a:cxn ang="0">
                    <a:pos x="16" y="93"/>
                  </a:cxn>
                </a:cxnLst>
                <a:rect l="0" t="0" r="r" b="b"/>
                <a:pathLst>
                  <a:path w="94" h="93">
                    <a:moveTo>
                      <a:pt x="16" y="93"/>
                    </a:moveTo>
                    <a:lnTo>
                      <a:pt x="16" y="61"/>
                    </a:lnTo>
                    <a:lnTo>
                      <a:pt x="37" y="25"/>
                    </a:lnTo>
                    <a:lnTo>
                      <a:pt x="94" y="0"/>
                    </a:lnTo>
                    <a:lnTo>
                      <a:pt x="42" y="11"/>
                    </a:lnTo>
                    <a:lnTo>
                      <a:pt x="10" y="31"/>
                    </a:lnTo>
                    <a:lnTo>
                      <a:pt x="0" y="73"/>
                    </a:lnTo>
                    <a:lnTo>
                      <a:pt x="16" y="9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312"/>
              <p:cNvSpPr>
                <a:spLocks/>
              </p:cNvSpPr>
              <p:nvPr/>
            </p:nvSpPr>
            <p:spPr bwMode="auto">
              <a:xfrm>
                <a:off x="1796" y="2235"/>
                <a:ext cx="45" cy="36"/>
              </a:xfrm>
              <a:custGeom>
                <a:avLst/>
                <a:gdLst/>
                <a:ahLst/>
                <a:cxnLst>
                  <a:cxn ang="0">
                    <a:pos x="69" y="71"/>
                  </a:cxn>
                  <a:cxn ang="0">
                    <a:pos x="53" y="50"/>
                  </a:cxn>
                  <a:cxn ang="0">
                    <a:pos x="62" y="23"/>
                  </a:cxn>
                  <a:cxn ang="0">
                    <a:pos x="89" y="0"/>
                  </a:cxn>
                  <a:cxn ang="0">
                    <a:pos x="68" y="0"/>
                  </a:cxn>
                  <a:cxn ang="0">
                    <a:pos x="46" y="16"/>
                  </a:cxn>
                  <a:cxn ang="0">
                    <a:pos x="32" y="36"/>
                  </a:cxn>
                  <a:cxn ang="0">
                    <a:pos x="0" y="36"/>
                  </a:cxn>
                  <a:cxn ang="0">
                    <a:pos x="30" y="52"/>
                  </a:cxn>
                  <a:cxn ang="0">
                    <a:pos x="69" y="71"/>
                  </a:cxn>
                </a:cxnLst>
                <a:rect l="0" t="0" r="r" b="b"/>
                <a:pathLst>
                  <a:path w="89" h="71">
                    <a:moveTo>
                      <a:pt x="69" y="71"/>
                    </a:moveTo>
                    <a:lnTo>
                      <a:pt x="53" y="50"/>
                    </a:lnTo>
                    <a:lnTo>
                      <a:pt x="62" y="23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6" y="16"/>
                    </a:lnTo>
                    <a:lnTo>
                      <a:pt x="32" y="36"/>
                    </a:lnTo>
                    <a:lnTo>
                      <a:pt x="0" y="36"/>
                    </a:lnTo>
                    <a:lnTo>
                      <a:pt x="30" y="52"/>
                    </a:lnTo>
                    <a:lnTo>
                      <a:pt x="69" y="7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313"/>
              <p:cNvSpPr>
                <a:spLocks/>
              </p:cNvSpPr>
              <p:nvPr/>
            </p:nvSpPr>
            <p:spPr bwMode="auto">
              <a:xfrm>
                <a:off x="1726" y="2203"/>
                <a:ext cx="78" cy="42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109" y="37"/>
                  </a:cxn>
                  <a:cxn ang="0">
                    <a:pos x="109" y="68"/>
                  </a:cxn>
                  <a:cxn ang="0">
                    <a:pos x="109" y="84"/>
                  </a:cxn>
                  <a:cxn ang="0">
                    <a:pos x="127" y="84"/>
                  </a:cxn>
                  <a:cxn ang="0">
                    <a:pos x="120" y="57"/>
                  </a:cxn>
                  <a:cxn ang="0">
                    <a:pos x="157" y="21"/>
                  </a:cxn>
                  <a:cxn ang="0">
                    <a:pos x="132" y="27"/>
                  </a:cxn>
                  <a:cxn ang="0">
                    <a:pos x="116" y="39"/>
                  </a:cxn>
                  <a:cxn ang="0">
                    <a:pos x="109" y="16"/>
                  </a:cxn>
                  <a:cxn ang="0">
                    <a:pos x="66" y="0"/>
                  </a:cxn>
                  <a:cxn ang="0">
                    <a:pos x="31" y="0"/>
                  </a:cxn>
                  <a:cxn ang="0">
                    <a:pos x="0" y="23"/>
                  </a:cxn>
                  <a:cxn ang="0">
                    <a:pos x="54" y="12"/>
                  </a:cxn>
                  <a:cxn ang="0">
                    <a:pos x="84" y="16"/>
                  </a:cxn>
                </a:cxnLst>
                <a:rect l="0" t="0" r="r" b="b"/>
                <a:pathLst>
                  <a:path w="157" h="84">
                    <a:moveTo>
                      <a:pt x="84" y="16"/>
                    </a:moveTo>
                    <a:lnTo>
                      <a:pt x="109" y="37"/>
                    </a:lnTo>
                    <a:lnTo>
                      <a:pt x="109" y="68"/>
                    </a:lnTo>
                    <a:lnTo>
                      <a:pt x="109" y="84"/>
                    </a:lnTo>
                    <a:lnTo>
                      <a:pt x="127" y="84"/>
                    </a:lnTo>
                    <a:lnTo>
                      <a:pt x="120" y="57"/>
                    </a:lnTo>
                    <a:lnTo>
                      <a:pt x="157" y="21"/>
                    </a:lnTo>
                    <a:lnTo>
                      <a:pt x="132" y="27"/>
                    </a:lnTo>
                    <a:lnTo>
                      <a:pt x="116" y="39"/>
                    </a:lnTo>
                    <a:lnTo>
                      <a:pt x="109" y="16"/>
                    </a:lnTo>
                    <a:lnTo>
                      <a:pt x="66" y="0"/>
                    </a:lnTo>
                    <a:lnTo>
                      <a:pt x="31" y="0"/>
                    </a:lnTo>
                    <a:lnTo>
                      <a:pt x="0" y="23"/>
                    </a:lnTo>
                    <a:lnTo>
                      <a:pt x="54" y="12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314"/>
              <p:cNvSpPr>
                <a:spLocks/>
              </p:cNvSpPr>
              <p:nvPr/>
            </p:nvSpPr>
            <p:spPr bwMode="auto">
              <a:xfrm>
                <a:off x="1770" y="2173"/>
                <a:ext cx="65" cy="26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25" y="20"/>
                  </a:cxn>
                  <a:cxn ang="0">
                    <a:pos x="2" y="54"/>
                  </a:cxn>
                  <a:cxn ang="0">
                    <a:pos x="0" y="36"/>
                  </a:cxn>
                  <a:cxn ang="0">
                    <a:pos x="20" y="11"/>
                  </a:cxn>
                  <a:cxn ang="0">
                    <a:pos x="63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54">
                    <a:moveTo>
                      <a:pt x="130" y="0"/>
                    </a:moveTo>
                    <a:lnTo>
                      <a:pt x="25" y="20"/>
                    </a:lnTo>
                    <a:lnTo>
                      <a:pt x="2" y="54"/>
                    </a:lnTo>
                    <a:lnTo>
                      <a:pt x="0" y="36"/>
                    </a:lnTo>
                    <a:lnTo>
                      <a:pt x="20" y="11"/>
                    </a:lnTo>
                    <a:lnTo>
                      <a:pt x="63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315"/>
              <p:cNvSpPr>
                <a:spLocks/>
              </p:cNvSpPr>
              <p:nvPr/>
            </p:nvSpPr>
            <p:spPr bwMode="auto">
              <a:xfrm>
                <a:off x="1686" y="2327"/>
                <a:ext cx="34" cy="2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38" y="2"/>
                  </a:cxn>
                  <a:cxn ang="0">
                    <a:pos x="0" y="20"/>
                  </a:cxn>
                  <a:cxn ang="0">
                    <a:pos x="22" y="41"/>
                  </a:cxn>
                  <a:cxn ang="0">
                    <a:pos x="48" y="22"/>
                  </a:cxn>
                  <a:cxn ang="0">
                    <a:pos x="70" y="0"/>
                  </a:cxn>
                </a:cxnLst>
                <a:rect l="0" t="0" r="r" b="b"/>
                <a:pathLst>
                  <a:path w="70" h="41">
                    <a:moveTo>
                      <a:pt x="70" y="0"/>
                    </a:moveTo>
                    <a:lnTo>
                      <a:pt x="38" y="2"/>
                    </a:lnTo>
                    <a:lnTo>
                      <a:pt x="0" y="20"/>
                    </a:lnTo>
                    <a:lnTo>
                      <a:pt x="22" y="41"/>
                    </a:lnTo>
                    <a:lnTo>
                      <a:pt x="48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316"/>
              <p:cNvSpPr>
                <a:spLocks/>
              </p:cNvSpPr>
              <p:nvPr/>
            </p:nvSpPr>
            <p:spPr bwMode="auto">
              <a:xfrm>
                <a:off x="1736" y="2329"/>
                <a:ext cx="86" cy="68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19" y="30"/>
                  </a:cxn>
                  <a:cxn ang="0">
                    <a:pos x="76" y="67"/>
                  </a:cxn>
                  <a:cxn ang="0">
                    <a:pos x="41" y="101"/>
                  </a:cxn>
                  <a:cxn ang="0">
                    <a:pos x="0" y="94"/>
                  </a:cxn>
                  <a:cxn ang="0">
                    <a:pos x="21" y="122"/>
                  </a:cxn>
                  <a:cxn ang="0">
                    <a:pos x="46" y="135"/>
                  </a:cxn>
                  <a:cxn ang="0">
                    <a:pos x="78" y="83"/>
                  </a:cxn>
                  <a:cxn ang="0">
                    <a:pos x="114" y="44"/>
                  </a:cxn>
                  <a:cxn ang="0">
                    <a:pos x="171" y="0"/>
                  </a:cxn>
                </a:cxnLst>
                <a:rect l="0" t="0" r="r" b="b"/>
                <a:pathLst>
                  <a:path w="171" h="135">
                    <a:moveTo>
                      <a:pt x="171" y="0"/>
                    </a:moveTo>
                    <a:lnTo>
                      <a:pt x="119" y="30"/>
                    </a:lnTo>
                    <a:lnTo>
                      <a:pt x="76" y="67"/>
                    </a:lnTo>
                    <a:lnTo>
                      <a:pt x="41" y="101"/>
                    </a:lnTo>
                    <a:lnTo>
                      <a:pt x="0" y="94"/>
                    </a:lnTo>
                    <a:lnTo>
                      <a:pt x="21" y="122"/>
                    </a:lnTo>
                    <a:lnTo>
                      <a:pt x="46" y="135"/>
                    </a:lnTo>
                    <a:lnTo>
                      <a:pt x="78" y="83"/>
                    </a:lnTo>
                    <a:lnTo>
                      <a:pt x="114" y="4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17"/>
              <p:cNvSpPr>
                <a:spLocks/>
              </p:cNvSpPr>
              <p:nvPr/>
            </p:nvSpPr>
            <p:spPr bwMode="auto">
              <a:xfrm>
                <a:off x="501" y="2316"/>
                <a:ext cx="1012" cy="988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18"/>
              <p:cNvSpPr>
                <a:spLocks/>
              </p:cNvSpPr>
              <p:nvPr/>
            </p:nvSpPr>
            <p:spPr bwMode="auto">
              <a:xfrm>
                <a:off x="584" y="2510"/>
                <a:ext cx="106" cy="160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19"/>
              <p:cNvSpPr>
                <a:spLocks/>
              </p:cNvSpPr>
              <p:nvPr/>
            </p:nvSpPr>
            <p:spPr bwMode="auto">
              <a:xfrm>
                <a:off x="706" y="2425"/>
                <a:ext cx="157" cy="19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20"/>
              <p:cNvSpPr>
                <a:spLocks/>
              </p:cNvSpPr>
              <p:nvPr/>
            </p:nvSpPr>
            <p:spPr bwMode="auto">
              <a:xfrm>
                <a:off x="673" y="2606"/>
                <a:ext cx="159" cy="2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21"/>
              <p:cNvSpPr>
                <a:spLocks/>
              </p:cNvSpPr>
              <p:nvPr/>
            </p:nvSpPr>
            <p:spPr bwMode="auto">
              <a:xfrm>
                <a:off x="718" y="2796"/>
                <a:ext cx="41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22"/>
              <p:cNvSpPr>
                <a:spLocks/>
              </p:cNvSpPr>
              <p:nvPr/>
            </p:nvSpPr>
            <p:spPr bwMode="auto">
              <a:xfrm>
                <a:off x="514" y="2782"/>
                <a:ext cx="295" cy="243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23"/>
              <p:cNvSpPr>
                <a:spLocks/>
              </p:cNvSpPr>
              <p:nvPr/>
            </p:nvSpPr>
            <p:spPr bwMode="auto">
              <a:xfrm>
                <a:off x="799" y="2842"/>
                <a:ext cx="244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24"/>
              <p:cNvSpPr>
                <a:spLocks/>
              </p:cNvSpPr>
              <p:nvPr/>
            </p:nvSpPr>
            <p:spPr bwMode="auto">
              <a:xfrm>
                <a:off x="818" y="2561"/>
                <a:ext cx="200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25"/>
              <p:cNvSpPr>
                <a:spLocks/>
              </p:cNvSpPr>
              <p:nvPr/>
            </p:nvSpPr>
            <p:spPr bwMode="auto">
              <a:xfrm>
                <a:off x="835" y="2749"/>
                <a:ext cx="387" cy="3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26"/>
              <p:cNvSpPr>
                <a:spLocks/>
              </p:cNvSpPr>
              <p:nvPr/>
            </p:nvSpPr>
            <p:spPr bwMode="auto">
              <a:xfrm>
                <a:off x="824" y="2468"/>
                <a:ext cx="30" cy="14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327"/>
              <p:cNvSpPr>
                <a:spLocks/>
              </p:cNvSpPr>
              <p:nvPr/>
            </p:nvSpPr>
            <p:spPr bwMode="auto">
              <a:xfrm>
                <a:off x="857" y="2553"/>
                <a:ext cx="139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328"/>
              <p:cNvSpPr>
                <a:spLocks/>
              </p:cNvSpPr>
              <p:nvPr/>
            </p:nvSpPr>
            <p:spPr bwMode="auto">
              <a:xfrm>
                <a:off x="999" y="2583"/>
                <a:ext cx="156" cy="124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329"/>
              <p:cNvSpPr>
                <a:spLocks/>
              </p:cNvSpPr>
              <p:nvPr/>
            </p:nvSpPr>
            <p:spPr bwMode="auto">
              <a:xfrm>
                <a:off x="1169" y="2502"/>
                <a:ext cx="106" cy="21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330"/>
              <p:cNvSpPr>
                <a:spLocks/>
              </p:cNvSpPr>
              <p:nvPr/>
            </p:nvSpPr>
            <p:spPr bwMode="auto">
              <a:xfrm>
                <a:off x="818" y="2432"/>
                <a:ext cx="161" cy="171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331"/>
              <p:cNvSpPr>
                <a:spLocks/>
              </p:cNvSpPr>
              <p:nvPr/>
            </p:nvSpPr>
            <p:spPr bwMode="auto">
              <a:xfrm>
                <a:off x="1085" y="2623"/>
                <a:ext cx="240" cy="250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332"/>
              <p:cNvSpPr>
                <a:spLocks/>
              </p:cNvSpPr>
              <p:nvPr/>
            </p:nvSpPr>
            <p:spPr bwMode="auto">
              <a:xfrm>
                <a:off x="932" y="2845"/>
                <a:ext cx="426" cy="174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333"/>
              <p:cNvSpPr>
                <a:spLocks/>
              </p:cNvSpPr>
              <p:nvPr/>
            </p:nvSpPr>
            <p:spPr bwMode="auto">
              <a:xfrm>
                <a:off x="1186" y="2667"/>
                <a:ext cx="326" cy="4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334"/>
              <p:cNvSpPr>
                <a:spLocks/>
              </p:cNvSpPr>
              <p:nvPr/>
            </p:nvSpPr>
            <p:spPr bwMode="auto">
              <a:xfrm>
                <a:off x="1048" y="2336"/>
                <a:ext cx="295" cy="30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335"/>
              <p:cNvSpPr>
                <a:spLocks/>
              </p:cNvSpPr>
              <p:nvPr/>
            </p:nvSpPr>
            <p:spPr bwMode="auto">
              <a:xfrm>
                <a:off x="996" y="2476"/>
                <a:ext cx="87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336"/>
              <p:cNvSpPr>
                <a:spLocks/>
              </p:cNvSpPr>
              <p:nvPr/>
            </p:nvSpPr>
            <p:spPr bwMode="auto">
              <a:xfrm>
                <a:off x="969" y="2391"/>
                <a:ext cx="137" cy="1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337"/>
              <p:cNvSpPr>
                <a:spLocks/>
              </p:cNvSpPr>
              <p:nvPr/>
            </p:nvSpPr>
            <p:spPr bwMode="auto">
              <a:xfrm>
                <a:off x="1025" y="2394"/>
                <a:ext cx="172" cy="26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338"/>
              <p:cNvSpPr>
                <a:spLocks/>
              </p:cNvSpPr>
              <p:nvPr/>
            </p:nvSpPr>
            <p:spPr bwMode="auto">
              <a:xfrm>
                <a:off x="902" y="2571"/>
                <a:ext cx="173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339"/>
              <p:cNvSpPr>
                <a:spLocks/>
              </p:cNvSpPr>
              <p:nvPr/>
            </p:nvSpPr>
            <p:spPr bwMode="auto">
              <a:xfrm>
                <a:off x="858" y="2502"/>
                <a:ext cx="73" cy="5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340"/>
              <p:cNvSpPr>
                <a:spLocks/>
              </p:cNvSpPr>
              <p:nvPr/>
            </p:nvSpPr>
            <p:spPr bwMode="auto">
              <a:xfrm>
                <a:off x="988" y="2525"/>
                <a:ext cx="45" cy="3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341"/>
              <p:cNvSpPr>
                <a:spLocks/>
              </p:cNvSpPr>
              <p:nvPr/>
            </p:nvSpPr>
            <p:spPr bwMode="auto">
              <a:xfrm>
                <a:off x="959" y="2539"/>
                <a:ext cx="37" cy="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342"/>
              <p:cNvSpPr>
                <a:spLocks/>
              </p:cNvSpPr>
              <p:nvPr/>
            </p:nvSpPr>
            <p:spPr bwMode="auto">
              <a:xfrm>
                <a:off x="970" y="2570"/>
                <a:ext cx="42" cy="13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343"/>
              <p:cNvSpPr>
                <a:spLocks/>
              </p:cNvSpPr>
              <p:nvPr/>
            </p:nvSpPr>
            <p:spPr bwMode="auto">
              <a:xfrm>
                <a:off x="908" y="2336"/>
                <a:ext cx="127" cy="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344"/>
              <p:cNvSpPr>
                <a:spLocks/>
              </p:cNvSpPr>
              <p:nvPr/>
            </p:nvSpPr>
            <p:spPr bwMode="auto">
              <a:xfrm>
                <a:off x="753" y="3063"/>
                <a:ext cx="434" cy="235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345"/>
              <p:cNvSpPr>
                <a:spLocks/>
              </p:cNvSpPr>
              <p:nvPr/>
            </p:nvSpPr>
            <p:spPr bwMode="auto">
              <a:xfrm>
                <a:off x="1105" y="2564"/>
                <a:ext cx="171" cy="286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346"/>
              <p:cNvSpPr>
                <a:spLocks/>
              </p:cNvSpPr>
              <p:nvPr/>
            </p:nvSpPr>
            <p:spPr bwMode="auto">
              <a:xfrm>
                <a:off x="981" y="2481"/>
                <a:ext cx="84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347"/>
              <p:cNvSpPr>
                <a:spLocks/>
              </p:cNvSpPr>
              <p:nvPr/>
            </p:nvSpPr>
            <p:spPr bwMode="auto">
              <a:xfrm>
                <a:off x="1006" y="2558"/>
                <a:ext cx="3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348"/>
              <p:cNvSpPr>
                <a:spLocks/>
              </p:cNvSpPr>
              <p:nvPr/>
            </p:nvSpPr>
            <p:spPr bwMode="auto">
              <a:xfrm>
                <a:off x="976" y="2408"/>
                <a:ext cx="117" cy="1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349"/>
              <p:cNvSpPr>
                <a:spLocks/>
              </p:cNvSpPr>
              <p:nvPr/>
            </p:nvSpPr>
            <p:spPr bwMode="auto">
              <a:xfrm>
                <a:off x="1040" y="2414"/>
                <a:ext cx="143" cy="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350"/>
              <p:cNvSpPr>
                <a:spLocks/>
              </p:cNvSpPr>
              <p:nvPr/>
            </p:nvSpPr>
            <p:spPr bwMode="auto">
              <a:xfrm>
                <a:off x="1123" y="2595"/>
                <a:ext cx="48" cy="147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351"/>
              <p:cNvSpPr>
                <a:spLocks/>
              </p:cNvSpPr>
              <p:nvPr/>
            </p:nvSpPr>
            <p:spPr bwMode="auto">
              <a:xfrm>
                <a:off x="919" y="2558"/>
                <a:ext cx="40" cy="3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352"/>
              <p:cNvSpPr>
                <a:spLocks/>
              </p:cNvSpPr>
              <p:nvPr/>
            </p:nvSpPr>
            <p:spPr bwMode="auto">
              <a:xfrm>
                <a:off x="753" y="2522"/>
                <a:ext cx="85" cy="254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353"/>
              <p:cNvSpPr>
                <a:spLocks/>
              </p:cNvSpPr>
              <p:nvPr/>
            </p:nvSpPr>
            <p:spPr bwMode="auto">
              <a:xfrm>
                <a:off x="830" y="2804"/>
                <a:ext cx="13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354"/>
              <p:cNvSpPr>
                <a:spLocks/>
              </p:cNvSpPr>
              <p:nvPr/>
            </p:nvSpPr>
            <p:spPr bwMode="auto">
              <a:xfrm>
                <a:off x="591" y="2673"/>
                <a:ext cx="331" cy="268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355"/>
              <p:cNvSpPr>
                <a:spLocks/>
              </p:cNvSpPr>
              <p:nvPr/>
            </p:nvSpPr>
            <p:spPr bwMode="auto">
              <a:xfrm>
                <a:off x="1045" y="2886"/>
                <a:ext cx="118" cy="8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356"/>
              <p:cNvSpPr>
                <a:spLocks/>
              </p:cNvSpPr>
              <p:nvPr/>
            </p:nvSpPr>
            <p:spPr bwMode="auto">
              <a:xfrm>
                <a:off x="762" y="2992"/>
                <a:ext cx="443" cy="151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357"/>
              <p:cNvSpPr>
                <a:spLocks/>
              </p:cNvSpPr>
              <p:nvPr/>
            </p:nvSpPr>
            <p:spPr bwMode="auto">
              <a:xfrm>
                <a:off x="878" y="2795"/>
                <a:ext cx="254" cy="7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358"/>
              <p:cNvSpPr>
                <a:spLocks/>
              </p:cNvSpPr>
              <p:nvPr/>
            </p:nvSpPr>
            <p:spPr bwMode="auto">
              <a:xfrm>
                <a:off x="814" y="2599"/>
                <a:ext cx="187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359"/>
              <p:cNvSpPr>
                <a:spLocks/>
              </p:cNvSpPr>
              <p:nvPr/>
            </p:nvSpPr>
            <p:spPr bwMode="auto">
              <a:xfrm>
                <a:off x="1004" y="2611"/>
                <a:ext cx="142" cy="13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360"/>
              <p:cNvSpPr>
                <a:spLocks/>
              </p:cNvSpPr>
              <p:nvPr/>
            </p:nvSpPr>
            <p:spPr bwMode="auto">
              <a:xfrm>
                <a:off x="1259" y="2724"/>
                <a:ext cx="146" cy="146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361"/>
              <p:cNvSpPr>
                <a:spLocks/>
              </p:cNvSpPr>
              <p:nvPr/>
            </p:nvSpPr>
            <p:spPr bwMode="auto">
              <a:xfrm>
                <a:off x="1106" y="2468"/>
                <a:ext cx="41" cy="13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362"/>
              <p:cNvSpPr>
                <a:spLocks/>
              </p:cNvSpPr>
              <p:nvPr/>
            </p:nvSpPr>
            <p:spPr bwMode="auto">
              <a:xfrm>
                <a:off x="906" y="2590"/>
                <a:ext cx="160" cy="101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363"/>
              <p:cNvSpPr>
                <a:spLocks/>
              </p:cNvSpPr>
              <p:nvPr/>
            </p:nvSpPr>
            <p:spPr bwMode="auto">
              <a:xfrm>
                <a:off x="892" y="2479"/>
                <a:ext cx="125" cy="91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364"/>
              <p:cNvSpPr>
                <a:spLocks/>
              </p:cNvSpPr>
              <p:nvPr/>
            </p:nvSpPr>
            <p:spPr bwMode="auto">
              <a:xfrm>
                <a:off x="1182" y="2463"/>
                <a:ext cx="111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0"/>
                  </a:cxn>
                  <a:cxn ang="0">
                    <a:pos x="194" y="21"/>
                  </a:cxn>
                  <a:cxn ang="0">
                    <a:pos x="223" y="108"/>
                  </a:cxn>
                  <a:cxn ang="0">
                    <a:pos x="214" y="236"/>
                  </a:cxn>
                  <a:cxn ang="0">
                    <a:pos x="135" y="178"/>
                  </a:cxn>
                  <a:cxn ang="0">
                    <a:pos x="87" y="99"/>
                  </a:cxn>
                  <a:cxn ang="0">
                    <a:pos x="18" y="99"/>
                  </a:cxn>
                  <a:cxn ang="0">
                    <a:pos x="0" y="0"/>
                  </a:cxn>
                </a:cxnLst>
                <a:rect l="0" t="0" r="r" b="b"/>
                <a:pathLst>
                  <a:path w="223" h="236">
                    <a:moveTo>
                      <a:pt x="0" y="0"/>
                    </a:moveTo>
                    <a:lnTo>
                      <a:pt x="116" y="0"/>
                    </a:lnTo>
                    <a:lnTo>
                      <a:pt x="194" y="21"/>
                    </a:lnTo>
                    <a:lnTo>
                      <a:pt x="223" y="108"/>
                    </a:lnTo>
                    <a:lnTo>
                      <a:pt x="214" y="236"/>
                    </a:lnTo>
                    <a:lnTo>
                      <a:pt x="135" y="178"/>
                    </a:lnTo>
                    <a:lnTo>
                      <a:pt x="87" y="99"/>
                    </a:lnTo>
                    <a:lnTo>
                      <a:pt x="18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365"/>
              <p:cNvSpPr>
                <a:spLocks/>
              </p:cNvSpPr>
              <p:nvPr/>
            </p:nvSpPr>
            <p:spPr bwMode="auto">
              <a:xfrm>
                <a:off x="612" y="2620"/>
                <a:ext cx="88" cy="123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366"/>
              <p:cNvSpPr>
                <a:spLocks/>
              </p:cNvSpPr>
              <p:nvPr/>
            </p:nvSpPr>
            <p:spPr bwMode="auto">
              <a:xfrm>
                <a:off x="1128" y="2881"/>
                <a:ext cx="102" cy="64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367"/>
              <p:cNvSpPr>
                <a:spLocks/>
              </p:cNvSpPr>
              <p:nvPr/>
            </p:nvSpPr>
            <p:spPr bwMode="auto">
              <a:xfrm>
                <a:off x="768" y="2959"/>
                <a:ext cx="340" cy="74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368"/>
              <p:cNvSpPr>
                <a:spLocks/>
              </p:cNvSpPr>
              <p:nvPr/>
            </p:nvSpPr>
            <p:spPr bwMode="auto">
              <a:xfrm>
                <a:off x="822" y="2626"/>
                <a:ext cx="58" cy="13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369"/>
              <p:cNvSpPr>
                <a:spLocks/>
              </p:cNvSpPr>
              <p:nvPr/>
            </p:nvSpPr>
            <p:spPr bwMode="auto">
              <a:xfrm>
                <a:off x="1012" y="2542"/>
                <a:ext cx="2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370"/>
              <p:cNvSpPr>
                <a:spLocks/>
              </p:cNvSpPr>
              <p:nvPr/>
            </p:nvSpPr>
            <p:spPr bwMode="auto">
              <a:xfrm>
                <a:off x="1107" y="2488"/>
                <a:ext cx="22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371"/>
              <p:cNvSpPr>
                <a:spLocks/>
              </p:cNvSpPr>
              <p:nvPr/>
            </p:nvSpPr>
            <p:spPr bwMode="auto">
              <a:xfrm>
                <a:off x="919" y="2532"/>
                <a:ext cx="63" cy="59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372"/>
              <p:cNvSpPr>
                <a:spLocks/>
              </p:cNvSpPr>
              <p:nvPr/>
            </p:nvSpPr>
            <p:spPr bwMode="auto">
              <a:xfrm>
                <a:off x="681" y="2513"/>
                <a:ext cx="33" cy="9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373"/>
              <p:cNvSpPr>
                <a:spLocks/>
              </p:cNvSpPr>
              <p:nvPr/>
            </p:nvSpPr>
            <p:spPr bwMode="auto">
              <a:xfrm>
                <a:off x="1178" y="2613"/>
                <a:ext cx="66" cy="139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374"/>
              <p:cNvSpPr>
                <a:spLocks/>
              </p:cNvSpPr>
              <p:nvPr/>
            </p:nvSpPr>
            <p:spPr bwMode="auto">
              <a:xfrm>
                <a:off x="822" y="2769"/>
                <a:ext cx="124" cy="103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75"/>
              <p:cNvSpPr>
                <a:spLocks/>
              </p:cNvSpPr>
              <p:nvPr/>
            </p:nvSpPr>
            <p:spPr bwMode="auto">
              <a:xfrm>
                <a:off x="1017" y="2772"/>
                <a:ext cx="191" cy="128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376"/>
              <p:cNvSpPr>
                <a:spLocks/>
              </p:cNvSpPr>
              <p:nvPr/>
            </p:nvSpPr>
            <p:spPr bwMode="auto">
              <a:xfrm>
                <a:off x="612" y="2709"/>
                <a:ext cx="283" cy="23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77"/>
              <p:cNvSpPr>
                <a:spLocks/>
              </p:cNvSpPr>
              <p:nvPr/>
            </p:nvSpPr>
            <p:spPr bwMode="auto">
              <a:xfrm>
                <a:off x="607" y="2950"/>
                <a:ext cx="112" cy="6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378"/>
              <p:cNvSpPr>
                <a:spLocks/>
              </p:cNvSpPr>
              <p:nvPr/>
            </p:nvSpPr>
            <p:spPr bwMode="auto">
              <a:xfrm>
                <a:off x="1000" y="2524"/>
                <a:ext cx="55" cy="54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379"/>
              <p:cNvSpPr>
                <a:spLocks/>
              </p:cNvSpPr>
              <p:nvPr/>
            </p:nvSpPr>
            <p:spPr bwMode="auto">
              <a:xfrm>
                <a:off x="909" y="2506"/>
                <a:ext cx="52" cy="4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380"/>
              <p:cNvSpPr>
                <a:spLocks/>
              </p:cNvSpPr>
              <p:nvPr/>
            </p:nvSpPr>
            <p:spPr bwMode="auto">
              <a:xfrm>
                <a:off x="952" y="2470"/>
                <a:ext cx="91" cy="48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381"/>
              <p:cNvSpPr>
                <a:spLocks/>
              </p:cNvSpPr>
              <p:nvPr/>
            </p:nvSpPr>
            <p:spPr bwMode="auto">
              <a:xfrm>
                <a:off x="915" y="2433"/>
                <a:ext cx="78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382"/>
              <p:cNvSpPr>
                <a:spLocks/>
              </p:cNvSpPr>
              <p:nvPr/>
            </p:nvSpPr>
            <p:spPr bwMode="auto">
              <a:xfrm>
                <a:off x="1050" y="2613"/>
                <a:ext cx="4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383"/>
              <p:cNvSpPr>
                <a:spLocks/>
              </p:cNvSpPr>
              <p:nvPr/>
            </p:nvSpPr>
            <p:spPr bwMode="auto">
              <a:xfrm>
                <a:off x="931" y="2617"/>
                <a:ext cx="100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384"/>
              <p:cNvSpPr>
                <a:spLocks/>
              </p:cNvSpPr>
              <p:nvPr/>
            </p:nvSpPr>
            <p:spPr bwMode="auto">
              <a:xfrm>
                <a:off x="465" y="3248"/>
                <a:ext cx="324" cy="278"/>
              </a:xfrm>
              <a:custGeom>
                <a:avLst/>
                <a:gdLst/>
                <a:ahLst/>
                <a:cxnLst>
                  <a:cxn ang="0">
                    <a:pos x="648" y="98"/>
                  </a:cxn>
                  <a:cxn ang="0">
                    <a:pos x="470" y="0"/>
                  </a:cxn>
                  <a:cxn ang="0">
                    <a:pos x="276" y="34"/>
                  </a:cxn>
                  <a:cxn ang="0">
                    <a:pos x="96" y="296"/>
                  </a:cxn>
                  <a:cxn ang="0">
                    <a:pos x="0" y="557"/>
                  </a:cxn>
                  <a:cxn ang="0">
                    <a:pos x="162" y="475"/>
                  </a:cxn>
                  <a:cxn ang="0">
                    <a:pos x="470" y="425"/>
                  </a:cxn>
                  <a:cxn ang="0">
                    <a:pos x="632" y="280"/>
                  </a:cxn>
                  <a:cxn ang="0">
                    <a:pos x="648" y="98"/>
                  </a:cxn>
                </a:cxnLst>
                <a:rect l="0" t="0" r="r" b="b"/>
                <a:pathLst>
                  <a:path w="648" h="557">
                    <a:moveTo>
                      <a:pt x="648" y="98"/>
                    </a:moveTo>
                    <a:lnTo>
                      <a:pt x="470" y="0"/>
                    </a:lnTo>
                    <a:lnTo>
                      <a:pt x="276" y="34"/>
                    </a:lnTo>
                    <a:lnTo>
                      <a:pt x="96" y="296"/>
                    </a:lnTo>
                    <a:lnTo>
                      <a:pt x="0" y="557"/>
                    </a:lnTo>
                    <a:lnTo>
                      <a:pt x="162" y="475"/>
                    </a:lnTo>
                    <a:lnTo>
                      <a:pt x="470" y="425"/>
                    </a:lnTo>
                    <a:lnTo>
                      <a:pt x="632" y="280"/>
                    </a:lnTo>
                    <a:lnTo>
                      <a:pt x="648" y="98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385"/>
              <p:cNvSpPr>
                <a:spLocks/>
              </p:cNvSpPr>
              <p:nvPr/>
            </p:nvSpPr>
            <p:spPr bwMode="auto">
              <a:xfrm>
                <a:off x="870" y="3297"/>
                <a:ext cx="203" cy="23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148"/>
                  </a:cxn>
                  <a:cxn ang="0">
                    <a:pos x="97" y="361"/>
                  </a:cxn>
                  <a:cxn ang="0">
                    <a:pos x="259" y="443"/>
                  </a:cxn>
                  <a:cxn ang="0">
                    <a:pos x="373" y="475"/>
                  </a:cxn>
                  <a:cxn ang="0">
                    <a:pos x="405" y="311"/>
                  </a:cxn>
                  <a:cxn ang="0">
                    <a:pos x="357" y="114"/>
                  </a:cxn>
                  <a:cxn ang="0">
                    <a:pos x="243" y="0"/>
                  </a:cxn>
                  <a:cxn ang="0">
                    <a:pos x="17" y="0"/>
                  </a:cxn>
                </a:cxnLst>
                <a:rect l="0" t="0" r="r" b="b"/>
                <a:pathLst>
                  <a:path w="405" h="475">
                    <a:moveTo>
                      <a:pt x="17" y="0"/>
                    </a:moveTo>
                    <a:lnTo>
                      <a:pt x="0" y="148"/>
                    </a:lnTo>
                    <a:lnTo>
                      <a:pt x="97" y="361"/>
                    </a:lnTo>
                    <a:lnTo>
                      <a:pt x="259" y="443"/>
                    </a:lnTo>
                    <a:lnTo>
                      <a:pt x="373" y="475"/>
                    </a:lnTo>
                    <a:lnTo>
                      <a:pt x="405" y="311"/>
                    </a:lnTo>
                    <a:lnTo>
                      <a:pt x="357" y="114"/>
                    </a:lnTo>
                    <a:lnTo>
                      <a:pt x="24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386"/>
              <p:cNvSpPr>
                <a:spLocks/>
              </p:cNvSpPr>
              <p:nvPr/>
            </p:nvSpPr>
            <p:spPr bwMode="auto">
              <a:xfrm>
                <a:off x="1524" y="3017"/>
                <a:ext cx="425" cy="402"/>
              </a:xfrm>
              <a:custGeom>
                <a:avLst/>
                <a:gdLst/>
                <a:ahLst/>
                <a:cxnLst>
                  <a:cxn ang="0">
                    <a:pos x="71" y="84"/>
                  </a:cxn>
                  <a:cxn ang="0">
                    <a:pos x="121" y="57"/>
                  </a:cxn>
                  <a:cxn ang="0">
                    <a:pos x="165" y="36"/>
                  </a:cxn>
                  <a:cxn ang="0">
                    <a:pos x="206" y="20"/>
                  </a:cxn>
                  <a:cxn ang="0">
                    <a:pos x="243" y="9"/>
                  </a:cxn>
                  <a:cxn ang="0">
                    <a:pos x="275" y="2"/>
                  </a:cxn>
                  <a:cxn ang="0">
                    <a:pos x="307" y="0"/>
                  </a:cxn>
                  <a:cxn ang="0">
                    <a:pos x="336" y="4"/>
                  </a:cxn>
                  <a:cxn ang="0">
                    <a:pos x="364" y="11"/>
                  </a:cxn>
                  <a:cxn ang="0">
                    <a:pos x="391" y="22"/>
                  </a:cxn>
                  <a:cxn ang="0">
                    <a:pos x="418" y="38"/>
                  </a:cxn>
                  <a:cxn ang="0">
                    <a:pos x="444" y="57"/>
                  </a:cxn>
                  <a:cxn ang="0">
                    <a:pos x="473" y="82"/>
                  </a:cxn>
                  <a:cxn ang="0">
                    <a:pos x="501" y="109"/>
                  </a:cxn>
                  <a:cxn ang="0">
                    <a:pos x="533" y="141"/>
                  </a:cxn>
                  <a:cxn ang="0">
                    <a:pos x="569" y="176"/>
                  </a:cxn>
                  <a:cxn ang="0">
                    <a:pos x="606" y="216"/>
                  </a:cxn>
                  <a:cxn ang="0">
                    <a:pos x="688" y="461"/>
                  </a:cxn>
                  <a:cxn ang="0">
                    <a:pos x="850" y="805"/>
                  </a:cxn>
                  <a:cxn ang="0">
                    <a:pos x="526" y="773"/>
                  </a:cxn>
                  <a:cxn ang="0">
                    <a:pos x="169" y="559"/>
                  </a:cxn>
                  <a:cxn ang="0">
                    <a:pos x="110" y="479"/>
                  </a:cxn>
                  <a:cxn ang="0">
                    <a:pos x="62" y="417"/>
                  </a:cxn>
                  <a:cxn ang="0">
                    <a:pos x="28" y="369"/>
                  </a:cxn>
                  <a:cxn ang="0">
                    <a:pos x="7" y="328"/>
                  </a:cxn>
                  <a:cxn ang="0">
                    <a:pos x="0" y="285"/>
                  </a:cxn>
                  <a:cxn ang="0">
                    <a:pos x="7" y="235"/>
                  </a:cxn>
                  <a:cxn ang="0">
                    <a:pos x="30" y="169"/>
                  </a:cxn>
                  <a:cxn ang="0">
                    <a:pos x="71" y="84"/>
                  </a:cxn>
                </a:cxnLst>
                <a:rect l="0" t="0" r="r" b="b"/>
                <a:pathLst>
                  <a:path w="850" h="805">
                    <a:moveTo>
                      <a:pt x="71" y="84"/>
                    </a:moveTo>
                    <a:lnTo>
                      <a:pt x="121" y="57"/>
                    </a:lnTo>
                    <a:lnTo>
                      <a:pt x="165" y="36"/>
                    </a:lnTo>
                    <a:lnTo>
                      <a:pt x="206" y="20"/>
                    </a:lnTo>
                    <a:lnTo>
                      <a:pt x="243" y="9"/>
                    </a:lnTo>
                    <a:lnTo>
                      <a:pt x="275" y="2"/>
                    </a:lnTo>
                    <a:lnTo>
                      <a:pt x="307" y="0"/>
                    </a:lnTo>
                    <a:lnTo>
                      <a:pt x="336" y="4"/>
                    </a:lnTo>
                    <a:lnTo>
                      <a:pt x="364" y="11"/>
                    </a:lnTo>
                    <a:lnTo>
                      <a:pt x="391" y="22"/>
                    </a:lnTo>
                    <a:lnTo>
                      <a:pt x="418" y="38"/>
                    </a:lnTo>
                    <a:lnTo>
                      <a:pt x="444" y="57"/>
                    </a:lnTo>
                    <a:lnTo>
                      <a:pt x="473" y="82"/>
                    </a:lnTo>
                    <a:lnTo>
                      <a:pt x="501" y="109"/>
                    </a:lnTo>
                    <a:lnTo>
                      <a:pt x="533" y="141"/>
                    </a:lnTo>
                    <a:lnTo>
                      <a:pt x="569" y="176"/>
                    </a:lnTo>
                    <a:lnTo>
                      <a:pt x="606" y="216"/>
                    </a:lnTo>
                    <a:lnTo>
                      <a:pt x="688" y="461"/>
                    </a:lnTo>
                    <a:lnTo>
                      <a:pt x="850" y="805"/>
                    </a:lnTo>
                    <a:lnTo>
                      <a:pt x="526" y="773"/>
                    </a:lnTo>
                    <a:lnTo>
                      <a:pt x="169" y="559"/>
                    </a:lnTo>
                    <a:lnTo>
                      <a:pt x="110" y="479"/>
                    </a:lnTo>
                    <a:lnTo>
                      <a:pt x="62" y="417"/>
                    </a:lnTo>
                    <a:lnTo>
                      <a:pt x="28" y="369"/>
                    </a:lnTo>
                    <a:lnTo>
                      <a:pt x="7" y="328"/>
                    </a:lnTo>
                    <a:lnTo>
                      <a:pt x="0" y="285"/>
                    </a:lnTo>
                    <a:lnTo>
                      <a:pt x="7" y="235"/>
                    </a:lnTo>
                    <a:lnTo>
                      <a:pt x="30" y="169"/>
                    </a:lnTo>
                    <a:lnTo>
                      <a:pt x="71" y="8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387"/>
              <p:cNvSpPr>
                <a:spLocks/>
              </p:cNvSpPr>
              <p:nvPr/>
            </p:nvSpPr>
            <p:spPr bwMode="auto">
              <a:xfrm>
                <a:off x="1268" y="3174"/>
                <a:ext cx="234" cy="311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35" y="13"/>
                  </a:cxn>
                  <a:cxn ang="0">
                    <a:pos x="82" y="29"/>
                  </a:cxn>
                  <a:cxn ang="0">
                    <a:pos x="48" y="54"/>
                  </a:cxn>
                  <a:cxn ang="0">
                    <a:pos x="28" y="86"/>
                  </a:cxn>
                  <a:cxn ang="0">
                    <a:pos x="20" y="127"/>
                  </a:cxn>
                  <a:cxn ang="0">
                    <a:pos x="14" y="182"/>
                  </a:cxn>
                  <a:cxn ang="0">
                    <a:pos x="9" y="248"/>
                  </a:cxn>
                  <a:cxn ang="0">
                    <a:pos x="0" y="328"/>
                  </a:cxn>
                  <a:cxn ang="0">
                    <a:pos x="114" y="476"/>
                  </a:cxn>
                  <a:cxn ang="0">
                    <a:pos x="244" y="623"/>
                  </a:cxn>
                  <a:cxn ang="0">
                    <a:pos x="244" y="460"/>
                  </a:cxn>
                  <a:cxn ang="0">
                    <a:pos x="322" y="420"/>
                  </a:cxn>
                  <a:cxn ang="0">
                    <a:pos x="384" y="385"/>
                  </a:cxn>
                  <a:cxn ang="0">
                    <a:pos x="429" y="347"/>
                  </a:cxn>
                  <a:cxn ang="0">
                    <a:pos x="457" y="305"/>
                  </a:cxn>
                  <a:cxn ang="0">
                    <a:pos x="470" y="259"/>
                  </a:cxn>
                  <a:cxn ang="0">
                    <a:pos x="464" y="202"/>
                  </a:cxn>
                  <a:cxn ang="0">
                    <a:pos x="443" y="134"/>
                  </a:cxn>
                  <a:cxn ang="0">
                    <a:pos x="406" y="50"/>
                  </a:cxn>
                  <a:cxn ang="0">
                    <a:pos x="308" y="66"/>
                  </a:cxn>
                  <a:cxn ang="0">
                    <a:pos x="212" y="0"/>
                  </a:cxn>
                </a:cxnLst>
                <a:rect l="0" t="0" r="r" b="b"/>
                <a:pathLst>
                  <a:path w="470" h="623">
                    <a:moveTo>
                      <a:pt x="212" y="0"/>
                    </a:moveTo>
                    <a:lnTo>
                      <a:pt x="135" y="13"/>
                    </a:lnTo>
                    <a:lnTo>
                      <a:pt x="82" y="29"/>
                    </a:lnTo>
                    <a:lnTo>
                      <a:pt x="48" y="54"/>
                    </a:lnTo>
                    <a:lnTo>
                      <a:pt x="28" y="86"/>
                    </a:lnTo>
                    <a:lnTo>
                      <a:pt x="20" y="127"/>
                    </a:lnTo>
                    <a:lnTo>
                      <a:pt x="14" y="182"/>
                    </a:lnTo>
                    <a:lnTo>
                      <a:pt x="9" y="248"/>
                    </a:lnTo>
                    <a:lnTo>
                      <a:pt x="0" y="328"/>
                    </a:lnTo>
                    <a:lnTo>
                      <a:pt x="114" y="476"/>
                    </a:lnTo>
                    <a:lnTo>
                      <a:pt x="244" y="623"/>
                    </a:lnTo>
                    <a:lnTo>
                      <a:pt x="244" y="460"/>
                    </a:lnTo>
                    <a:lnTo>
                      <a:pt x="322" y="420"/>
                    </a:lnTo>
                    <a:lnTo>
                      <a:pt x="384" y="385"/>
                    </a:lnTo>
                    <a:lnTo>
                      <a:pt x="429" y="347"/>
                    </a:lnTo>
                    <a:lnTo>
                      <a:pt x="457" y="305"/>
                    </a:lnTo>
                    <a:lnTo>
                      <a:pt x="470" y="259"/>
                    </a:lnTo>
                    <a:lnTo>
                      <a:pt x="464" y="202"/>
                    </a:lnTo>
                    <a:lnTo>
                      <a:pt x="443" y="134"/>
                    </a:lnTo>
                    <a:lnTo>
                      <a:pt x="406" y="50"/>
                    </a:lnTo>
                    <a:lnTo>
                      <a:pt x="308" y="66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388"/>
              <p:cNvSpPr>
                <a:spLocks/>
              </p:cNvSpPr>
              <p:nvPr/>
            </p:nvSpPr>
            <p:spPr bwMode="auto">
              <a:xfrm>
                <a:off x="654" y="2130"/>
                <a:ext cx="307" cy="179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502" y="46"/>
                  </a:cxn>
                  <a:cxn ang="0">
                    <a:pos x="464" y="85"/>
                  </a:cxn>
                  <a:cxn ang="0">
                    <a:pos x="432" y="118"/>
                  </a:cxn>
                  <a:cxn ang="0">
                    <a:pos x="400" y="142"/>
                  </a:cxn>
                  <a:cxn ang="0">
                    <a:pos x="372" y="160"/>
                  </a:cxn>
                  <a:cxn ang="0">
                    <a:pos x="345" y="173"/>
                  </a:cxn>
                  <a:cxn ang="0">
                    <a:pos x="317" y="180"/>
                  </a:cxn>
                  <a:cxn ang="0">
                    <a:pos x="290" y="180"/>
                  </a:cxn>
                  <a:cxn ang="0">
                    <a:pos x="263" y="174"/>
                  </a:cxn>
                  <a:cxn ang="0">
                    <a:pos x="235" y="166"/>
                  </a:cxn>
                  <a:cxn ang="0">
                    <a:pos x="203" y="151"/>
                  </a:cxn>
                  <a:cxn ang="0">
                    <a:pos x="171" y="132"/>
                  </a:cxn>
                  <a:cxn ang="0">
                    <a:pos x="133" y="109"/>
                  </a:cxn>
                  <a:cxn ang="0">
                    <a:pos x="94" y="82"/>
                  </a:cxn>
                  <a:cxn ang="0">
                    <a:pos x="50" y="52"/>
                  </a:cxn>
                  <a:cxn ang="0">
                    <a:pos x="0" y="18"/>
                  </a:cxn>
                  <a:cxn ang="0">
                    <a:pos x="32" y="69"/>
                  </a:cxn>
                  <a:cxn ang="0">
                    <a:pos x="62" y="118"/>
                  </a:cxn>
                  <a:cxn ang="0">
                    <a:pos x="91" y="162"/>
                  </a:cxn>
                  <a:cxn ang="0">
                    <a:pos x="119" y="205"/>
                  </a:cxn>
                  <a:cxn ang="0">
                    <a:pos x="149" y="242"/>
                  </a:cxn>
                  <a:cxn ang="0">
                    <a:pos x="178" y="274"/>
                  </a:cxn>
                  <a:cxn ang="0">
                    <a:pos x="208" y="303"/>
                  </a:cxn>
                  <a:cxn ang="0">
                    <a:pos x="238" y="326"/>
                  </a:cxn>
                  <a:cxn ang="0">
                    <a:pos x="270" y="344"/>
                  </a:cxn>
                  <a:cxn ang="0">
                    <a:pos x="306" y="354"/>
                  </a:cxn>
                  <a:cxn ang="0">
                    <a:pos x="342" y="358"/>
                  </a:cxn>
                  <a:cxn ang="0">
                    <a:pos x="381" y="354"/>
                  </a:cxn>
                  <a:cxn ang="0">
                    <a:pos x="423" y="342"/>
                  </a:cxn>
                  <a:cxn ang="0">
                    <a:pos x="470" y="322"/>
                  </a:cxn>
                  <a:cxn ang="0">
                    <a:pos x="520" y="294"/>
                  </a:cxn>
                  <a:cxn ang="0">
                    <a:pos x="575" y="256"/>
                  </a:cxn>
                  <a:cxn ang="0">
                    <a:pos x="614" y="77"/>
                  </a:cxn>
                  <a:cxn ang="0">
                    <a:pos x="541" y="0"/>
                  </a:cxn>
                </a:cxnLst>
                <a:rect l="0" t="0" r="r" b="b"/>
                <a:pathLst>
                  <a:path w="614" h="358">
                    <a:moveTo>
                      <a:pt x="541" y="0"/>
                    </a:moveTo>
                    <a:lnTo>
                      <a:pt x="502" y="46"/>
                    </a:lnTo>
                    <a:lnTo>
                      <a:pt x="464" y="85"/>
                    </a:lnTo>
                    <a:lnTo>
                      <a:pt x="432" y="118"/>
                    </a:lnTo>
                    <a:lnTo>
                      <a:pt x="400" y="142"/>
                    </a:lnTo>
                    <a:lnTo>
                      <a:pt x="372" y="160"/>
                    </a:lnTo>
                    <a:lnTo>
                      <a:pt x="345" y="173"/>
                    </a:lnTo>
                    <a:lnTo>
                      <a:pt x="317" y="180"/>
                    </a:lnTo>
                    <a:lnTo>
                      <a:pt x="290" y="180"/>
                    </a:lnTo>
                    <a:lnTo>
                      <a:pt x="263" y="174"/>
                    </a:lnTo>
                    <a:lnTo>
                      <a:pt x="235" y="166"/>
                    </a:lnTo>
                    <a:lnTo>
                      <a:pt x="203" y="151"/>
                    </a:lnTo>
                    <a:lnTo>
                      <a:pt x="171" y="132"/>
                    </a:lnTo>
                    <a:lnTo>
                      <a:pt x="133" y="109"/>
                    </a:lnTo>
                    <a:lnTo>
                      <a:pt x="94" y="82"/>
                    </a:lnTo>
                    <a:lnTo>
                      <a:pt x="50" y="52"/>
                    </a:lnTo>
                    <a:lnTo>
                      <a:pt x="0" y="18"/>
                    </a:lnTo>
                    <a:lnTo>
                      <a:pt x="32" y="69"/>
                    </a:lnTo>
                    <a:lnTo>
                      <a:pt x="62" y="118"/>
                    </a:lnTo>
                    <a:lnTo>
                      <a:pt x="91" y="162"/>
                    </a:lnTo>
                    <a:lnTo>
                      <a:pt x="119" y="205"/>
                    </a:lnTo>
                    <a:lnTo>
                      <a:pt x="149" y="242"/>
                    </a:lnTo>
                    <a:lnTo>
                      <a:pt x="178" y="274"/>
                    </a:lnTo>
                    <a:lnTo>
                      <a:pt x="208" y="303"/>
                    </a:lnTo>
                    <a:lnTo>
                      <a:pt x="238" y="326"/>
                    </a:lnTo>
                    <a:lnTo>
                      <a:pt x="270" y="344"/>
                    </a:lnTo>
                    <a:lnTo>
                      <a:pt x="306" y="354"/>
                    </a:lnTo>
                    <a:lnTo>
                      <a:pt x="342" y="358"/>
                    </a:lnTo>
                    <a:lnTo>
                      <a:pt x="381" y="354"/>
                    </a:lnTo>
                    <a:lnTo>
                      <a:pt x="423" y="342"/>
                    </a:lnTo>
                    <a:lnTo>
                      <a:pt x="470" y="322"/>
                    </a:lnTo>
                    <a:lnTo>
                      <a:pt x="520" y="294"/>
                    </a:lnTo>
                    <a:lnTo>
                      <a:pt x="575" y="256"/>
                    </a:lnTo>
                    <a:lnTo>
                      <a:pt x="614" y="7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389"/>
              <p:cNvSpPr>
                <a:spLocks/>
              </p:cNvSpPr>
              <p:nvPr/>
            </p:nvSpPr>
            <p:spPr bwMode="auto">
              <a:xfrm>
                <a:off x="1555" y="3017"/>
                <a:ext cx="394" cy="394"/>
              </a:xfrm>
              <a:custGeom>
                <a:avLst/>
                <a:gdLst/>
                <a:ahLst/>
                <a:cxnLst>
                  <a:cxn ang="0">
                    <a:pos x="43" y="57"/>
                  </a:cxn>
                  <a:cxn ang="0">
                    <a:pos x="155" y="0"/>
                  </a:cxn>
                  <a:cxn ang="0">
                    <a:pos x="208" y="6"/>
                  </a:cxn>
                  <a:cxn ang="0">
                    <a:pos x="254" y="13"/>
                  </a:cxn>
                  <a:cxn ang="0">
                    <a:pos x="297" y="20"/>
                  </a:cxn>
                  <a:cxn ang="0">
                    <a:pos x="336" y="29"/>
                  </a:cxn>
                  <a:cxn ang="0">
                    <a:pos x="370" y="39"/>
                  </a:cxn>
                  <a:cxn ang="0">
                    <a:pos x="400" y="52"/>
                  </a:cxn>
                  <a:cxn ang="0">
                    <a:pos x="429" y="66"/>
                  </a:cxn>
                  <a:cxn ang="0">
                    <a:pos x="454" y="84"/>
                  </a:cxn>
                  <a:cxn ang="0">
                    <a:pos x="477" y="105"/>
                  </a:cxn>
                  <a:cxn ang="0">
                    <a:pos x="498" y="130"/>
                  </a:cxn>
                  <a:cxn ang="0">
                    <a:pos x="518" y="159"/>
                  </a:cxn>
                  <a:cxn ang="0">
                    <a:pos x="535" y="192"/>
                  </a:cxn>
                  <a:cxn ang="0">
                    <a:pos x="555" y="232"/>
                  </a:cxn>
                  <a:cxn ang="0">
                    <a:pos x="573" y="274"/>
                  </a:cxn>
                  <a:cxn ang="0">
                    <a:pos x="591" y="324"/>
                  </a:cxn>
                  <a:cxn ang="0">
                    <a:pos x="610" y="379"/>
                  </a:cxn>
                  <a:cxn ang="0">
                    <a:pos x="726" y="691"/>
                  </a:cxn>
                  <a:cxn ang="0">
                    <a:pos x="788" y="789"/>
                  </a:cxn>
                  <a:cxn ang="0">
                    <a:pos x="382" y="486"/>
                  </a:cxn>
                  <a:cxn ang="0">
                    <a:pos x="352" y="447"/>
                  </a:cxn>
                  <a:cxn ang="0">
                    <a:pos x="324" y="413"/>
                  </a:cxn>
                  <a:cxn ang="0">
                    <a:pos x="301" y="381"/>
                  </a:cxn>
                  <a:cxn ang="0">
                    <a:pos x="279" y="354"/>
                  </a:cxn>
                  <a:cxn ang="0">
                    <a:pos x="260" y="329"/>
                  </a:cxn>
                  <a:cxn ang="0">
                    <a:pos x="244" y="308"/>
                  </a:cxn>
                  <a:cxn ang="0">
                    <a:pos x="226" y="287"/>
                  </a:cxn>
                  <a:cxn ang="0">
                    <a:pos x="210" y="267"/>
                  </a:cxn>
                  <a:cxn ang="0">
                    <a:pos x="192" y="248"/>
                  </a:cxn>
                  <a:cxn ang="0">
                    <a:pos x="172" y="230"/>
                  </a:cxn>
                  <a:cxn ang="0">
                    <a:pos x="153" y="210"/>
                  </a:cxn>
                  <a:cxn ang="0">
                    <a:pos x="130" y="191"/>
                  </a:cxn>
                  <a:cxn ang="0">
                    <a:pos x="103" y="169"/>
                  </a:cxn>
                  <a:cxn ang="0">
                    <a:pos x="75" y="146"/>
                  </a:cxn>
                  <a:cxn ang="0">
                    <a:pos x="39" y="120"/>
                  </a:cxn>
                  <a:cxn ang="0">
                    <a:pos x="0" y="91"/>
                  </a:cxn>
                  <a:cxn ang="0">
                    <a:pos x="43" y="57"/>
                  </a:cxn>
                </a:cxnLst>
                <a:rect l="0" t="0" r="r" b="b"/>
                <a:pathLst>
                  <a:path w="788" h="789">
                    <a:moveTo>
                      <a:pt x="43" y="57"/>
                    </a:moveTo>
                    <a:lnTo>
                      <a:pt x="155" y="0"/>
                    </a:lnTo>
                    <a:lnTo>
                      <a:pt x="208" y="6"/>
                    </a:lnTo>
                    <a:lnTo>
                      <a:pt x="254" y="13"/>
                    </a:lnTo>
                    <a:lnTo>
                      <a:pt x="297" y="20"/>
                    </a:lnTo>
                    <a:lnTo>
                      <a:pt x="336" y="29"/>
                    </a:lnTo>
                    <a:lnTo>
                      <a:pt x="370" y="39"/>
                    </a:lnTo>
                    <a:lnTo>
                      <a:pt x="400" y="52"/>
                    </a:lnTo>
                    <a:lnTo>
                      <a:pt x="429" y="66"/>
                    </a:lnTo>
                    <a:lnTo>
                      <a:pt x="454" y="84"/>
                    </a:lnTo>
                    <a:lnTo>
                      <a:pt x="477" y="105"/>
                    </a:lnTo>
                    <a:lnTo>
                      <a:pt x="498" y="130"/>
                    </a:lnTo>
                    <a:lnTo>
                      <a:pt x="518" y="159"/>
                    </a:lnTo>
                    <a:lnTo>
                      <a:pt x="535" y="192"/>
                    </a:lnTo>
                    <a:lnTo>
                      <a:pt x="555" y="232"/>
                    </a:lnTo>
                    <a:lnTo>
                      <a:pt x="573" y="274"/>
                    </a:lnTo>
                    <a:lnTo>
                      <a:pt x="591" y="324"/>
                    </a:lnTo>
                    <a:lnTo>
                      <a:pt x="610" y="379"/>
                    </a:lnTo>
                    <a:lnTo>
                      <a:pt x="726" y="691"/>
                    </a:lnTo>
                    <a:lnTo>
                      <a:pt x="788" y="789"/>
                    </a:lnTo>
                    <a:lnTo>
                      <a:pt x="382" y="486"/>
                    </a:lnTo>
                    <a:lnTo>
                      <a:pt x="352" y="447"/>
                    </a:lnTo>
                    <a:lnTo>
                      <a:pt x="324" y="413"/>
                    </a:lnTo>
                    <a:lnTo>
                      <a:pt x="301" y="381"/>
                    </a:lnTo>
                    <a:lnTo>
                      <a:pt x="279" y="354"/>
                    </a:lnTo>
                    <a:lnTo>
                      <a:pt x="260" y="329"/>
                    </a:lnTo>
                    <a:lnTo>
                      <a:pt x="244" y="308"/>
                    </a:lnTo>
                    <a:lnTo>
                      <a:pt x="226" y="287"/>
                    </a:lnTo>
                    <a:lnTo>
                      <a:pt x="210" y="267"/>
                    </a:lnTo>
                    <a:lnTo>
                      <a:pt x="192" y="248"/>
                    </a:lnTo>
                    <a:lnTo>
                      <a:pt x="172" y="230"/>
                    </a:lnTo>
                    <a:lnTo>
                      <a:pt x="153" y="210"/>
                    </a:lnTo>
                    <a:lnTo>
                      <a:pt x="130" y="191"/>
                    </a:lnTo>
                    <a:lnTo>
                      <a:pt x="103" y="169"/>
                    </a:lnTo>
                    <a:lnTo>
                      <a:pt x="75" y="146"/>
                    </a:lnTo>
                    <a:lnTo>
                      <a:pt x="39" y="120"/>
                    </a:lnTo>
                    <a:lnTo>
                      <a:pt x="0" y="91"/>
                    </a:lnTo>
                    <a:lnTo>
                      <a:pt x="43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390"/>
              <p:cNvSpPr>
                <a:spLocks/>
              </p:cNvSpPr>
              <p:nvPr/>
            </p:nvSpPr>
            <p:spPr bwMode="auto">
              <a:xfrm>
                <a:off x="1336" y="3203"/>
                <a:ext cx="167" cy="274"/>
              </a:xfrm>
              <a:custGeom>
                <a:avLst/>
                <a:gdLst/>
                <a:ahLst/>
                <a:cxnLst>
                  <a:cxn ang="0">
                    <a:pos x="167" y="9"/>
                  </a:cxn>
                  <a:cxn ang="0">
                    <a:pos x="61" y="73"/>
                  </a:cxn>
                  <a:cxn ang="0">
                    <a:pos x="0" y="235"/>
                  </a:cxn>
                  <a:cxn ang="0">
                    <a:pos x="5" y="351"/>
                  </a:cxn>
                  <a:cxn ang="0">
                    <a:pos x="46" y="440"/>
                  </a:cxn>
                  <a:cxn ang="0">
                    <a:pos x="89" y="548"/>
                  </a:cxn>
                  <a:cxn ang="0">
                    <a:pos x="69" y="417"/>
                  </a:cxn>
                  <a:cxn ang="0">
                    <a:pos x="158" y="313"/>
                  </a:cxn>
                  <a:cxn ang="0">
                    <a:pos x="219" y="296"/>
                  </a:cxn>
                  <a:cxn ang="0">
                    <a:pos x="269" y="276"/>
                  </a:cxn>
                  <a:cxn ang="0">
                    <a:pos x="304" y="249"/>
                  </a:cxn>
                  <a:cxn ang="0">
                    <a:pos x="326" y="217"/>
                  </a:cxn>
                  <a:cxn ang="0">
                    <a:pos x="335" y="178"/>
                  </a:cxn>
                  <a:cxn ang="0">
                    <a:pos x="327" y="130"/>
                  </a:cxn>
                  <a:cxn ang="0">
                    <a:pos x="306" y="71"/>
                  </a:cxn>
                  <a:cxn ang="0">
                    <a:pos x="271" y="0"/>
                  </a:cxn>
                  <a:cxn ang="0">
                    <a:pos x="267" y="0"/>
                  </a:cxn>
                  <a:cxn ang="0">
                    <a:pos x="255" y="2"/>
                  </a:cxn>
                  <a:cxn ang="0">
                    <a:pos x="238" y="4"/>
                  </a:cxn>
                  <a:cxn ang="0">
                    <a:pos x="221" y="7"/>
                  </a:cxn>
                  <a:cxn ang="0">
                    <a:pos x="203" y="9"/>
                  </a:cxn>
                  <a:cxn ang="0">
                    <a:pos x="185" y="9"/>
                  </a:cxn>
                  <a:cxn ang="0">
                    <a:pos x="173" y="11"/>
                  </a:cxn>
                  <a:cxn ang="0">
                    <a:pos x="167" y="9"/>
                  </a:cxn>
                </a:cxnLst>
                <a:rect l="0" t="0" r="r" b="b"/>
                <a:pathLst>
                  <a:path w="335" h="548">
                    <a:moveTo>
                      <a:pt x="167" y="9"/>
                    </a:moveTo>
                    <a:lnTo>
                      <a:pt x="61" y="73"/>
                    </a:lnTo>
                    <a:lnTo>
                      <a:pt x="0" y="235"/>
                    </a:lnTo>
                    <a:lnTo>
                      <a:pt x="5" y="351"/>
                    </a:lnTo>
                    <a:lnTo>
                      <a:pt x="46" y="440"/>
                    </a:lnTo>
                    <a:lnTo>
                      <a:pt x="89" y="548"/>
                    </a:lnTo>
                    <a:lnTo>
                      <a:pt x="69" y="417"/>
                    </a:lnTo>
                    <a:lnTo>
                      <a:pt x="158" y="313"/>
                    </a:lnTo>
                    <a:lnTo>
                      <a:pt x="219" y="296"/>
                    </a:lnTo>
                    <a:lnTo>
                      <a:pt x="269" y="276"/>
                    </a:lnTo>
                    <a:lnTo>
                      <a:pt x="304" y="249"/>
                    </a:lnTo>
                    <a:lnTo>
                      <a:pt x="326" y="217"/>
                    </a:lnTo>
                    <a:lnTo>
                      <a:pt x="335" y="178"/>
                    </a:lnTo>
                    <a:lnTo>
                      <a:pt x="327" y="130"/>
                    </a:lnTo>
                    <a:lnTo>
                      <a:pt x="306" y="71"/>
                    </a:lnTo>
                    <a:lnTo>
                      <a:pt x="271" y="0"/>
                    </a:lnTo>
                    <a:lnTo>
                      <a:pt x="267" y="0"/>
                    </a:lnTo>
                    <a:lnTo>
                      <a:pt x="255" y="2"/>
                    </a:lnTo>
                    <a:lnTo>
                      <a:pt x="238" y="4"/>
                    </a:lnTo>
                    <a:lnTo>
                      <a:pt x="221" y="7"/>
                    </a:lnTo>
                    <a:lnTo>
                      <a:pt x="203" y="9"/>
                    </a:lnTo>
                    <a:lnTo>
                      <a:pt x="185" y="9"/>
                    </a:lnTo>
                    <a:lnTo>
                      <a:pt x="173" y="11"/>
                    </a:lnTo>
                    <a:lnTo>
                      <a:pt x="167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391"/>
              <p:cNvSpPr>
                <a:spLocks/>
              </p:cNvSpPr>
              <p:nvPr/>
            </p:nvSpPr>
            <p:spPr bwMode="auto">
              <a:xfrm>
                <a:off x="1336" y="3241"/>
                <a:ext cx="98" cy="196"/>
              </a:xfrm>
              <a:custGeom>
                <a:avLst/>
                <a:gdLst/>
                <a:ahLst/>
                <a:cxnLst>
                  <a:cxn ang="0">
                    <a:pos x="52" y="30"/>
                  </a:cxn>
                  <a:cxn ang="0">
                    <a:pos x="0" y="153"/>
                  </a:cxn>
                  <a:cxn ang="0">
                    <a:pos x="0" y="236"/>
                  </a:cxn>
                  <a:cxn ang="0">
                    <a:pos x="14" y="316"/>
                  </a:cxn>
                  <a:cxn ang="0">
                    <a:pos x="61" y="391"/>
                  </a:cxn>
                  <a:cxn ang="0">
                    <a:pos x="46" y="251"/>
                  </a:cxn>
                  <a:cxn ang="0">
                    <a:pos x="196" y="142"/>
                  </a:cxn>
                  <a:cxn ang="0">
                    <a:pos x="196" y="99"/>
                  </a:cxn>
                  <a:cxn ang="0">
                    <a:pos x="192" y="62"/>
                  </a:cxn>
                  <a:cxn ang="0">
                    <a:pos x="187" y="32"/>
                  </a:cxn>
                  <a:cxn ang="0">
                    <a:pos x="174" y="12"/>
                  </a:cxn>
                  <a:cxn ang="0">
                    <a:pos x="157" y="0"/>
                  </a:cxn>
                  <a:cxn ang="0">
                    <a:pos x="132" y="0"/>
                  </a:cxn>
                  <a:cxn ang="0">
                    <a:pos x="98" y="9"/>
                  </a:cxn>
                  <a:cxn ang="0">
                    <a:pos x="52" y="30"/>
                  </a:cxn>
                </a:cxnLst>
                <a:rect l="0" t="0" r="r" b="b"/>
                <a:pathLst>
                  <a:path w="196" h="391">
                    <a:moveTo>
                      <a:pt x="52" y="30"/>
                    </a:moveTo>
                    <a:lnTo>
                      <a:pt x="0" y="153"/>
                    </a:lnTo>
                    <a:lnTo>
                      <a:pt x="0" y="236"/>
                    </a:lnTo>
                    <a:lnTo>
                      <a:pt x="14" y="316"/>
                    </a:lnTo>
                    <a:lnTo>
                      <a:pt x="61" y="391"/>
                    </a:lnTo>
                    <a:lnTo>
                      <a:pt x="46" y="251"/>
                    </a:lnTo>
                    <a:lnTo>
                      <a:pt x="196" y="142"/>
                    </a:lnTo>
                    <a:lnTo>
                      <a:pt x="196" y="99"/>
                    </a:lnTo>
                    <a:lnTo>
                      <a:pt x="192" y="62"/>
                    </a:lnTo>
                    <a:lnTo>
                      <a:pt x="187" y="32"/>
                    </a:lnTo>
                    <a:lnTo>
                      <a:pt x="174" y="12"/>
                    </a:lnTo>
                    <a:lnTo>
                      <a:pt x="157" y="0"/>
                    </a:lnTo>
                    <a:lnTo>
                      <a:pt x="132" y="0"/>
                    </a:lnTo>
                    <a:lnTo>
                      <a:pt x="98" y="9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392"/>
              <p:cNvSpPr>
                <a:spLocks/>
              </p:cNvSpPr>
              <p:nvPr/>
            </p:nvSpPr>
            <p:spPr bwMode="auto">
              <a:xfrm>
                <a:off x="1339" y="3292"/>
                <a:ext cx="27" cy="9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116"/>
                  </a:cxn>
                  <a:cxn ang="0">
                    <a:pos x="6" y="192"/>
                  </a:cxn>
                  <a:cxn ang="0">
                    <a:pos x="24" y="89"/>
                  </a:cxn>
                  <a:cxn ang="0">
                    <a:pos x="56" y="0"/>
                  </a:cxn>
                  <a:cxn ang="0">
                    <a:pos x="0" y="41"/>
                  </a:cxn>
                </a:cxnLst>
                <a:rect l="0" t="0" r="r" b="b"/>
                <a:pathLst>
                  <a:path w="56" h="192">
                    <a:moveTo>
                      <a:pt x="0" y="41"/>
                    </a:moveTo>
                    <a:lnTo>
                      <a:pt x="0" y="116"/>
                    </a:lnTo>
                    <a:lnTo>
                      <a:pt x="6" y="192"/>
                    </a:lnTo>
                    <a:lnTo>
                      <a:pt x="24" y="89"/>
                    </a:lnTo>
                    <a:lnTo>
                      <a:pt x="56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393"/>
              <p:cNvSpPr>
                <a:spLocks/>
              </p:cNvSpPr>
              <p:nvPr/>
            </p:nvSpPr>
            <p:spPr bwMode="auto">
              <a:xfrm>
                <a:off x="1737" y="3168"/>
                <a:ext cx="201" cy="231"/>
              </a:xfrm>
              <a:custGeom>
                <a:avLst/>
                <a:gdLst/>
                <a:ahLst/>
                <a:cxnLst>
                  <a:cxn ang="0">
                    <a:pos x="83" y="203"/>
                  </a:cxn>
                  <a:cxn ang="0">
                    <a:pos x="9" y="121"/>
                  </a:cxn>
                  <a:cxn ang="0">
                    <a:pos x="0" y="9"/>
                  </a:cxn>
                  <a:cxn ang="0">
                    <a:pos x="115" y="0"/>
                  </a:cxn>
                  <a:cxn ang="0">
                    <a:pos x="245" y="85"/>
                  </a:cxn>
                  <a:cxn ang="0">
                    <a:pos x="340" y="343"/>
                  </a:cxn>
                  <a:cxn ang="0">
                    <a:pos x="402" y="461"/>
                  </a:cxn>
                  <a:cxn ang="0">
                    <a:pos x="147" y="265"/>
                  </a:cxn>
                  <a:cxn ang="0">
                    <a:pos x="83" y="203"/>
                  </a:cxn>
                </a:cxnLst>
                <a:rect l="0" t="0" r="r" b="b"/>
                <a:pathLst>
                  <a:path w="402" h="461">
                    <a:moveTo>
                      <a:pt x="83" y="203"/>
                    </a:moveTo>
                    <a:lnTo>
                      <a:pt x="9" y="121"/>
                    </a:lnTo>
                    <a:lnTo>
                      <a:pt x="0" y="9"/>
                    </a:lnTo>
                    <a:lnTo>
                      <a:pt x="115" y="0"/>
                    </a:lnTo>
                    <a:lnTo>
                      <a:pt x="245" y="85"/>
                    </a:lnTo>
                    <a:lnTo>
                      <a:pt x="340" y="343"/>
                    </a:lnTo>
                    <a:lnTo>
                      <a:pt x="402" y="461"/>
                    </a:lnTo>
                    <a:lnTo>
                      <a:pt x="147" y="265"/>
                    </a:lnTo>
                    <a:lnTo>
                      <a:pt x="83" y="203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394"/>
              <p:cNvSpPr>
                <a:spLocks/>
              </p:cNvSpPr>
              <p:nvPr/>
            </p:nvSpPr>
            <p:spPr bwMode="auto">
              <a:xfrm>
                <a:off x="1800" y="3249"/>
                <a:ext cx="127" cy="138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66" y="90"/>
                  </a:cxn>
                  <a:cxn ang="0">
                    <a:pos x="255" y="276"/>
                  </a:cxn>
                  <a:cxn ang="0">
                    <a:pos x="139" y="144"/>
                  </a:cxn>
                  <a:cxn ang="0">
                    <a:pos x="45" y="90"/>
                  </a:cxn>
                  <a:cxn ang="0">
                    <a:pos x="0" y="5"/>
                  </a:cxn>
                  <a:cxn ang="0">
                    <a:pos x="54" y="0"/>
                  </a:cxn>
                  <a:cxn ang="0">
                    <a:pos x="107" y="0"/>
                  </a:cxn>
                </a:cxnLst>
                <a:rect l="0" t="0" r="r" b="b"/>
                <a:pathLst>
                  <a:path w="255" h="276">
                    <a:moveTo>
                      <a:pt x="107" y="0"/>
                    </a:moveTo>
                    <a:lnTo>
                      <a:pt x="166" y="90"/>
                    </a:lnTo>
                    <a:lnTo>
                      <a:pt x="255" y="276"/>
                    </a:lnTo>
                    <a:lnTo>
                      <a:pt x="139" y="144"/>
                    </a:lnTo>
                    <a:lnTo>
                      <a:pt x="45" y="9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3F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395"/>
              <p:cNvSpPr>
                <a:spLocks/>
              </p:cNvSpPr>
              <p:nvPr/>
            </p:nvSpPr>
            <p:spPr bwMode="auto">
              <a:xfrm>
                <a:off x="465" y="3297"/>
                <a:ext cx="300" cy="237"/>
              </a:xfrm>
              <a:custGeom>
                <a:avLst/>
                <a:gdLst/>
                <a:ahLst/>
                <a:cxnLst>
                  <a:cxn ang="0">
                    <a:pos x="518" y="0"/>
                  </a:cxn>
                  <a:cxn ang="0">
                    <a:pos x="324" y="66"/>
                  </a:cxn>
                  <a:cxn ang="0">
                    <a:pos x="146" y="263"/>
                  </a:cxn>
                  <a:cxn ang="0">
                    <a:pos x="0" y="475"/>
                  </a:cxn>
                  <a:cxn ang="0">
                    <a:pos x="162" y="393"/>
                  </a:cxn>
                  <a:cxn ang="0">
                    <a:pos x="308" y="361"/>
                  </a:cxn>
                  <a:cxn ang="0">
                    <a:pos x="340" y="182"/>
                  </a:cxn>
                  <a:cxn ang="0">
                    <a:pos x="422" y="246"/>
                  </a:cxn>
                  <a:cxn ang="0">
                    <a:pos x="534" y="182"/>
                  </a:cxn>
                  <a:cxn ang="0">
                    <a:pos x="600" y="66"/>
                  </a:cxn>
                  <a:cxn ang="0">
                    <a:pos x="518" y="0"/>
                  </a:cxn>
                </a:cxnLst>
                <a:rect l="0" t="0" r="r" b="b"/>
                <a:pathLst>
                  <a:path w="600" h="475">
                    <a:moveTo>
                      <a:pt x="518" y="0"/>
                    </a:moveTo>
                    <a:lnTo>
                      <a:pt x="324" y="66"/>
                    </a:lnTo>
                    <a:lnTo>
                      <a:pt x="146" y="263"/>
                    </a:lnTo>
                    <a:lnTo>
                      <a:pt x="0" y="475"/>
                    </a:lnTo>
                    <a:lnTo>
                      <a:pt x="162" y="393"/>
                    </a:lnTo>
                    <a:lnTo>
                      <a:pt x="308" y="361"/>
                    </a:lnTo>
                    <a:lnTo>
                      <a:pt x="340" y="182"/>
                    </a:lnTo>
                    <a:lnTo>
                      <a:pt x="422" y="246"/>
                    </a:lnTo>
                    <a:lnTo>
                      <a:pt x="534" y="182"/>
                    </a:lnTo>
                    <a:lnTo>
                      <a:pt x="600" y="66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396"/>
              <p:cNvSpPr>
                <a:spLocks/>
              </p:cNvSpPr>
              <p:nvPr/>
            </p:nvSpPr>
            <p:spPr bwMode="auto">
              <a:xfrm>
                <a:off x="494" y="3347"/>
                <a:ext cx="176" cy="159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229" y="68"/>
                  </a:cxn>
                  <a:cxn ang="0">
                    <a:pos x="0" y="317"/>
                  </a:cxn>
                  <a:cxn ang="0">
                    <a:pos x="192" y="250"/>
                  </a:cxn>
                  <a:cxn ang="0">
                    <a:pos x="242" y="121"/>
                  </a:cxn>
                  <a:cxn ang="0">
                    <a:pos x="350" y="43"/>
                  </a:cxn>
                  <a:cxn ang="0">
                    <a:pos x="350" y="0"/>
                  </a:cxn>
                </a:cxnLst>
                <a:rect l="0" t="0" r="r" b="b"/>
                <a:pathLst>
                  <a:path w="350" h="317">
                    <a:moveTo>
                      <a:pt x="350" y="0"/>
                    </a:moveTo>
                    <a:lnTo>
                      <a:pt x="229" y="68"/>
                    </a:lnTo>
                    <a:lnTo>
                      <a:pt x="0" y="317"/>
                    </a:lnTo>
                    <a:lnTo>
                      <a:pt x="192" y="250"/>
                    </a:lnTo>
                    <a:lnTo>
                      <a:pt x="242" y="121"/>
                    </a:lnTo>
                    <a:lnTo>
                      <a:pt x="350" y="4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1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397"/>
              <p:cNvSpPr>
                <a:spLocks/>
              </p:cNvSpPr>
              <p:nvPr/>
            </p:nvSpPr>
            <p:spPr bwMode="auto">
              <a:xfrm>
                <a:off x="521" y="3411"/>
                <a:ext cx="60" cy="67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133"/>
                  </a:cxn>
                  <a:cxn ang="0">
                    <a:pos x="103" y="115"/>
                  </a:cxn>
                  <a:cxn ang="0">
                    <a:pos x="121" y="0"/>
                  </a:cxn>
                </a:cxnLst>
                <a:rect l="0" t="0" r="r" b="b"/>
                <a:pathLst>
                  <a:path w="121" h="133">
                    <a:moveTo>
                      <a:pt x="121" y="0"/>
                    </a:moveTo>
                    <a:lnTo>
                      <a:pt x="0" y="133"/>
                    </a:lnTo>
                    <a:lnTo>
                      <a:pt x="103" y="11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398"/>
              <p:cNvSpPr>
                <a:spLocks/>
              </p:cNvSpPr>
              <p:nvPr/>
            </p:nvSpPr>
            <p:spPr bwMode="auto">
              <a:xfrm>
                <a:off x="893" y="3326"/>
                <a:ext cx="133" cy="18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0" y="73"/>
                  </a:cxn>
                  <a:cxn ang="0">
                    <a:pos x="171" y="140"/>
                  </a:cxn>
                  <a:cxn ang="0">
                    <a:pos x="236" y="231"/>
                  </a:cxn>
                  <a:cxn ang="0">
                    <a:pos x="261" y="317"/>
                  </a:cxn>
                  <a:cxn ang="0">
                    <a:pos x="267" y="366"/>
                  </a:cxn>
                  <a:cxn ang="0">
                    <a:pos x="194" y="324"/>
                  </a:cxn>
                  <a:cxn ang="0">
                    <a:pos x="194" y="238"/>
                  </a:cxn>
                  <a:cxn ang="0">
                    <a:pos x="115" y="304"/>
                  </a:cxn>
                  <a:cxn ang="0">
                    <a:pos x="85" y="244"/>
                  </a:cxn>
                  <a:cxn ang="0">
                    <a:pos x="98" y="133"/>
                  </a:cxn>
                  <a:cxn ang="0">
                    <a:pos x="50" y="158"/>
                  </a:cxn>
                  <a:cxn ang="0">
                    <a:pos x="0" y="78"/>
                  </a:cxn>
                  <a:cxn ang="0">
                    <a:pos x="12" y="0"/>
                  </a:cxn>
                </a:cxnLst>
                <a:rect l="0" t="0" r="r" b="b"/>
                <a:pathLst>
                  <a:path w="267" h="366">
                    <a:moveTo>
                      <a:pt x="12" y="0"/>
                    </a:moveTo>
                    <a:lnTo>
                      <a:pt x="140" y="73"/>
                    </a:lnTo>
                    <a:lnTo>
                      <a:pt x="171" y="140"/>
                    </a:lnTo>
                    <a:lnTo>
                      <a:pt x="236" y="231"/>
                    </a:lnTo>
                    <a:lnTo>
                      <a:pt x="261" y="317"/>
                    </a:lnTo>
                    <a:lnTo>
                      <a:pt x="267" y="366"/>
                    </a:lnTo>
                    <a:lnTo>
                      <a:pt x="194" y="324"/>
                    </a:lnTo>
                    <a:lnTo>
                      <a:pt x="194" y="238"/>
                    </a:lnTo>
                    <a:lnTo>
                      <a:pt x="115" y="304"/>
                    </a:lnTo>
                    <a:lnTo>
                      <a:pt x="85" y="244"/>
                    </a:lnTo>
                    <a:lnTo>
                      <a:pt x="98" y="133"/>
                    </a:lnTo>
                    <a:lnTo>
                      <a:pt x="50" y="158"/>
                    </a:lnTo>
                    <a:lnTo>
                      <a:pt x="0" y="7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399"/>
              <p:cNvSpPr>
                <a:spLocks/>
              </p:cNvSpPr>
              <p:nvPr/>
            </p:nvSpPr>
            <p:spPr bwMode="auto">
              <a:xfrm>
                <a:off x="646" y="2138"/>
                <a:ext cx="319" cy="178"/>
              </a:xfrm>
              <a:custGeom>
                <a:avLst/>
                <a:gdLst/>
                <a:ahLst/>
                <a:cxnLst>
                  <a:cxn ang="0">
                    <a:pos x="605" y="82"/>
                  </a:cxn>
                  <a:cxn ang="0">
                    <a:pos x="516" y="128"/>
                  </a:cxn>
                  <a:cxn ang="0">
                    <a:pos x="496" y="164"/>
                  </a:cxn>
                  <a:cxn ang="0">
                    <a:pos x="477" y="192"/>
                  </a:cxn>
                  <a:cxn ang="0">
                    <a:pos x="457" y="217"/>
                  </a:cxn>
                  <a:cxn ang="0">
                    <a:pos x="434" y="237"/>
                  </a:cxn>
                  <a:cxn ang="0">
                    <a:pos x="413" y="251"/>
                  </a:cxn>
                  <a:cxn ang="0">
                    <a:pos x="390" y="262"/>
                  </a:cxn>
                  <a:cxn ang="0">
                    <a:pos x="366" y="267"/>
                  </a:cxn>
                  <a:cxn ang="0">
                    <a:pos x="343" y="267"/>
                  </a:cxn>
                  <a:cxn ang="0">
                    <a:pos x="320" y="263"/>
                  </a:cxn>
                  <a:cxn ang="0">
                    <a:pos x="297" y="255"/>
                  </a:cxn>
                  <a:cxn ang="0">
                    <a:pos x="274" y="242"/>
                  </a:cxn>
                  <a:cxn ang="0">
                    <a:pos x="251" y="226"/>
                  </a:cxn>
                  <a:cxn ang="0">
                    <a:pos x="228" y="207"/>
                  </a:cxn>
                  <a:cxn ang="0">
                    <a:pos x="205" y="182"/>
                  </a:cxn>
                  <a:cxn ang="0">
                    <a:pos x="183" y="155"/>
                  </a:cxn>
                  <a:cxn ang="0">
                    <a:pos x="162" y="123"/>
                  </a:cxn>
                  <a:cxn ang="0">
                    <a:pos x="0" y="0"/>
                  </a:cxn>
                  <a:cxn ang="0">
                    <a:pos x="187" y="269"/>
                  </a:cxn>
                  <a:cxn ang="0">
                    <a:pos x="203" y="278"/>
                  </a:cxn>
                  <a:cxn ang="0">
                    <a:pos x="219" y="288"/>
                  </a:cxn>
                  <a:cxn ang="0">
                    <a:pos x="235" y="301"/>
                  </a:cxn>
                  <a:cxn ang="0">
                    <a:pos x="249" y="312"/>
                  </a:cxn>
                  <a:cxn ang="0">
                    <a:pos x="265" y="324"/>
                  </a:cxn>
                  <a:cxn ang="0">
                    <a:pos x="281" y="335"/>
                  </a:cxn>
                  <a:cxn ang="0">
                    <a:pos x="297" y="344"/>
                  </a:cxn>
                  <a:cxn ang="0">
                    <a:pos x="317" y="351"/>
                  </a:cxn>
                  <a:cxn ang="0">
                    <a:pos x="336" y="356"/>
                  </a:cxn>
                  <a:cxn ang="0">
                    <a:pos x="359" y="356"/>
                  </a:cxn>
                  <a:cxn ang="0">
                    <a:pos x="386" y="352"/>
                  </a:cxn>
                  <a:cxn ang="0">
                    <a:pos x="415" y="345"/>
                  </a:cxn>
                  <a:cxn ang="0">
                    <a:pos x="448" y="331"/>
                  </a:cxn>
                  <a:cxn ang="0">
                    <a:pos x="486" y="312"/>
                  </a:cxn>
                  <a:cxn ang="0">
                    <a:pos x="527" y="287"/>
                  </a:cxn>
                  <a:cxn ang="0">
                    <a:pos x="573" y="253"/>
                  </a:cxn>
                  <a:cxn ang="0">
                    <a:pos x="637" y="128"/>
                  </a:cxn>
                  <a:cxn ang="0">
                    <a:pos x="605" y="82"/>
                  </a:cxn>
                </a:cxnLst>
                <a:rect l="0" t="0" r="r" b="b"/>
                <a:pathLst>
                  <a:path w="637" h="356">
                    <a:moveTo>
                      <a:pt x="605" y="82"/>
                    </a:moveTo>
                    <a:lnTo>
                      <a:pt x="516" y="128"/>
                    </a:lnTo>
                    <a:lnTo>
                      <a:pt x="496" y="164"/>
                    </a:lnTo>
                    <a:lnTo>
                      <a:pt x="477" y="192"/>
                    </a:lnTo>
                    <a:lnTo>
                      <a:pt x="457" y="217"/>
                    </a:lnTo>
                    <a:lnTo>
                      <a:pt x="434" y="237"/>
                    </a:lnTo>
                    <a:lnTo>
                      <a:pt x="413" y="251"/>
                    </a:lnTo>
                    <a:lnTo>
                      <a:pt x="390" y="262"/>
                    </a:lnTo>
                    <a:lnTo>
                      <a:pt x="366" y="267"/>
                    </a:lnTo>
                    <a:lnTo>
                      <a:pt x="343" y="267"/>
                    </a:lnTo>
                    <a:lnTo>
                      <a:pt x="320" y="263"/>
                    </a:lnTo>
                    <a:lnTo>
                      <a:pt x="297" y="255"/>
                    </a:lnTo>
                    <a:lnTo>
                      <a:pt x="274" y="242"/>
                    </a:lnTo>
                    <a:lnTo>
                      <a:pt x="251" y="226"/>
                    </a:lnTo>
                    <a:lnTo>
                      <a:pt x="228" y="207"/>
                    </a:lnTo>
                    <a:lnTo>
                      <a:pt x="205" y="182"/>
                    </a:lnTo>
                    <a:lnTo>
                      <a:pt x="183" y="155"/>
                    </a:lnTo>
                    <a:lnTo>
                      <a:pt x="162" y="123"/>
                    </a:lnTo>
                    <a:lnTo>
                      <a:pt x="0" y="0"/>
                    </a:lnTo>
                    <a:lnTo>
                      <a:pt x="187" y="269"/>
                    </a:lnTo>
                    <a:lnTo>
                      <a:pt x="203" y="278"/>
                    </a:lnTo>
                    <a:lnTo>
                      <a:pt x="219" y="288"/>
                    </a:lnTo>
                    <a:lnTo>
                      <a:pt x="235" y="301"/>
                    </a:lnTo>
                    <a:lnTo>
                      <a:pt x="249" y="312"/>
                    </a:lnTo>
                    <a:lnTo>
                      <a:pt x="265" y="324"/>
                    </a:lnTo>
                    <a:lnTo>
                      <a:pt x="281" y="335"/>
                    </a:lnTo>
                    <a:lnTo>
                      <a:pt x="297" y="344"/>
                    </a:lnTo>
                    <a:lnTo>
                      <a:pt x="317" y="351"/>
                    </a:lnTo>
                    <a:lnTo>
                      <a:pt x="336" y="356"/>
                    </a:lnTo>
                    <a:lnTo>
                      <a:pt x="359" y="356"/>
                    </a:lnTo>
                    <a:lnTo>
                      <a:pt x="386" y="352"/>
                    </a:lnTo>
                    <a:lnTo>
                      <a:pt x="415" y="345"/>
                    </a:lnTo>
                    <a:lnTo>
                      <a:pt x="448" y="331"/>
                    </a:lnTo>
                    <a:lnTo>
                      <a:pt x="486" y="312"/>
                    </a:lnTo>
                    <a:lnTo>
                      <a:pt x="527" y="287"/>
                    </a:lnTo>
                    <a:lnTo>
                      <a:pt x="573" y="253"/>
                    </a:lnTo>
                    <a:lnTo>
                      <a:pt x="637" y="128"/>
                    </a:lnTo>
                    <a:lnTo>
                      <a:pt x="605" y="82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401"/>
            <p:cNvGrpSpPr>
              <a:grpSpLocks/>
            </p:cNvGrpSpPr>
            <p:nvPr/>
          </p:nvGrpSpPr>
          <p:grpSpPr bwMode="auto">
            <a:xfrm flipH="1">
              <a:off x="4128" y="1008"/>
              <a:ext cx="766" cy="762"/>
              <a:chOff x="4665" y="2710"/>
              <a:chExt cx="766" cy="762"/>
            </a:xfrm>
          </p:grpSpPr>
          <p:sp>
            <p:nvSpPr>
              <p:cNvPr id="78" name="Freeform 402"/>
              <p:cNvSpPr>
                <a:spLocks/>
              </p:cNvSpPr>
              <p:nvPr/>
            </p:nvSpPr>
            <p:spPr bwMode="auto">
              <a:xfrm rot="20053737" flipH="1">
                <a:off x="4665" y="2710"/>
                <a:ext cx="766" cy="762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403"/>
              <p:cNvSpPr>
                <a:spLocks/>
              </p:cNvSpPr>
              <p:nvPr/>
            </p:nvSpPr>
            <p:spPr bwMode="auto">
              <a:xfrm rot="20053737" flipH="1">
                <a:off x="5187" y="2755"/>
                <a:ext cx="80" cy="123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404"/>
              <p:cNvSpPr>
                <a:spLocks/>
              </p:cNvSpPr>
              <p:nvPr/>
            </p:nvSpPr>
            <p:spPr bwMode="auto">
              <a:xfrm rot="20053737" flipH="1">
                <a:off x="5044" y="2744"/>
                <a:ext cx="119" cy="14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405"/>
              <p:cNvSpPr>
                <a:spLocks/>
              </p:cNvSpPr>
              <p:nvPr/>
            </p:nvSpPr>
            <p:spPr bwMode="auto">
              <a:xfrm rot="20053737" flipH="1">
                <a:off x="5132" y="2857"/>
                <a:ext cx="121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406"/>
              <p:cNvSpPr>
                <a:spLocks/>
              </p:cNvSpPr>
              <p:nvPr/>
            </p:nvSpPr>
            <p:spPr bwMode="auto">
              <a:xfrm rot="20053737" flipH="1">
                <a:off x="5217" y="2992"/>
                <a:ext cx="3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407"/>
              <p:cNvSpPr>
                <a:spLocks/>
              </p:cNvSpPr>
              <p:nvPr/>
            </p:nvSpPr>
            <p:spPr bwMode="auto">
              <a:xfrm rot="20053737" flipH="1">
                <a:off x="5204" y="2949"/>
                <a:ext cx="223" cy="187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408"/>
              <p:cNvSpPr>
                <a:spLocks/>
              </p:cNvSpPr>
              <p:nvPr/>
            </p:nvSpPr>
            <p:spPr bwMode="auto">
              <a:xfrm rot="20053737" flipH="1">
                <a:off x="5045" y="3081"/>
                <a:ext cx="18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409"/>
              <p:cNvSpPr>
                <a:spLocks/>
              </p:cNvSpPr>
              <p:nvPr/>
            </p:nvSpPr>
            <p:spPr bwMode="auto">
              <a:xfrm rot="20053737" flipH="1">
                <a:off x="4980" y="2882"/>
                <a:ext cx="15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410"/>
              <p:cNvSpPr>
                <a:spLocks/>
              </p:cNvSpPr>
              <p:nvPr/>
            </p:nvSpPr>
            <p:spPr bwMode="auto">
              <a:xfrm rot="20053737" flipH="1">
                <a:off x="4873" y="3054"/>
                <a:ext cx="293" cy="2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411"/>
              <p:cNvSpPr>
                <a:spLocks/>
              </p:cNvSpPr>
              <p:nvPr/>
            </p:nvSpPr>
            <p:spPr bwMode="auto">
              <a:xfrm rot="20053737" flipH="1">
                <a:off x="5061" y="2793"/>
                <a:ext cx="22" cy="10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412"/>
              <p:cNvSpPr>
                <a:spLocks/>
              </p:cNvSpPr>
              <p:nvPr/>
            </p:nvSpPr>
            <p:spPr bwMode="auto">
              <a:xfrm rot="20053737" flipH="1">
                <a:off x="4988" y="2881"/>
                <a:ext cx="105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413"/>
              <p:cNvSpPr>
                <a:spLocks/>
              </p:cNvSpPr>
              <p:nvPr/>
            </p:nvSpPr>
            <p:spPr bwMode="auto">
              <a:xfrm rot="20053737" flipH="1">
                <a:off x="4886" y="2951"/>
                <a:ext cx="118" cy="9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414"/>
              <p:cNvSpPr>
                <a:spLocks/>
              </p:cNvSpPr>
              <p:nvPr/>
            </p:nvSpPr>
            <p:spPr bwMode="auto">
              <a:xfrm rot="20053737" flipH="1">
                <a:off x="4795" y="2940"/>
                <a:ext cx="80" cy="16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415"/>
              <p:cNvSpPr>
                <a:spLocks/>
              </p:cNvSpPr>
              <p:nvPr/>
            </p:nvSpPr>
            <p:spPr bwMode="auto">
              <a:xfrm rot="20053737" flipH="1">
                <a:off x="4963" y="2786"/>
                <a:ext cx="122" cy="132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416"/>
              <p:cNvSpPr>
                <a:spLocks/>
              </p:cNvSpPr>
              <p:nvPr/>
            </p:nvSpPr>
            <p:spPr bwMode="auto">
              <a:xfrm rot="20053737" flipH="1">
                <a:off x="4802" y="3017"/>
                <a:ext cx="182" cy="193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417"/>
              <p:cNvSpPr>
                <a:spLocks/>
              </p:cNvSpPr>
              <p:nvPr/>
            </p:nvSpPr>
            <p:spPr bwMode="auto">
              <a:xfrm rot="20053737" flipH="1">
                <a:off x="4834" y="3154"/>
                <a:ext cx="323" cy="135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418"/>
              <p:cNvSpPr>
                <a:spLocks/>
              </p:cNvSpPr>
              <p:nvPr/>
            </p:nvSpPr>
            <p:spPr bwMode="auto">
              <a:xfrm rot="20053737" flipH="1">
                <a:off x="4718" y="3088"/>
                <a:ext cx="246" cy="3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419"/>
              <p:cNvSpPr>
                <a:spLocks/>
              </p:cNvSpPr>
              <p:nvPr/>
            </p:nvSpPr>
            <p:spPr bwMode="auto">
              <a:xfrm rot="20053737" flipH="1">
                <a:off x="4702" y="2812"/>
                <a:ext cx="223" cy="23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20"/>
              <p:cNvSpPr>
                <a:spLocks/>
              </p:cNvSpPr>
              <p:nvPr/>
            </p:nvSpPr>
            <p:spPr bwMode="auto">
              <a:xfrm rot="20053737" flipH="1">
                <a:off x="4902" y="2865"/>
                <a:ext cx="66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421"/>
              <p:cNvSpPr>
                <a:spLocks/>
              </p:cNvSpPr>
              <p:nvPr/>
            </p:nvSpPr>
            <p:spPr bwMode="auto">
              <a:xfrm rot="20053737" flipH="1">
                <a:off x="4867" y="2802"/>
                <a:ext cx="104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22"/>
              <p:cNvSpPr>
                <a:spLocks/>
              </p:cNvSpPr>
              <p:nvPr/>
            </p:nvSpPr>
            <p:spPr bwMode="auto">
              <a:xfrm rot="20053737" flipH="1">
                <a:off x="4818" y="2827"/>
                <a:ext cx="130" cy="2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423"/>
              <p:cNvSpPr>
                <a:spLocks/>
              </p:cNvSpPr>
              <p:nvPr/>
            </p:nvSpPr>
            <p:spPr bwMode="auto">
              <a:xfrm rot="20053737" flipH="1">
                <a:off x="4925" y="2917"/>
                <a:ext cx="13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24"/>
              <p:cNvSpPr>
                <a:spLocks/>
              </p:cNvSpPr>
              <p:nvPr/>
            </p:nvSpPr>
            <p:spPr bwMode="auto">
              <a:xfrm rot="20053737" flipH="1">
                <a:off x="5004" y="2839"/>
                <a:ext cx="56" cy="4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425"/>
              <p:cNvSpPr>
                <a:spLocks/>
              </p:cNvSpPr>
              <p:nvPr/>
            </p:nvSpPr>
            <p:spPr bwMode="auto">
              <a:xfrm rot="20053737" flipH="1">
                <a:off x="4939" y="2894"/>
                <a:ext cx="34" cy="2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426"/>
              <p:cNvSpPr>
                <a:spLocks/>
              </p:cNvSpPr>
              <p:nvPr/>
            </p:nvSpPr>
            <p:spPr bwMode="auto">
              <a:xfrm rot="20053737" flipH="1">
                <a:off x="4968" y="2892"/>
                <a:ext cx="28" cy="2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427"/>
              <p:cNvSpPr>
                <a:spLocks/>
              </p:cNvSpPr>
              <p:nvPr/>
            </p:nvSpPr>
            <p:spPr bwMode="auto">
              <a:xfrm rot="20053737" flipH="1">
                <a:off x="4966" y="2918"/>
                <a:ext cx="32" cy="1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428"/>
              <p:cNvSpPr>
                <a:spLocks/>
              </p:cNvSpPr>
              <p:nvPr/>
            </p:nvSpPr>
            <p:spPr bwMode="auto">
              <a:xfrm rot="20053737" flipH="1">
                <a:off x="4881" y="2747"/>
                <a:ext cx="96" cy="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429"/>
              <p:cNvSpPr>
                <a:spLocks/>
              </p:cNvSpPr>
              <p:nvPr/>
            </p:nvSpPr>
            <p:spPr bwMode="auto">
              <a:xfrm rot="20053737" flipH="1">
                <a:off x="5034" y="3246"/>
                <a:ext cx="328" cy="18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430"/>
              <p:cNvSpPr>
                <a:spLocks/>
              </p:cNvSpPr>
              <p:nvPr/>
            </p:nvSpPr>
            <p:spPr bwMode="auto">
              <a:xfrm rot="20053737" flipH="1">
                <a:off x="4824" y="2970"/>
                <a:ext cx="130" cy="220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431"/>
              <p:cNvSpPr>
                <a:spLocks/>
              </p:cNvSpPr>
              <p:nvPr/>
            </p:nvSpPr>
            <p:spPr bwMode="auto">
              <a:xfrm rot="20053737" flipH="1">
                <a:off x="4913" y="2865"/>
                <a:ext cx="64" cy="7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432"/>
              <p:cNvSpPr>
                <a:spLocks/>
              </p:cNvSpPr>
              <p:nvPr/>
            </p:nvSpPr>
            <p:spPr bwMode="auto">
              <a:xfrm rot="20053737" flipH="1">
                <a:off x="4945" y="2920"/>
                <a:ext cx="30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433"/>
              <p:cNvSpPr>
                <a:spLocks/>
              </p:cNvSpPr>
              <p:nvPr/>
            </p:nvSpPr>
            <p:spPr bwMode="auto">
              <a:xfrm rot="20053737" flipH="1">
                <a:off x="4877" y="2815"/>
                <a:ext cx="8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434"/>
              <p:cNvSpPr>
                <a:spLocks/>
              </p:cNvSpPr>
              <p:nvPr/>
            </p:nvSpPr>
            <p:spPr bwMode="auto">
              <a:xfrm rot="20053737" flipH="1">
                <a:off x="4839" y="2839"/>
                <a:ext cx="108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435"/>
              <p:cNvSpPr>
                <a:spLocks/>
              </p:cNvSpPr>
              <p:nvPr/>
            </p:nvSpPr>
            <p:spPr bwMode="auto">
              <a:xfrm rot="20053737" flipH="1">
                <a:off x="4889" y="2983"/>
                <a:ext cx="36" cy="113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436"/>
              <p:cNvSpPr>
                <a:spLocks/>
              </p:cNvSpPr>
              <p:nvPr/>
            </p:nvSpPr>
            <p:spPr bwMode="auto">
              <a:xfrm rot="20053737" flipH="1">
                <a:off x="5000" y="2893"/>
                <a:ext cx="30" cy="2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437"/>
              <p:cNvSpPr>
                <a:spLocks/>
              </p:cNvSpPr>
              <p:nvPr/>
            </p:nvSpPr>
            <p:spPr bwMode="auto">
              <a:xfrm rot="20053737" flipH="1">
                <a:off x="5107" y="2811"/>
                <a:ext cx="64" cy="196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438"/>
              <p:cNvSpPr>
                <a:spLocks/>
              </p:cNvSpPr>
              <p:nvPr/>
            </p:nvSpPr>
            <p:spPr bwMode="auto">
              <a:xfrm rot="20053737" flipH="1">
                <a:off x="5088" y="3047"/>
                <a:ext cx="99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439"/>
              <p:cNvSpPr>
                <a:spLocks/>
              </p:cNvSpPr>
              <p:nvPr/>
            </p:nvSpPr>
            <p:spPr bwMode="auto">
              <a:xfrm rot="20053737" flipH="1">
                <a:off x="5093" y="2903"/>
                <a:ext cx="251" cy="207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440"/>
              <p:cNvSpPr>
                <a:spLocks/>
              </p:cNvSpPr>
              <p:nvPr/>
            </p:nvSpPr>
            <p:spPr bwMode="auto">
              <a:xfrm rot="20053737" flipH="1">
                <a:off x="4977" y="3172"/>
                <a:ext cx="89" cy="6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441"/>
              <p:cNvSpPr>
                <a:spLocks/>
              </p:cNvSpPr>
              <p:nvPr/>
            </p:nvSpPr>
            <p:spPr bwMode="auto">
              <a:xfrm rot="20053737" flipH="1">
                <a:off x="4983" y="3204"/>
                <a:ext cx="335" cy="116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442"/>
              <p:cNvSpPr>
                <a:spLocks/>
              </p:cNvSpPr>
              <p:nvPr/>
            </p:nvSpPr>
            <p:spPr bwMode="auto">
              <a:xfrm rot="20053737" flipH="1">
                <a:off x="4962" y="3078"/>
                <a:ext cx="192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443"/>
              <p:cNvSpPr>
                <a:spLocks/>
              </p:cNvSpPr>
              <p:nvPr/>
            </p:nvSpPr>
            <p:spPr bwMode="auto">
              <a:xfrm rot="20053737" flipH="1">
                <a:off x="5000" y="2907"/>
                <a:ext cx="142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444"/>
              <p:cNvSpPr>
                <a:spLocks/>
              </p:cNvSpPr>
              <p:nvPr/>
            </p:nvSpPr>
            <p:spPr bwMode="auto">
              <a:xfrm rot="20053737" flipH="1">
                <a:off x="4905" y="2970"/>
                <a:ext cx="107" cy="10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445"/>
              <p:cNvSpPr>
                <a:spLocks/>
              </p:cNvSpPr>
              <p:nvPr/>
            </p:nvSpPr>
            <p:spPr bwMode="auto">
              <a:xfrm rot="20053737" flipH="1">
                <a:off x="4768" y="3133"/>
                <a:ext cx="110" cy="113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446"/>
              <p:cNvSpPr>
                <a:spLocks/>
              </p:cNvSpPr>
              <p:nvPr/>
            </p:nvSpPr>
            <p:spPr bwMode="auto">
              <a:xfrm rot="20053737" flipH="1">
                <a:off x="4860" y="2888"/>
                <a:ext cx="31" cy="10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447"/>
              <p:cNvSpPr>
                <a:spLocks/>
              </p:cNvSpPr>
              <p:nvPr/>
            </p:nvSpPr>
            <p:spPr bwMode="auto">
              <a:xfrm rot="20053737" flipH="1">
                <a:off x="4946" y="2928"/>
                <a:ext cx="121" cy="78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448"/>
              <p:cNvSpPr>
                <a:spLocks/>
              </p:cNvSpPr>
              <p:nvPr/>
            </p:nvSpPr>
            <p:spPr bwMode="auto">
              <a:xfrm rot="20053737" flipH="1">
                <a:off x="4941" y="2840"/>
                <a:ext cx="95" cy="7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449"/>
              <p:cNvSpPr>
                <a:spLocks/>
              </p:cNvSpPr>
              <p:nvPr/>
            </p:nvSpPr>
            <p:spPr bwMode="auto">
              <a:xfrm rot="20053737" flipH="1">
                <a:off x="5211" y="2839"/>
                <a:ext cx="67" cy="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450"/>
              <p:cNvSpPr>
                <a:spLocks/>
              </p:cNvSpPr>
              <p:nvPr/>
            </p:nvSpPr>
            <p:spPr bwMode="auto">
              <a:xfrm rot="20053737" flipH="1">
                <a:off x="4928" y="3195"/>
                <a:ext cx="77" cy="5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451"/>
              <p:cNvSpPr>
                <a:spLocks/>
              </p:cNvSpPr>
              <p:nvPr/>
            </p:nvSpPr>
            <p:spPr bwMode="auto">
              <a:xfrm rot="20053737" flipH="1">
                <a:off x="5029" y="3169"/>
                <a:ext cx="258" cy="57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452"/>
              <p:cNvSpPr>
                <a:spLocks/>
              </p:cNvSpPr>
              <p:nvPr/>
            </p:nvSpPr>
            <p:spPr bwMode="auto">
              <a:xfrm rot="20053737" flipH="1">
                <a:off x="5094" y="2907"/>
                <a:ext cx="44" cy="10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453"/>
              <p:cNvSpPr>
                <a:spLocks/>
              </p:cNvSpPr>
              <p:nvPr/>
            </p:nvSpPr>
            <p:spPr bwMode="auto">
              <a:xfrm rot="20053737" flipH="1">
                <a:off x="4948" y="2909"/>
                <a:ext cx="20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454"/>
              <p:cNvSpPr>
                <a:spLocks/>
              </p:cNvSpPr>
              <p:nvPr/>
            </p:nvSpPr>
            <p:spPr bwMode="auto">
              <a:xfrm rot="20053737" flipH="1">
                <a:off x="4878" y="2900"/>
                <a:ext cx="16" cy="9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455"/>
              <p:cNvSpPr>
                <a:spLocks/>
              </p:cNvSpPr>
              <p:nvPr/>
            </p:nvSpPr>
            <p:spPr bwMode="auto">
              <a:xfrm rot="20053737" flipH="1">
                <a:off x="4980" y="2877"/>
                <a:ext cx="47" cy="46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456"/>
              <p:cNvSpPr>
                <a:spLocks/>
              </p:cNvSpPr>
              <p:nvPr/>
            </p:nvSpPr>
            <p:spPr bwMode="auto">
              <a:xfrm rot="20053737" flipH="1">
                <a:off x="5163" y="2779"/>
                <a:ext cx="25" cy="7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457"/>
              <p:cNvSpPr>
                <a:spLocks/>
              </p:cNvSpPr>
              <p:nvPr/>
            </p:nvSpPr>
            <p:spPr bwMode="auto">
              <a:xfrm rot="20053737" flipH="1">
                <a:off x="4843" y="3016"/>
                <a:ext cx="49" cy="107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458"/>
              <p:cNvSpPr>
                <a:spLocks/>
              </p:cNvSpPr>
              <p:nvPr/>
            </p:nvSpPr>
            <p:spPr bwMode="auto">
              <a:xfrm rot="20053737" flipH="1">
                <a:off x="5089" y="3019"/>
                <a:ext cx="94" cy="79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459"/>
              <p:cNvSpPr>
                <a:spLocks/>
              </p:cNvSpPr>
              <p:nvPr/>
            </p:nvSpPr>
            <p:spPr bwMode="auto">
              <a:xfrm rot="20053737" flipH="1">
                <a:off x="4913" y="3095"/>
                <a:ext cx="144" cy="99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460"/>
              <p:cNvSpPr>
                <a:spLocks/>
              </p:cNvSpPr>
              <p:nvPr/>
            </p:nvSpPr>
            <p:spPr bwMode="auto">
              <a:xfrm rot="20053737" flipH="1">
                <a:off x="5121" y="2930"/>
                <a:ext cx="214" cy="18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461"/>
              <p:cNvSpPr>
                <a:spLocks/>
              </p:cNvSpPr>
              <p:nvPr/>
            </p:nvSpPr>
            <p:spPr bwMode="auto">
              <a:xfrm rot="20053737" flipH="1">
                <a:off x="5298" y="3072"/>
                <a:ext cx="85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462"/>
              <p:cNvSpPr>
                <a:spLocks/>
              </p:cNvSpPr>
              <p:nvPr/>
            </p:nvSpPr>
            <p:spPr bwMode="auto">
              <a:xfrm rot="20053737" flipH="1">
                <a:off x="4928" y="2897"/>
                <a:ext cx="41" cy="42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463"/>
              <p:cNvSpPr>
                <a:spLocks/>
              </p:cNvSpPr>
              <p:nvPr/>
            </p:nvSpPr>
            <p:spPr bwMode="auto">
              <a:xfrm rot="20053737" flipH="1">
                <a:off x="4983" y="2854"/>
                <a:ext cx="39" cy="3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464"/>
              <p:cNvSpPr>
                <a:spLocks/>
              </p:cNvSpPr>
              <p:nvPr/>
            </p:nvSpPr>
            <p:spPr bwMode="auto">
              <a:xfrm rot="20053737" flipH="1">
                <a:off x="4916" y="2850"/>
                <a:ext cx="68" cy="3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465"/>
              <p:cNvSpPr>
                <a:spLocks/>
              </p:cNvSpPr>
              <p:nvPr/>
            </p:nvSpPr>
            <p:spPr bwMode="auto">
              <a:xfrm rot="20053737" flipH="1">
                <a:off x="4934" y="2811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466"/>
              <p:cNvSpPr>
                <a:spLocks/>
              </p:cNvSpPr>
              <p:nvPr/>
            </p:nvSpPr>
            <p:spPr bwMode="auto">
              <a:xfrm rot="20053737" flipH="1">
                <a:off x="4929" y="2975"/>
                <a:ext cx="3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467"/>
              <p:cNvSpPr>
                <a:spLocks/>
              </p:cNvSpPr>
              <p:nvPr/>
            </p:nvSpPr>
            <p:spPr bwMode="auto">
              <a:xfrm rot="20053737" flipH="1">
                <a:off x="4977" y="2946"/>
                <a:ext cx="7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468"/>
            <p:cNvGrpSpPr>
              <a:grpSpLocks/>
            </p:cNvGrpSpPr>
            <p:nvPr/>
          </p:nvGrpSpPr>
          <p:grpSpPr bwMode="auto">
            <a:xfrm>
              <a:off x="3456" y="816"/>
              <a:ext cx="766" cy="762"/>
              <a:chOff x="4665" y="2710"/>
              <a:chExt cx="766" cy="762"/>
            </a:xfrm>
          </p:grpSpPr>
          <p:sp>
            <p:nvSpPr>
              <p:cNvPr id="12" name="Freeform 469"/>
              <p:cNvSpPr>
                <a:spLocks/>
              </p:cNvSpPr>
              <p:nvPr/>
            </p:nvSpPr>
            <p:spPr bwMode="auto">
              <a:xfrm rot="20053737" flipH="1">
                <a:off x="4665" y="2710"/>
                <a:ext cx="766" cy="762"/>
              </a:xfrm>
              <a:custGeom>
                <a:avLst/>
                <a:gdLst/>
                <a:ahLst/>
                <a:cxnLst>
                  <a:cxn ang="0">
                    <a:pos x="915" y="117"/>
                  </a:cxn>
                  <a:cxn ang="0">
                    <a:pos x="749" y="226"/>
                  </a:cxn>
                  <a:cxn ang="0">
                    <a:pos x="710" y="221"/>
                  </a:cxn>
                  <a:cxn ang="0">
                    <a:pos x="673" y="215"/>
                  </a:cxn>
                  <a:cxn ang="0">
                    <a:pos x="634" y="212"/>
                  </a:cxn>
                  <a:cxn ang="0">
                    <a:pos x="596" y="208"/>
                  </a:cxn>
                  <a:cxn ang="0">
                    <a:pos x="559" y="205"/>
                  </a:cxn>
                  <a:cxn ang="0">
                    <a:pos x="521" y="201"/>
                  </a:cxn>
                  <a:cxn ang="0">
                    <a:pos x="484" y="196"/>
                  </a:cxn>
                  <a:cxn ang="0">
                    <a:pos x="447" y="187"/>
                  </a:cxn>
                  <a:cxn ang="0">
                    <a:pos x="370" y="393"/>
                  </a:cxn>
                  <a:cxn ang="0">
                    <a:pos x="313" y="383"/>
                  </a:cxn>
                  <a:cxn ang="0">
                    <a:pos x="262" y="381"/>
                  </a:cxn>
                  <a:cxn ang="0">
                    <a:pos x="210" y="381"/>
                  </a:cxn>
                  <a:cxn ang="0">
                    <a:pos x="155" y="374"/>
                  </a:cxn>
                  <a:cxn ang="0">
                    <a:pos x="173" y="568"/>
                  </a:cxn>
                  <a:cxn ang="0">
                    <a:pos x="155" y="746"/>
                  </a:cxn>
                  <a:cxn ang="0">
                    <a:pos x="155" y="881"/>
                  </a:cxn>
                  <a:cxn ang="0">
                    <a:pos x="103" y="957"/>
                  </a:cxn>
                  <a:cxn ang="0">
                    <a:pos x="68" y="1041"/>
                  </a:cxn>
                  <a:cxn ang="0">
                    <a:pos x="28" y="1132"/>
                  </a:cxn>
                  <a:cxn ang="0">
                    <a:pos x="128" y="1239"/>
                  </a:cxn>
                  <a:cxn ang="0">
                    <a:pos x="194" y="1356"/>
                  </a:cxn>
                  <a:cxn ang="0">
                    <a:pos x="320" y="1434"/>
                  </a:cxn>
                  <a:cxn ang="0">
                    <a:pos x="466" y="1465"/>
                  </a:cxn>
                  <a:cxn ang="0">
                    <a:pos x="573" y="1836"/>
                  </a:cxn>
                  <a:cxn ang="0">
                    <a:pos x="671" y="1906"/>
                  </a:cxn>
                  <a:cxn ang="0">
                    <a:pos x="933" y="1883"/>
                  </a:cxn>
                  <a:cxn ang="0">
                    <a:pos x="988" y="1895"/>
                  </a:cxn>
                  <a:cxn ang="0">
                    <a:pos x="1045" y="1908"/>
                  </a:cxn>
                  <a:cxn ang="0">
                    <a:pos x="1100" y="1920"/>
                  </a:cxn>
                  <a:cxn ang="0">
                    <a:pos x="1157" y="1933"/>
                  </a:cxn>
                  <a:cxn ang="0">
                    <a:pos x="1212" y="1945"/>
                  </a:cxn>
                  <a:cxn ang="0">
                    <a:pos x="1269" y="1957"/>
                  </a:cxn>
                  <a:cxn ang="0">
                    <a:pos x="1324" y="1970"/>
                  </a:cxn>
                  <a:cxn ang="0">
                    <a:pos x="1352" y="1808"/>
                  </a:cxn>
                  <a:cxn ang="0">
                    <a:pos x="1509" y="1628"/>
                  </a:cxn>
                  <a:cxn ang="0">
                    <a:pos x="1840" y="1306"/>
                  </a:cxn>
                  <a:cxn ang="0">
                    <a:pos x="1995" y="1032"/>
                  </a:cxn>
                  <a:cxn ang="0">
                    <a:pos x="2009" y="842"/>
                  </a:cxn>
                  <a:cxn ang="0">
                    <a:pos x="1974" y="804"/>
                  </a:cxn>
                  <a:cxn ang="0">
                    <a:pos x="1938" y="774"/>
                  </a:cxn>
                  <a:cxn ang="0">
                    <a:pos x="1901" y="753"/>
                  </a:cxn>
                  <a:cxn ang="0">
                    <a:pos x="1861" y="737"/>
                  </a:cxn>
                  <a:cxn ang="0">
                    <a:pos x="1817" y="726"/>
                  </a:cxn>
                  <a:cxn ang="0">
                    <a:pos x="1771" y="721"/>
                  </a:cxn>
                  <a:cxn ang="0">
                    <a:pos x="1721" y="717"/>
                  </a:cxn>
                  <a:cxn ang="0">
                    <a:pos x="1694" y="440"/>
                  </a:cxn>
                  <a:cxn ang="0">
                    <a:pos x="1566" y="254"/>
                  </a:cxn>
                  <a:cxn ang="0">
                    <a:pos x="1255" y="137"/>
                  </a:cxn>
                  <a:cxn ang="0">
                    <a:pos x="1119" y="39"/>
                  </a:cxn>
                  <a:cxn ang="0">
                    <a:pos x="954" y="48"/>
                  </a:cxn>
                </a:cxnLst>
                <a:rect l="0" t="0" r="r" b="b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470"/>
              <p:cNvSpPr>
                <a:spLocks/>
              </p:cNvSpPr>
              <p:nvPr/>
            </p:nvSpPr>
            <p:spPr bwMode="auto">
              <a:xfrm rot="20053737" flipH="1">
                <a:off x="5187" y="2755"/>
                <a:ext cx="80" cy="123"/>
              </a:xfrm>
              <a:custGeom>
                <a:avLst/>
                <a:gdLst/>
                <a:ahLst/>
                <a:cxnLst>
                  <a:cxn ang="0">
                    <a:pos x="212" y="18"/>
                  </a:cxn>
                  <a:cxn ang="0">
                    <a:pos x="84" y="18"/>
                  </a:cxn>
                  <a:cxn ang="0">
                    <a:pos x="0" y="0"/>
                  </a:cxn>
                  <a:cxn ang="0">
                    <a:pos x="6" y="78"/>
                  </a:cxn>
                  <a:cxn ang="0">
                    <a:pos x="27" y="242"/>
                  </a:cxn>
                  <a:cxn ang="0">
                    <a:pos x="71" y="320"/>
                  </a:cxn>
                  <a:cxn ang="0">
                    <a:pos x="116" y="320"/>
                  </a:cxn>
                  <a:cxn ang="0">
                    <a:pos x="162" y="253"/>
                  </a:cxn>
                  <a:cxn ang="0">
                    <a:pos x="162" y="180"/>
                  </a:cxn>
                  <a:cxn ang="0">
                    <a:pos x="200" y="180"/>
                  </a:cxn>
                  <a:cxn ang="0">
                    <a:pos x="212" y="18"/>
                  </a:cxn>
                </a:cxnLst>
                <a:rect l="0" t="0" r="r" b="b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471"/>
              <p:cNvSpPr>
                <a:spLocks/>
              </p:cNvSpPr>
              <p:nvPr/>
            </p:nvSpPr>
            <p:spPr bwMode="auto">
              <a:xfrm rot="20053737" flipH="1">
                <a:off x="5044" y="2744"/>
                <a:ext cx="119" cy="14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114"/>
                  </a:cxn>
                  <a:cxn ang="0">
                    <a:pos x="0" y="288"/>
                  </a:cxn>
                  <a:cxn ang="0">
                    <a:pos x="0" y="351"/>
                  </a:cxn>
                  <a:cxn ang="0">
                    <a:pos x="34" y="351"/>
                  </a:cxn>
                  <a:cxn ang="0">
                    <a:pos x="78" y="384"/>
                  </a:cxn>
                  <a:cxn ang="0">
                    <a:pos x="118" y="283"/>
                  </a:cxn>
                  <a:cxn ang="0">
                    <a:pos x="191" y="205"/>
                  </a:cxn>
                  <a:cxn ang="0">
                    <a:pos x="235" y="166"/>
                  </a:cxn>
                  <a:cxn ang="0">
                    <a:pos x="240" y="103"/>
                  </a:cxn>
                  <a:cxn ang="0">
                    <a:pos x="313" y="20"/>
                  </a:cxn>
                  <a:cxn ang="0">
                    <a:pos x="240" y="0"/>
                  </a:cxn>
                  <a:cxn ang="0">
                    <a:pos x="62" y="0"/>
                  </a:cxn>
                </a:cxnLst>
                <a:rect l="0" t="0" r="r" b="b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472"/>
              <p:cNvSpPr>
                <a:spLocks/>
              </p:cNvSpPr>
              <p:nvPr/>
            </p:nvSpPr>
            <p:spPr bwMode="auto">
              <a:xfrm rot="20053737" flipH="1">
                <a:off x="5132" y="2857"/>
                <a:ext cx="121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0"/>
                  </a:cxn>
                  <a:cxn ang="0">
                    <a:pos x="144" y="27"/>
                  </a:cxn>
                  <a:cxn ang="0">
                    <a:pos x="144" y="89"/>
                  </a:cxn>
                  <a:cxn ang="0">
                    <a:pos x="201" y="208"/>
                  </a:cxn>
                  <a:cxn ang="0">
                    <a:pos x="262" y="306"/>
                  </a:cxn>
                  <a:cxn ang="0">
                    <a:pos x="301" y="376"/>
                  </a:cxn>
                  <a:cxn ang="0">
                    <a:pos x="317" y="472"/>
                  </a:cxn>
                  <a:cxn ang="0">
                    <a:pos x="217" y="438"/>
                  </a:cxn>
                  <a:cxn ang="0">
                    <a:pos x="173" y="336"/>
                  </a:cxn>
                  <a:cxn ang="0">
                    <a:pos x="157" y="269"/>
                  </a:cxn>
                  <a:cxn ang="0">
                    <a:pos x="79" y="134"/>
                  </a:cxn>
                  <a:cxn ang="0">
                    <a:pos x="16" y="50"/>
                  </a:cxn>
                  <a:cxn ang="0">
                    <a:pos x="0" y="0"/>
                  </a:cxn>
                </a:cxnLst>
                <a:rect l="0" t="0" r="r" b="b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473"/>
              <p:cNvSpPr>
                <a:spLocks/>
              </p:cNvSpPr>
              <p:nvPr/>
            </p:nvSpPr>
            <p:spPr bwMode="auto">
              <a:xfrm rot="20053737" flipH="1">
                <a:off x="5217" y="2992"/>
                <a:ext cx="31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7"/>
                  </a:cxn>
                  <a:cxn ang="0">
                    <a:pos x="84" y="57"/>
                  </a:cxn>
                  <a:cxn ang="0">
                    <a:pos x="39" y="57"/>
                  </a:cxn>
                  <a:cxn ang="0">
                    <a:pos x="0" y="0"/>
                  </a:cxn>
                </a:cxnLst>
                <a:rect l="0" t="0" r="r" b="b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474"/>
              <p:cNvSpPr>
                <a:spLocks/>
              </p:cNvSpPr>
              <p:nvPr/>
            </p:nvSpPr>
            <p:spPr bwMode="auto">
              <a:xfrm rot="20053737" flipH="1">
                <a:off x="5204" y="2949"/>
                <a:ext cx="223" cy="187"/>
              </a:xfrm>
              <a:custGeom>
                <a:avLst/>
                <a:gdLst/>
                <a:ahLst/>
                <a:cxnLst>
                  <a:cxn ang="0">
                    <a:pos x="211" y="2"/>
                  </a:cxn>
                  <a:cxn ang="0">
                    <a:pos x="263" y="91"/>
                  </a:cxn>
                  <a:cxn ang="0">
                    <a:pos x="284" y="159"/>
                  </a:cxn>
                  <a:cxn ang="0">
                    <a:pos x="224" y="159"/>
                  </a:cxn>
                  <a:cxn ang="0">
                    <a:pos x="185" y="175"/>
                  </a:cxn>
                  <a:cxn ang="0">
                    <a:pos x="263" y="175"/>
                  </a:cxn>
                  <a:cxn ang="0">
                    <a:pos x="324" y="232"/>
                  </a:cxn>
                  <a:cxn ang="0">
                    <a:pos x="340" y="312"/>
                  </a:cxn>
                  <a:cxn ang="0">
                    <a:pos x="384" y="372"/>
                  </a:cxn>
                  <a:cxn ang="0">
                    <a:pos x="452" y="372"/>
                  </a:cxn>
                  <a:cxn ang="0">
                    <a:pos x="486" y="419"/>
                  </a:cxn>
                  <a:cxn ang="0">
                    <a:pos x="591" y="435"/>
                  </a:cxn>
                  <a:cxn ang="0">
                    <a:pos x="502" y="486"/>
                  </a:cxn>
                  <a:cxn ang="0">
                    <a:pos x="436" y="435"/>
                  </a:cxn>
                  <a:cxn ang="0">
                    <a:pos x="313" y="333"/>
                  </a:cxn>
                  <a:cxn ang="0">
                    <a:pos x="219" y="266"/>
                  </a:cxn>
                  <a:cxn ang="0">
                    <a:pos x="101" y="244"/>
                  </a:cxn>
                  <a:cxn ang="0">
                    <a:pos x="0" y="232"/>
                  </a:cxn>
                  <a:cxn ang="0">
                    <a:pos x="62" y="164"/>
                  </a:cxn>
                  <a:cxn ang="0">
                    <a:pos x="78" y="114"/>
                  </a:cxn>
                  <a:cxn ang="0">
                    <a:pos x="87" y="75"/>
                  </a:cxn>
                  <a:cxn ang="0">
                    <a:pos x="94" y="47"/>
                  </a:cxn>
                  <a:cxn ang="0">
                    <a:pos x="99" y="25"/>
                  </a:cxn>
                  <a:cxn ang="0">
                    <a:pos x="112" y="11"/>
                  </a:cxn>
                  <a:cxn ang="0">
                    <a:pos x="131" y="4"/>
                  </a:cxn>
                  <a:cxn ang="0">
                    <a:pos x="163" y="0"/>
                  </a:cxn>
                  <a:cxn ang="0">
                    <a:pos x="211" y="2"/>
                  </a:cxn>
                </a:cxnLst>
                <a:rect l="0" t="0" r="r" b="b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475"/>
              <p:cNvSpPr>
                <a:spLocks/>
              </p:cNvSpPr>
              <p:nvPr/>
            </p:nvSpPr>
            <p:spPr bwMode="auto">
              <a:xfrm rot="20053737" flipH="1">
                <a:off x="5045" y="3081"/>
                <a:ext cx="18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28"/>
                  </a:cxn>
                  <a:cxn ang="0">
                    <a:pos x="306" y="90"/>
                  </a:cxn>
                  <a:cxn ang="0">
                    <a:pos x="458" y="124"/>
                  </a:cxn>
                  <a:cxn ang="0">
                    <a:pos x="490" y="179"/>
                  </a:cxn>
                  <a:cxn ang="0">
                    <a:pos x="490" y="213"/>
                  </a:cxn>
                  <a:cxn ang="0">
                    <a:pos x="445" y="213"/>
                  </a:cxn>
                  <a:cxn ang="0">
                    <a:pos x="345" y="197"/>
                  </a:cxn>
                  <a:cxn ang="0">
                    <a:pos x="173" y="140"/>
                  </a:cxn>
                  <a:cxn ang="0">
                    <a:pos x="55" y="78"/>
                  </a:cxn>
                  <a:cxn ang="0">
                    <a:pos x="11" y="44"/>
                  </a:cxn>
                  <a:cxn ang="0">
                    <a:pos x="0" y="0"/>
                  </a:cxn>
                </a:cxnLst>
                <a:rect l="0" t="0" r="r" b="b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476"/>
              <p:cNvSpPr>
                <a:spLocks/>
              </p:cNvSpPr>
              <p:nvPr/>
            </p:nvSpPr>
            <p:spPr bwMode="auto">
              <a:xfrm rot="20053737" flipH="1">
                <a:off x="4980" y="2882"/>
                <a:ext cx="151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63"/>
                  </a:cxn>
                  <a:cxn ang="0">
                    <a:pos x="105" y="152"/>
                  </a:cxn>
                  <a:cxn ang="0">
                    <a:pos x="246" y="242"/>
                  </a:cxn>
                  <a:cxn ang="0">
                    <a:pos x="340" y="305"/>
                  </a:cxn>
                  <a:cxn ang="0">
                    <a:pos x="401" y="349"/>
                  </a:cxn>
                  <a:cxn ang="0">
                    <a:pos x="346" y="349"/>
                  </a:cxn>
                  <a:cxn ang="0">
                    <a:pos x="217" y="271"/>
                  </a:cxn>
                  <a:cxn ang="0">
                    <a:pos x="72" y="173"/>
                  </a:cxn>
                  <a:cxn ang="0">
                    <a:pos x="0" y="73"/>
                  </a:cxn>
                  <a:cxn ang="0">
                    <a:pos x="0" y="0"/>
                  </a:cxn>
                </a:cxnLst>
                <a:rect l="0" t="0" r="r" b="b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477"/>
              <p:cNvSpPr>
                <a:spLocks/>
              </p:cNvSpPr>
              <p:nvPr/>
            </p:nvSpPr>
            <p:spPr bwMode="auto">
              <a:xfrm rot="20053737" flipH="1">
                <a:off x="4873" y="3054"/>
                <a:ext cx="293" cy="2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67" y="5"/>
                  </a:cxn>
                  <a:cxn ang="0">
                    <a:pos x="256" y="0"/>
                  </a:cxn>
                  <a:cxn ang="0">
                    <a:pos x="562" y="0"/>
                  </a:cxn>
                  <a:cxn ang="0">
                    <a:pos x="712" y="0"/>
                  </a:cxn>
                  <a:cxn ang="0">
                    <a:pos x="774" y="28"/>
                  </a:cxn>
                  <a:cxn ang="0">
                    <a:pos x="724" y="49"/>
                  </a:cxn>
                  <a:cxn ang="0">
                    <a:pos x="534" y="49"/>
                  </a:cxn>
                  <a:cxn ang="0">
                    <a:pos x="450" y="33"/>
                  </a:cxn>
                  <a:cxn ang="0">
                    <a:pos x="385" y="33"/>
                  </a:cxn>
                  <a:cxn ang="0">
                    <a:pos x="345" y="39"/>
                  </a:cxn>
                  <a:cxn ang="0">
                    <a:pos x="267" y="39"/>
                  </a:cxn>
                  <a:cxn ang="0">
                    <a:pos x="194" y="33"/>
                  </a:cxn>
                  <a:cxn ang="0">
                    <a:pos x="100" y="67"/>
                  </a:cxn>
                  <a:cxn ang="0">
                    <a:pos x="11" y="67"/>
                  </a:cxn>
                  <a:cxn ang="0">
                    <a:pos x="0" y="33"/>
                  </a:cxn>
                </a:cxnLst>
                <a:rect l="0" t="0" r="r" b="b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478"/>
              <p:cNvSpPr>
                <a:spLocks/>
              </p:cNvSpPr>
              <p:nvPr/>
            </p:nvSpPr>
            <p:spPr bwMode="auto">
              <a:xfrm rot="20053737" flipH="1">
                <a:off x="5061" y="2793"/>
                <a:ext cx="22" cy="10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89"/>
                  </a:cxn>
                  <a:cxn ang="0">
                    <a:pos x="11" y="185"/>
                  </a:cxn>
                  <a:cxn ang="0">
                    <a:pos x="61" y="281"/>
                  </a:cxn>
                  <a:cxn ang="0">
                    <a:pos x="28" y="136"/>
                  </a:cxn>
                  <a:cxn ang="0">
                    <a:pos x="23" y="0"/>
                  </a:cxn>
                </a:cxnLst>
                <a:rect l="0" t="0" r="r" b="b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479"/>
              <p:cNvSpPr>
                <a:spLocks/>
              </p:cNvSpPr>
              <p:nvPr/>
            </p:nvSpPr>
            <p:spPr bwMode="auto">
              <a:xfrm rot="20053737" flipH="1">
                <a:off x="4988" y="2881"/>
                <a:ext cx="105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56"/>
                  </a:cxn>
                  <a:cxn ang="0">
                    <a:pos x="154" y="128"/>
                  </a:cxn>
                  <a:cxn ang="0">
                    <a:pos x="243" y="214"/>
                  </a:cxn>
                  <a:cxn ang="0">
                    <a:pos x="277" y="274"/>
                  </a:cxn>
                  <a:cxn ang="0">
                    <a:pos x="243" y="258"/>
                  </a:cxn>
                  <a:cxn ang="0">
                    <a:pos x="194" y="185"/>
                  </a:cxn>
                  <a:cxn ang="0">
                    <a:pos x="89" y="118"/>
                  </a:cxn>
                  <a:cxn ang="0">
                    <a:pos x="10" y="61"/>
                  </a:cxn>
                  <a:cxn ang="0">
                    <a:pos x="0" y="0"/>
                  </a:cxn>
                </a:cxnLst>
                <a:rect l="0" t="0" r="r" b="b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480"/>
              <p:cNvSpPr>
                <a:spLocks/>
              </p:cNvSpPr>
              <p:nvPr/>
            </p:nvSpPr>
            <p:spPr bwMode="auto">
              <a:xfrm rot="20053737" flipH="1">
                <a:off x="4886" y="2951"/>
                <a:ext cx="118" cy="96"/>
              </a:xfrm>
              <a:custGeom>
                <a:avLst/>
                <a:gdLst/>
                <a:ahLst/>
                <a:cxnLst>
                  <a:cxn ang="0">
                    <a:pos x="0" y="247"/>
                  </a:cxn>
                  <a:cxn ang="0">
                    <a:pos x="73" y="174"/>
                  </a:cxn>
                  <a:cxn ang="0">
                    <a:pos x="240" y="46"/>
                  </a:cxn>
                  <a:cxn ang="0">
                    <a:pos x="313" y="0"/>
                  </a:cxn>
                  <a:cxn ang="0">
                    <a:pos x="245" y="91"/>
                  </a:cxn>
                  <a:cxn ang="0">
                    <a:pos x="185" y="124"/>
                  </a:cxn>
                  <a:cxn ang="0">
                    <a:pos x="96" y="174"/>
                  </a:cxn>
                  <a:cxn ang="0">
                    <a:pos x="0" y="247"/>
                  </a:cxn>
                </a:cxnLst>
                <a:rect l="0" t="0" r="r" b="b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481"/>
              <p:cNvSpPr>
                <a:spLocks/>
              </p:cNvSpPr>
              <p:nvPr/>
            </p:nvSpPr>
            <p:spPr bwMode="auto">
              <a:xfrm rot="20053737" flipH="1">
                <a:off x="4795" y="2940"/>
                <a:ext cx="80" cy="16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36" y="34"/>
                  </a:cxn>
                  <a:cxn ang="0">
                    <a:pos x="212" y="117"/>
                  </a:cxn>
                  <a:cxn ang="0">
                    <a:pos x="173" y="190"/>
                  </a:cxn>
                  <a:cxn ang="0">
                    <a:pos x="118" y="281"/>
                  </a:cxn>
                  <a:cxn ang="0">
                    <a:pos x="79" y="383"/>
                  </a:cxn>
                  <a:cxn ang="0">
                    <a:pos x="0" y="432"/>
                  </a:cxn>
                  <a:cxn ang="0">
                    <a:pos x="57" y="359"/>
                  </a:cxn>
                  <a:cxn ang="0">
                    <a:pos x="129" y="185"/>
                  </a:cxn>
                  <a:cxn ang="0">
                    <a:pos x="123" y="60"/>
                  </a:cxn>
                  <a:cxn ang="0">
                    <a:pos x="45" y="60"/>
                  </a:cxn>
                  <a:cxn ang="0">
                    <a:pos x="52" y="0"/>
                  </a:cxn>
                </a:cxnLst>
                <a:rect l="0" t="0" r="r" b="b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482"/>
              <p:cNvSpPr>
                <a:spLocks/>
              </p:cNvSpPr>
              <p:nvPr/>
            </p:nvSpPr>
            <p:spPr bwMode="auto">
              <a:xfrm rot="20053737" flipH="1">
                <a:off x="4963" y="2786"/>
                <a:ext cx="122" cy="132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0" y="162"/>
                  </a:cxn>
                  <a:cxn ang="0">
                    <a:pos x="6" y="225"/>
                  </a:cxn>
                  <a:cxn ang="0">
                    <a:pos x="34" y="285"/>
                  </a:cxn>
                  <a:cxn ang="0">
                    <a:pos x="72" y="342"/>
                  </a:cxn>
                  <a:cxn ang="0">
                    <a:pos x="34" y="185"/>
                  </a:cxn>
                  <a:cxn ang="0">
                    <a:pos x="84" y="123"/>
                  </a:cxn>
                  <a:cxn ang="0">
                    <a:pos x="150" y="100"/>
                  </a:cxn>
                  <a:cxn ang="0">
                    <a:pos x="150" y="55"/>
                  </a:cxn>
                  <a:cxn ang="0">
                    <a:pos x="212" y="55"/>
                  </a:cxn>
                  <a:cxn ang="0">
                    <a:pos x="296" y="89"/>
                  </a:cxn>
                  <a:cxn ang="0">
                    <a:pos x="322" y="39"/>
                  </a:cxn>
                  <a:cxn ang="0">
                    <a:pos x="262" y="11"/>
                  </a:cxn>
                  <a:cxn ang="0">
                    <a:pos x="150" y="0"/>
                  </a:cxn>
                  <a:cxn ang="0">
                    <a:pos x="89" y="0"/>
                  </a:cxn>
                  <a:cxn ang="0">
                    <a:pos x="45" y="68"/>
                  </a:cxn>
                </a:cxnLst>
                <a:rect l="0" t="0" r="r" b="b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483"/>
              <p:cNvSpPr>
                <a:spLocks/>
              </p:cNvSpPr>
              <p:nvPr/>
            </p:nvSpPr>
            <p:spPr bwMode="auto">
              <a:xfrm rot="20053737" flipH="1">
                <a:off x="4802" y="3017"/>
                <a:ext cx="182" cy="193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167" y="427"/>
                  </a:cxn>
                  <a:cxn ang="0">
                    <a:pos x="251" y="342"/>
                  </a:cxn>
                  <a:cxn ang="0">
                    <a:pos x="386" y="133"/>
                  </a:cxn>
                  <a:cxn ang="0">
                    <a:pos x="418" y="84"/>
                  </a:cxn>
                  <a:cxn ang="0">
                    <a:pos x="369" y="39"/>
                  </a:cxn>
                  <a:cxn ang="0">
                    <a:pos x="408" y="0"/>
                  </a:cxn>
                  <a:cxn ang="0">
                    <a:pos x="481" y="44"/>
                  </a:cxn>
                  <a:cxn ang="0">
                    <a:pos x="481" y="112"/>
                  </a:cxn>
                  <a:cxn ang="0">
                    <a:pos x="340" y="354"/>
                  </a:cxn>
                  <a:cxn ang="0">
                    <a:pos x="290" y="443"/>
                  </a:cxn>
                  <a:cxn ang="0">
                    <a:pos x="212" y="466"/>
                  </a:cxn>
                  <a:cxn ang="0">
                    <a:pos x="39" y="500"/>
                  </a:cxn>
                  <a:cxn ang="0">
                    <a:pos x="0" y="482"/>
                  </a:cxn>
                </a:cxnLst>
                <a:rect l="0" t="0" r="r" b="b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484"/>
              <p:cNvSpPr>
                <a:spLocks/>
              </p:cNvSpPr>
              <p:nvPr/>
            </p:nvSpPr>
            <p:spPr bwMode="auto">
              <a:xfrm rot="20053737" flipH="1">
                <a:off x="4834" y="3154"/>
                <a:ext cx="323" cy="135"/>
              </a:xfrm>
              <a:custGeom>
                <a:avLst/>
                <a:gdLst/>
                <a:ahLst/>
                <a:cxnLst>
                  <a:cxn ang="0">
                    <a:pos x="62" y="226"/>
                  </a:cxn>
                  <a:cxn ang="0">
                    <a:pos x="217" y="260"/>
                  </a:cxn>
                  <a:cxn ang="0">
                    <a:pos x="351" y="255"/>
                  </a:cxn>
                  <a:cxn ang="0">
                    <a:pos x="541" y="153"/>
                  </a:cxn>
                  <a:cxn ang="0">
                    <a:pos x="625" y="85"/>
                  </a:cxn>
                  <a:cxn ang="0">
                    <a:pos x="669" y="0"/>
                  </a:cxn>
                  <a:cxn ang="0">
                    <a:pos x="753" y="23"/>
                  </a:cxn>
                  <a:cxn ang="0">
                    <a:pos x="803" y="73"/>
                  </a:cxn>
                  <a:cxn ang="0">
                    <a:pos x="853" y="96"/>
                  </a:cxn>
                  <a:cxn ang="0">
                    <a:pos x="703" y="231"/>
                  </a:cxn>
                  <a:cxn ang="0">
                    <a:pos x="530" y="343"/>
                  </a:cxn>
                  <a:cxn ang="0">
                    <a:pos x="468" y="333"/>
                  </a:cxn>
                  <a:cxn ang="0">
                    <a:pos x="397" y="333"/>
                  </a:cxn>
                  <a:cxn ang="0">
                    <a:pos x="285" y="349"/>
                  </a:cxn>
                  <a:cxn ang="0">
                    <a:pos x="191" y="310"/>
                  </a:cxn>
                  <a:cxn ang="0">
                    <a:pos x="0" y="255"/>
                  </a:cxn>
                  <a:cxn ang="0">
                    <a:pos x="62" y="226"/>
                  </a:cxn>
                </a:cxnLst>
                <a:rect l="0" t="0" r="r" b="b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485"/>
              <p:cNvSpPr>
                <a:spLocks/>
              </p:cNvSpPr>
              <p:nvPr/>
            </p:nvSpPr>
            <p:spPr bwMode="auto">
              <a:xfrm rot="20053737" flipH="1">
                <a:off x="4718" y="3088"/>
                <a:ext cx="246" cy="339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47" y="5"/>
                  </a:cxn>
                  <a:cxn ang="0">
                    <a:pos x="653" y="112"/>
                  </a:cxn>
                  <a:cxn ang="0">
                    <a:pos x="639" y="310"/>
                  </a:cxn>
                  <a:cxn ang="0">
                    <a:pos x="637" y="358"/>
                  </a:cxn>
                  <a:cxn ang="0">
                    <a:pos x="632" y="400"/>
                  </a:cxn>
                  <a:cxn ang="0">
                    <a:pos x="623" y="438"/>
                  </a:cxn>
                  <a:cxn ang="0">
                    <a:pos x="611" y="471"/>
                  </a:cxn>
                  <a:cxn ang="0">
                    <a:pos x="596" y="502"/>
                  </a:cxn>
                  <a:cxn ang="0">
                    <a:pos x="577" y="530"/>
                  </a:cxn>
                  <a:cxn ang="0">
                    <a:pos x="557" y="555"/>
                  </a:cxn>
                  <a:cxn ang="0">
                    <a:pos x="532" y="578"/>
                  </a:cxn>
                  <a:cxn ang="0">
                    <a:pos x="507" y="601"/>
                  </a:cxn>
                  <a:cxn ang="0">
                    <a:pos x="479" y="625"/>
                  </a:cxn>
                  <a:cxn ang="0">
                    <a:pos x="449" y="646"/>
                  </a:cxn>
                  <a:cxn ang="0">
                    <a:pos x="415" y="669"/>
                  </a:cxn>
                  <a:cxn ang="0">
                    <a:pos x="381" y="694"/>
                  </a:cxn>
                  <a:cxn ang="0">
                    <a:pos x="346" y="721"/>
                  </a:cxn>
                  <a:cxn ang="0">
                    <a:pos x="308" y="751"/>
                  </a:cxn>
                  <a:cxn ang="0">
                    <a:pos x="269" y="783"/>
                  </a:cxn>
                  <a:cxn ang="0">
                    <a:pos x="185" y="877"/>
                  </a:cxn>
                  <a:cxn ang="0">
                    <a:pos x="107" y="838"/>
                  </a:cxn>
                  <a:cxn ang="0">
                    <a:pos x="0" y="783"/>
                  </a:cxn>
                  <a:cxn ang="0">
                    <a:pos x="63" y="715"/>
                  </a:cxn>
                  <a:cxn ang="0">
                    <a:pos x="340" y="495"/>
                  </a:cxn>
                  <a:cxn ang="0">
                    <a:pos x="424" y="427"/>
                  </a:cxn>
                  <a:cxn ang="0">
                    <a:pos x="507" y="270"/>
                  </a:cxn>
                  <a:cxn ang="0">
                    <a:pos x="474" y="146"/>
                  </a:cxn>
                  <a:cxn ang="0">
                    <a:pos x="385" y="78"/>
                  </a:cxn>
                  <a:cxn ang="0">
                    <a:pos x="319" y="68"/>
                  </a:cxn>
                  <a:cxn ang="0">
                    <a:pos x="340" y="0"/>
                  </a:cxn>
                </a:cxnLst>
                <a:rect l="0" t="0" r="r" b="b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486"/>
              <p:cNvSpPr>
                <a:spLocks/>
              </p:cNvSpPr>
              <p:nvPr/>
            </p:nvSpPr>
            <p:spPr bwMode="auto">
              <a:xfrm rot="20053737" flipH="1">
                <a:off x="4702" y="2812"/>
                <a:ext cx="223" cy="237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43" y="48"/>
                  </a:cxn>
                  <a:cxn ang="0">
                    <a:pos x="105" y="0"/>
                  </a:cxn>
                  <a:cxn ang="0">
                    <a:pos x="173" y="92"/>
                  </a:cxn>
                  <a:cxn ang="0">
                    <a:pos x="287" y="171"/>
                  </a:cxn>
                  <a:cxn ang="0">
                    <a:pos x="426" y="199"/>
                  </a:cxn>
                  <a:cxn ang="0">
                    <a:pos x="575" y="219"/>
                  </a:cxn>
                  <a:cxn ang="0">
                    <a:pos x="591" y="274"/>
                  </a:cxn>
                  <a:cxn ang="0">
                    <a:pos x="579" y="612"/>
                  </a:cxn>
                  <a:cxn ang="0">
                    <a:pos x="520" y="564"/>
                  </a:cxn>
                  <a:cxn ang="0">
                    <a:pos x="488" y="518"/>
                  </a:cxn>
                  <a:cxn ang="0">
                    <a:pos x="520" y="399"/>
                  </a:cxn>
                  <a:cxn ang="0">
                    <a:pos x="520" y="274"/>
                  </a:cxn>
                  <a:cxn ang="0">
                    <a:pos x="401" y="274"/>
                  </a:cxn>
                  <a:cxn ang="0">
                    <a:pos x="296" y="249"/>
                  </a:cxn>
                  <a:cxn ang="0">
                    <a:pos x="205" y="203"/>
                  </a:cxn>
                  <a:cxn ang="0">
                    <a:pos x="127" y="123"/>
                  </a:cxn>
                  <a:cxn ang="0">
                    <a:pos x="47" y="76"/>
                  </a:cxn>
                  <a:cxn ang="0">
                    <a:pos x="0" y="84"/>
                  </a:cxn>
                </a:cxnLst>
                <a:rect l="0" t="0" r="r" b="b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87"/>
              <p:cNvSpPr>
                <a:spLocks/>
              </p:cNvSpPr>
              <p:nvPr/>
            </p:nvSpPr>
            <p:spPr bwMode="auto">
              <a:xfrm rot="20053737" flipH="1">
                <a:off x="4902" y="2865"/>
                <a:ext cx="66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0"/>
                  </a:cxn>
                  <a:cxn ang="0">
                    <a:pos x="134" y="43"/>
                  </a:cxn>
                  <a:cxn ang="0">
                    <a:pos x="175" y="98"/>
                  </a:cxn>
                  <a:cxn ang="0">
                    <a:pos x="162" y="150"/>
                  </a:cxn>
                  <a:cxn ang="0">
                    <a:pos x="107" y="255"/>
                  </a:cxn>
                  <a:cxn ang="0">
                    <a:pos x="143" y="182"/>
                  </a:cxn>
                  <a:cxn ang="0">
                    <a:pos x="143" y="88"/>
                  </a:cxn>
                  <a:cxn ang="0">
                    <a:pos x="87" y="23"/>
                  </a:cxn>
                  <a:cxn ang="0">
                    <a:pos x="32" y="7"/>
                  </a:cxn>
                  <a:cxn ang="0">
                    <a:pos x="0" y="0"/>
                  </a:cxn>
                </a:cxnLst>
                <a:rect l="0" t="0" r="r" b="b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488"/>
              <p:cNvSpPr>
                <a:spLocks/>
              </p:cNvSpPr>
              <p:nvPr/>
            </p:nvSpPr>
            <p:spPr bwMode="auto">
              <a:xfrm rot="20053737" flipH="1">
                <a:off x="4867" y="2802"/>
                <a:ext cx="104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7"/>
                  </a:cxn>
                  <a:cxn ang="0">
                    <a:pos x="214" y="104"/>
                  </a:cxn>
                  <a:cxn ang="0">
                    <a:pos x="237" y="182"/>
                  </a:cxn>
                  <a:cxn ang="0">
                    <a:pos x="276" y="291"/>
                  </a:cxn>
                  <a:cxn ang="0">
                    <a:pos x="269" y="337"/>
                  </a:cxn>
                  <a:cxn ang="0">
                    <a:pos x="201" y="381"/>
                  </a:cxn>
                  <a:cxn ang="0">
                    <a:pos x="249" y="337"/>
                  </a:cxn>
                  <a:cxn ang="0">
                    <a:pos x="249" y="291"/>
                  </a:cxn>
                  <a:cxn ang="0">
                    <a:pos x="224" y="187"/>
                  </a:cxn>
                  <a:cxn ang="0">
                    <a:pos x="198" y="123"/>
                  </a:cxn>
                  <a:cxn ang="0">
                    <a:pos x="134" y="82"/>
                  </a:cxn>
                  <a:cxn ang="0">
                    <a:pos x="39" y="63"/>
                  </a:cxn>
                  <a:cxn ang="0">
                    <a:pos x="9" y="31"/>
                  </a:cxn>
                  <a:cxn ang="0">
                    <a:pos x="0" y="0"/>
                  </a:cxn>
                </a:cxnLst>
                <a:rect l="0" t="0" r="r" b="b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489"/>
              <p:cNvSpPr>
                <a:spLocks/>
              </p:cNvSpPr>
              <p:nvPr/>
            </p:nvSpPr>
            <p:spPr bwMode="auto">
              <a:xfrm rot="20053737" flipH="1">
                <a:off x="4818" y="2827"/>
                <a:ext cx="130" cy="20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8" y="0"/>
                  </a:cxn>
                  <a:cxn ang="0">
                    <a:pos x="146" y="0"/>
                  </a:cxn>
                  <a:cxn ang="0">
                    <a:pos x="205" y="71"/>
                  </a:cxn>
                  <a:cxn ang="0">
                    <a:pos x="279" y="147"/>
                  </a:cxn>
                  <a:cxn ang="0">
                    <a:pos x="311" y="206"/>
                  </a:cxn>
                  <a:cxn ang="0">
                    <a:pos x="340" y="302"/>
                  </a:cxn>
                  <a:cxn ang="0">
                    <a:pos x="343" y="386"/>
                  </a:cxn>
                  <a:cxn ang="0">
                    <a:pos x="343" y="489"/>
                  </a:cxn>
                  <a:cxn ang="0">
                    <a:pos x="311" y="521"/>
                  </a:cxn>
                  <a:cxn ang="0">
                    <a:pos x="320" y="434"/>
                  </a:cxn>
                  <a:cxn ang="0">
                    <a:pos x="320" y="318"/>
                  </a:cxn>
                  <a:cxn ang="0">
                    <a:pos x="285" y="186"/>
                  </a:cxn>
                  <a:cxn ang="0">
                    <a:pos x="221" y="122"/>
                  </a:cxn>
                  <a:cxn ang="0">
                    <a:pos x="149" y="23"/>
                  </a:cxn>
                  <a:cxn ang="0">
                    <a:pos x="80" y="12"/>
                  </a:cxn>
                  <a:cxn ang="0">
                    <a:pos x="0" y="28"/>
                  </a:cxn>
                </a:cxnLst>
                <a:rect l="0" t="0" r="r" b="b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490"/>
              <p:cNvSpPr>
                <a:spLocks/>
              </p:cNvSpPr>
              <p:nvPr/>
            </p:nvSpPr>
            <p:spPr bwMode="auto">
              <a:xfrm rot="20053737" flipH="1">
                <a:off x="4925" y="2917"/>
                <a:ext cx="13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51"/>
                  </a:cxn>
                  <a:cxn ang="0">
                    <a:pos x="208" y="71"/>
                  </a:cxn>
                  <a:cxn ang="0">
                    <a:pos x="267" y="80"/>
                  </a:cxn>
                  <a:cxn ang="0">
                    <a:pos x="347" y="119"/>
                  </a:cxn>
                  <a:cxn ang="0">
                    <a:pos x="279" y="115"/>
                  </a:cxn>
                  <a:cxn ang="0">
                    <a:pos x="220" y="90"/>
                  </a:cxn>
                  <a:cxn ang="0">
                    <a:pos x="106" y="71"/>
                  </a:cxn>
                  <a:cxn ang="0">
                    <a:pos x="19" y="32"/>
                  </a:cxn>
                  <a:cxn ang="0">
                    <a:pos x="0" y="0"/>
                  </a:cxn>
                </a:cxnLst>
                <a:rect l="0" t="0" r="r" b="b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491"/>
              <p:cNvSpPr>
                <a:spLocks/>
              </p:cNvSpPr>
              <p:nvPr/>
            </p:nvSpPr>
            <p:spPr bwMode="auto">
              <a:xfrm rot="20053737" flipH="1">
                <a:off x="5004" y="2839"/>
                <a:ext cx="56" cy="4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2" y="32"/>
                  </a:cxn>
                  <a:cxn ang="0">
                    <a:pos x="84" y="0"/>
                  </a:cxn>
                  <a:cxn ang="0">
                    <a:pos x="143" y="27"/>
                  </a:cxn>
                  <a:cxn ang="0">
                    <a:pos x="146" y="69"/>
                  </a:cxn>
                  <a:cxn ang="0">
                    <a:pos x="91" y="69"/>
                  </a:cxn>
                  <a:cxn ang="0">
                    <a:pos x="79" y="110"/>
                  </a:cxn>
                  <a:cxn ang="0">
                    <a:pos x="32" y="110"/>
                  </a:cxn>
                  <a:cxn ang="0">
                    <a:pos x="0" y="62"/>
                  </a:cxn>
                </a:cxnLst>
                <a:rect l="0" t="0" r="r" b="b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492"/>
              <p:cNvSpPr>
                <a:spLocks/>
              </p:cNvSpPr>
              <p:nvPr/>
            </p:nvSpPr>
            <p:spPr bwMode="auto">
              <a:xfrm rot="20053737" flipH="1">
                <a:off x="4939" y="2894"/>
                <a:ext cx="34" cy="23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" y="0"/>
                  </a:cxn>
                  <a:cxn ang="0">
                    <a:pos x="87" y="23"/>
                  </a:cxn>
                  <a:cxn ang="0">
                    <a:pos x="91" y="61"/>
                  </a:cxn>
                  <a:cxn ang="0">
                    <a:pos x="55" y="29"/>
                  </a:cxn>
                  <a:cxn ang="0">
                    <a:pos x="0" y="22"/>
                  </a:cxn>
                </a:cxnLst>
                <a:rect l="0" t="0" r="r" b="b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493"/>
              <p:cNvSpPr>
                <a:spLocks/>
              </p:cNvSpPr>
              <p:nvPr/>
            </p:nvSpPr>
            <p:spPr bwMode="auto">
              <a:xfrm rot="20053737" flipH="1">
                <a:off x="4968" y="2892"/>
                <a:ext cx="28" cy="2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3" y="0"/>
                  </a:cxn>
                  <a:cxn ang="0">
                    <a:pos x="75" y="23"/>
                  </a:cxn>
                  <a:cxn ang="0">
                    <a:pos x="56" y="55"/>
                  </a:cxn>
                  <a:cxn ang="0">
                    <a:pos x="13" y="55"/>
                  </a:cxn>
                  <a:cxn ang="0">
                    <a:pos x="0" y="23"/>
                  </a:cxn>
                </a:cxnLst>
                <a:rect l="0" t="0" r="r" b="b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494"/>
              <p:cNvSpPr>
                <a:spLocks/>
              </p:cNvSpPr>
              <p:nvPr/>
            </p:nvSpPr>
            <p:spPr bwMode="auto">
              <a:xfrm rot="20053737" flipH="1">
                <a:off x="4966" y="2918"/>
                <a:ext cx="32" cy="1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83" y="0"/>
                  </a:cxn>
                  <a:cxn ang="0">
                    <a:pos x="74" y="23"/>
                  </a:cxn>
                  <a:cxn ang="0">
                    <a:pos x="44" y="27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8" y="6"/>
                  </a:cxn>
                </a:cxnLst>
                <a:rect l="0" t="0" r="r" b="b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495"/>
              <p:cNvSpPr>
                <a:spLocks/>
              </p:cNvSpPr>
              <p:nvPr/>
            </p:nvSpPr>
            <p:spPr bwMode="auto">
              <a:xfrm rot="20053737" flipH="1">
                <a:off x="4881" y="2747"/>
                <a:ext cx="96" cy="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50" y="96"/>
                  </a:cxn>
                  <a:cxn ang="0">
                    <a:pos x="0" y="164"/>
                  </a:cxn>
                  <a:cxn ang="0">
                    <a:pos x="62" y="132"/>
                  </a:cxn>
                  <a:cxn ang="0">
                    <a:pos x="153" y="80"/>
                  </a:cxn>
                  <a:cxn ang="0">
                    <a:pos x="215" y="96"/>
                  </a:cxn>
                  <a:cxn ang="0">
                    <a:pos x="255" y="68"/>
                  </a:cxn>
                  <a:cxn ang="0">
                    <a:pos x="215" y="36"/>
                  </a:cxn>
                  <a:cxn ang="0">
                    <a:pos x="144" y="0"/>
                  </a:cxn>
                </a:cxnLst>
                <a:rect l="0" t="0" r="r" b="b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496"/>
              <p:cNvSpPr>
                <a:spLocks/>
              </p:cNvSpPr>
              <p:nvPr/>
            </p:nvSpPr>
            <p:spPr bwMode="auto">
              <a:xfrm rot="20053737" flipH="1">
                <a:off x="5034" y="3246"/>
                <a:ext cx="328" cy="18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37" y="0"/>
                  </a:cxn>
                  <a:cxn ang="0">
                    <a:pos x="146" y="128"/>
                  </a:cxn>
                  <a:cxn ang="0">
                    <a:pos x="253" y="237"/>
                  </a:cxn>
                  <a:cxn ang="0">
                    <a:pos x="488" y="237"/>
                  </a:cxn>
                  <a:cxn ang="0">
                    <a:pos x="634" y="167"/>
                  </a:cxn>
                  <a:cxn ang="0">
                    <a:pos x="730" y="167"/>
                  </a:cxn>
                  <a:cxn ang="0">
                    <a:pos x="867" y="226"/>
                  </a:cxn>
                  <a:cxn ang="0">
                    <a:pos x="839" y="472"/>
                  </a:cxn>
                  <a:cxn ang="0">
                    <a:pos x="730" y="363"/>
                  </a:cxn>
                  <a:cxn ang="0">
                    <a:pos x="536" y="363"/>
                  </a:cxn>
                  <a:cxn ang="0">
                    <a:pos x="351" y="363"/>
                  </a:cxn>
                  <a:cxn ang="0">
                    <a:pos x="157" y="324"/>
                  </a:cxn>
                  <a:cxn ang="0">
                    <a:pos x="107" y="383"/>
                  </a:cxn>
                  <a:cxn ang="0">
                    <a:pos x="88" y="256"/>
                  </a:cxn>
                  <a:cxn ang="0">
                    <a:pos x="20" y="135"/>
                  </a:cxn>
                  <a:cxn ang="0">
                    <a:pos x="0" y="39"/>
                  </a:cxn>
                </a:cxnLst>
                <a:rect l="0" t="0" r="r" b="b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97"/>
              <p:cNvSpPr>
                <a:spLocks/>
              </p:cNvSpPr>
              <p:nvPr/>
            </p:nvSpPr>
            <p:spPr bwMode="auto">
              <a:xfrm rot="20053737" flipH="1">
                <a:off x="4824" y="2970"/>
                <a:ext cx="130" cy="220"/>
              </a:xfrm>
              <a:custGeom>
                <a:avLst/>
                <a:gdLst/>
                <a:ahLst/>
                <a:cxnLst>
                  <a:cxn ang="0">
                    <a:pos x="212" y="413"/>
                  </a:cxn>
                  <a:cxn ang="0">
                    <a:pos x="168" y="470"/>
                  </a:cxn>
                  <a:cxn ang="0">
                    <a:pos x="50" y="504"/>
                  </a:cxn>
                  <a:cxn ang="0">
                    <a:pos x="0" y="572"/>
                  </a:cxn>
                  <a:cxn ang="0">
                    <a:pos x="105" y="543"/>
                  </a:cxn>
                  <a:cxn ang="0">
                    <a:pos x="168" y="492"/>
                  </a:cxn>
                  <a:cxn ang="0">
                    <a:pos x="251" y="385"/>
                  </a:cxn>
                  <a:cxn ang="0">
                    <a:pos x="280" y="323"/>
                  </a:cxn>
                  <a:cxn ang="0">
                    <a:pos x="264" y="255"/>
                  </a:cxn>
                  <a:cxn ang="0">
                    <a:pos x="280" y="198"/>
                  </a:cxn>
                  <a:cxn ang="0">
                    <a:pos x="308" y="107"/>
                  </a:cxn>
                  <a:cxn ang="0">
                    <a:pos x="342" y="89"/>
                  </a:cxn>
                  <a:cxn ang="0">
                    <a:pos x="342" y="0"/>
                  </a:cxn>
                  <a:cxn ang="0">
                    <a:pos x="258" y="107"/>
                  </a:cxn>
                  <a:cxn ang="0">
                    <a:pos x="212" y="266"/>
                  </a:cxn>
                  <a:cxn ang="0">
                    <a:pos x="196" y="312"/>
                  </a:cxn>
                  <a:cxn ang="0">
                    <a:pos x="185" y="374"/>
                  </a:cxn>
                  <a:cxn ang="0">
                    <a:pos x="225" y="374"/>
                  </a:cxn>
                  <a:cxn ang="0">
                    <a:pos x="212" y="413"/>
                  </a:cxn>
                </a:cxnLst>
                <a:rect l="0" t="0" r="r" b="b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498"/>
              <p:cNvSpPr>
                <a:spLocks/>
              </p:cNvSpPr>
              <p:nvPr/>
            </p:nvSpPr>
            <p:spPr bwMode="auto">
              <a:xfrm rot="20053737" flipH="1">
                <a:off x="4913" y="2865"/>
                <a:ext cx="64" cy="7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8"/>
                  </a:cxn>
                  <a:cxn ang="0">
                    <a:pos x="0" y="114"/>
                  </a:cxn>
                  <a:cxn ang="0">
                    <a:pos x="44" y="75"/>
                  </a:cxn>
                  <a:cxn ang="0">
                    <a:pos x="89" y="103"/>
                  </a:cxn>
                  <a:cxn ang="0">
                    <a:pos x="123" y="142"/>
                  </a:cxn>
                  <a:cxn ang="0">
                    <a:pos x="135" y="199"/>
                  </a:cxn>
                  <a:cxn ang="0">
                    <a:pos x="167" y="125"/>
                  </a:cxn>
                  <a:cxn ang="0">
                    <a:pos x="167" y="68"/>
                  </a:cxn>
                  <a:cxn ang="0">
                    <a:pos x="123" y="12"/>
                  </a:cxn>
                  <a:cxn ang="0">
                    <a:pos x="62" y="0"/>
                  </a:cxn>
                  <a:cxn ang="0">
                    <a:pos x="0" y="12"/>
                  </a:cxn>
                </a:cxnLst>
                <a:rect l="0" t="0" r="r" b="b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99"/>
              <p:cNvSpPr>
                <a:spLocks/>
              </p:cNvSpPr>
              <p:nvPr/>
            </p:nvSpPr>
            <p:spPr bwMode="auto">
              <a:xfrm rot="20053737" flipH="1">
                <a:off x="4945" y="2920"/>
                <a:ext cx="30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3"/>
                  </a:cxn>
                  <a:cxn ang="0">
                    <a:pos x="78" y="46"/>
                  </a:cxn>
                  <a:cxn ang="0">
                    <a:pos x="67" y="96"/>
                  </a:cxn>
                  <a:cxn ang="0">
                    <a:pos x="12" y="96"/>
                  </a:cxn>
                  <a:cxn ang="0">
                    <a:pos x="34" y="46"/>
                  </a:cxn>
                  <a:cxn ang="0">
                    <a:pos x="28" y="39"/>
                  </a:cxn>
                  <a:cxn ang="0">
                    <a:pos x="18" y="21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500"/>
              <p:cNvSpPr>
                <a:spLocks/>
              </p:cNvSpPr>
              <p:nvPr/>
            </p:nvSpPr>
            <p:spPr bwMode="auto">
              <a:xfrm rot="20053737" flipH="1">
                <a:off x="4877" y="2815"/>
                <a:ext cx="8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5"/>
                  </a:cxn>
                  <a:cxn ang="0">
                    <a:pos x="196" y="120"/>
                  </a:cxn>
                  <a:cxn ang="0">
                    <a:pos x="235" y="210"/>
                  </a:cxn>
                  <a:cxn ang="0">
                    <a:pos x="235" y="278"/>
                  </a:cxn>
                  <a:cxn ang="0">
                    <a:pos x="201" y="306"/>
                  </a:cxn>
                  <a:cxn ang="0">
                    <a:pos x="201" y="210"/>
                  </a:cxn>
                  <a:cxn ang="0">
                    <a:pos x="168" y="176"/>
                  </a:cxn>
                  <a:cxn ang="0">
                    <a:pos x="112" y="112"/>
                  </a:cxn>
                  <a:cxn ang="0">
                    <a:pos x="55" y="107"/>
                  </a:cxn>
                  <a:cxn ang="0">
                    <a:pos x="0" y="0"/>
                  </a:cxn>
                </a:cxnLst>
                <a:rect l="0" t="0" r="r" b="b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501"/>
              <p:cNvSpPr>
                <a:spLocks/>
              </p:cNvSpPr>
              <p:nvPr/>
            </p:nvSpPr>
            <p:spPr bwMode="auto">
              <a:xfrm rot="20053737" flipH="1">
                <a:off x="4839" y="2839"/>
                <a:ext cx="108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0"/>
                  </a:cxn>
                  <a:cxn ang="0">
                    <a:pos x="146" y="51"/>
                  </a:cxn>
                  <a:cxn ang="0">
                    <a:pos x="253" y="140"/>
                  </a:cxn>
                  <a:cxn ang="0">
                    <a:pos x="287" y="226"/>
                  </a:cxn>
                  <a:cxn ang="0">
                    <a:pos x="287" y="425"/>
                  </a:cxn>
                  <a:cxn ang="0">
                    <a:pos x="276" y="514"/>
                  </a:cxn>
                  <a:cxn ang="0">
                    <a:pos x="242" y="571"/>
                  </a:cxn>
                  <a:cxn ang="0">
                    <a:pos x="242" y="475"/>
                  </a:cxn>
                  <a:cxn ang="0">
                    <a:pos x="269" y="340"/>
                  </a:cxn>
                  <a:cxn ang="0">
                    <a:pos x="207" y="352"/>
                  </a:cxn>
                  <a:cxn ang="0">
                    <a:pos x="219" y="215"/>
                  </a:cxn>
                  <a:cxn ang="0">
                    <a:pos x="191" y="158"/>
                  </a:cxn>
                  <a:cxn ang="0">
                    <a:pos x="116" y="121"/>
                  </a:cxn>
                  <a:cxn ang="0">
                    <a:pos x="79" y="39"/>
                  </a:cxn>
                  <a:cxn ang="0">
                    <a:pos x="75" y="37"/>
                  </a:cxn>
                  <a:cxn ang="0">
                    <a:pos x="66" y="34"/>
                  </a:cxn>
                  <a:cxn ang="0">
                    <a:pos x="52" y="26"/>
                  </a:cxn>
                  <a:cxn ang="0">
                    <a:pos x="38" y="19"/>
                  </a:cxn>
                  <a:cxn ang="0">
                    <a:pos x="24" y="12"/>
                  </a:cxn>
                  <a:cxn ang="0">
                    <a:pos x="11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02"/>
              <p:cNvSpPr>
                <a:spLocks/>
              </p:cNvSpPr>
              <p:nvPr/>
            </p:nvSpPr>
            <p:spPr bwMode="auto">
              <a:xfrm rot="20053737" flipH="1">
                <a:off x="4889" y="2983"/>
                <a:ext cx="36" cy="113"/>
              </a:xfrm>
              <a:custGeom>
                <a:avLst/>
                <a:gdLst/>
                <a:ahLst/>
                <a:cxnLst>
                  <a:cxn ang="0">
                    <a:pos x="46" y="50"/>
                  </a:cxn>
                  <a:cxn ang="0">
                    <a:pos x="51" y="0"/>
                  </a:cxn>
                  <a:cxn ang="0">
                    <a:pos x="96" y="0"/>
                  </a:cxn>
                  <a:cxn ang="0">
                    <a:pos x="74" y="83"/>
                  </a:cxn>
                  <a:cxn ang="0">
                    <a:pos x="74" y="174"/>
                  </a:cxn>
                  <a:cxn ang="0">
                    <a:pos x="67" y="236"/>
                  </a:cxn>
                  <a:cxn ang="0">
                    <a:pos x="0" y="293"/>
                  </a:cxn>
                  <a:cxn ang="0">
                    <a:pos x="28" y="192"/>
                  </a:cxn>
                  <a:cxn ang="0">
                    <a:pos x="32" y="169"/>
                  </a:cxn>
                  <a:cxn ang="0">
                    <a:pos x="37" y="119"/>
                  </a:cxn>
                  <a:cxn ang="0">
                    <a:pos x="42" y="69"/>
                  </a:cxn>
                  <a:cxn ang="0">
                    <a:pos x="46" y="50"/>
                  </a:cxn>
                </a:cxnLst>
                <a:rect l="0" t="0" r="r" b="b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503"/>
              <p:cNvSpPr>
                <a:spLocks/>
              </p:cNvSpPr>
              <p:nvPr/>
            </p:nvSpPr>
            <p:spPr bwMode="auto">
              <a:xfrm rot="20053737" flipH="1">
                <a:off x="5000" y="2893"/>
                <a:ext cx="30" cy="2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2" y="62"/>
                  </a:cxn>
                  <a:cxn ang="0">
                    <a:pos x="0" y="52"/>
                  </a:cxn>
                  <a:cxn ang="0">
                    <a:pos x="41" y="5"/>
                  </a:cxn>
                  <a:cxn ang="0">
                    <a:pos x="80" y="0"/>
                  </a:cxn>
                </a:cxnLst>
                <a:rect l="0" t="0" r="r" b="b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504"/>
              <p:cNvSpPr>
                <a:spLocks/>
              </p:cNvSpPr>
              <p:nvPr/>
            </p:nvSpPr>
            <p:spPr bwMode="auto">
              <a:xfrm rot="20053737" flipH="1">
                <a:off x="5107" y="2811"/>
                <a:ext cx="64" cy="196"/>
              </a:xfrm>
              <a:custGeom>
                <a:avLst/>
                <a:gdLst/>
                <a:ahLst/>
                <a:cxnLst>
                  <a:cxn ang="0">
                    <a:pos x="159" y="221"/>
                  </a:cxn>
                  <a:cxn ang="0">
                    <a:pos x="159" y="306"/>
                  </a:cxn>
                  <a:cxn ang="0">
                    <a:pos x="169" y="397"/>
                  </a:cxn>
                  <a:cxn ang="0">
                    <a:pos x="169" y="459"/>
                  </a:cxn>
                  <a:cxn ang="0">
                    <a:pos x="125" y="509"/>
                  </a:cxn>
                  <a:cxn ang="0">
                    <a:pos x="73" y="436"/>
                  </a:cxn>
                  <a:cxn ang="0">
                    <a:pos x="0" y="311"/>
                  </a:cxn>
                  <a:cxn ang="0">
                    <a:pos x="0" y="203"/>
                  </a:cxn>
                  <a:cxn ang="0">
                    <a:pos x="13" y="112"/>
                  </a:cxn>
                  <a:cxn ang="0">
                    <a:pos x="91" y="39"/>
                  </a:cxn>
                  <a:cxn ang="0">
                    <a:pos x="136" y="0"/>
                  </a:cxn>
                  <a:cxn ang="0">
                    <a:pos x="130" y="68"/>
                  </a:cxn>
                  <a:cxn ang="0">
                    <a:pos x="120" y="119"/>
                  </a:cxn>
                  <a:cxn ang="0">
                    <a:pos x="136" y="169"/>
                  </a:cxn>
                  <a:cxn ang="0">
                    <a:pos x="159" y="221"/>
                  </a:cxn>
                </a:cxnLst>
                <a:rect l="0" t="0" r="r" b="b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505"/>
              <p:cNvSpPr>
                <a:spLocks/>
              </p:cNvSpPr>
              <p:nvPr/>
            </p:nvSpPr>
            <p:spPr bwMode="auto">
              <a:xfrm rot="20053737" flipH="1">
                <a:off x="5088" y="3047"/>
                <a:ext cx="99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34"/>
                  </a:cxn>
                  <a:cxn ang="0">
                    <a:pos x="146" y="73"/>
                  </a:cxn>
                  <a:cxn ang="0">
                    <a:pos x="264" y="164"/>
                  </a:cxn>
                  <a:cxn ang="0">
                    <a:pos x="168" y="135"/>
                  </a:cxn>
                  <a:cxn ang="0">
                    <a:pos x="95" y="107"/>
                  </a:cxn>
                  <a:cxn ang="0">
                    <a:pos x="0" y="0"/>
                  </a:cxn>
                </a:cxnLst>
                <a:rect l="0" t="0" r="r" b="b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506"/>
              <p:cNvSpPr>
                <a:spLocks/>
              </p:cNvSpPr>
              <p:nvPr/>
            </p:nvSpPr>
            <p:spPr bwMode="auto">
              <a:xfrm rot="20053737" flipH="1">
                <a:off x="5093" y="2903"/>
                <a:ext cx="251" cy="207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06" y="183"/>
                  </a:cxn>
                  <a:cxn ang="0">
                    <a:pos x="240" y="206"/>
                  </a:cxn>
                  <a:cxn ang="0">
                    <a:pos x="206" y="286"/>
                  </a:cxn>
                  <a:cxn ang="0">
                    <a:pos x="258" y="336"/>
                  </a:cxn>
                  <a:cxn ang="0">
                    <a:pos x="364" y="348"/>
                  </a:cxn>
                  <a:cxn ang="0">
                    <a:pos x="414" y="432"/>
                  </a:cxn>
                  <a:cxn ang="0">
                    <a:pos x="549" y="494"/>
                  </a:cxn>
                  <a:cxn ang="0">
                    <a:pos x="662" y="535"/>
                  </a:cxn>
                  <a:cxn ang="0">
                    <a:pos x="542" y="535"/>
                  </a:cxn>
                  <a:cxn ang="0">
                    <a:pos x="396" y="535"/>
                  </a:cxn>
                  <a:cxn ang="0">
                    <a:pos x="206" y="448"/>
                  </a:cxn>
                  <a:cxn ang="0">
                    <a:pos x="135" y="348"/>
                  </a:cxn>
                  <a:cxn ang="0">
                    <a:pos x="94" y="234"/>
                  </a:cxn>
                  <a:cxn ang="0">
                    <a:pos x="0" y="156"/>
                  </a:cxn>
                  <a:cxn ang="0">
                    <a:pos x="73" y="42"/>
                  </a:cxn>
                  <a:cxn ang="0">
                    <a:pos x="119" y="0"/>
                  </a:cxn>
                </a:cxnLst>
                <a:rect l="0" t="0" r="r" b="b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507"/>
              <p:cNvSpPr>
                <a:spLocks/>
              </p:cNvSpPr>
              <p:nvPr/>
            </p:nvSpPr>
            <p:spPr bwMode="auto">
              <a:xfrm rot="20053737" flipH="1">
                <a:off x="4977" y="3172"/>
                <a:ext cx="89" cy="6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3" y="33"/>
                  </a:cxn>
                  <a:cxn ang="0">
                    <a:pos x="237" y="0"/>
                  </a:cxn>
                  <a:cxn ang="0">
                    <a:pos x="214" y="39"/>
                  </a:cxn>
                  <a:cxn ang="0">
                    <a:pos x="180" y="74"/>
                  </a:cxn>
                  <a:cxn ang="0">
                    <a:pos x="112" y="124"/>
                  </a:cxn>
                  <a:cxn ang="0">
                    <a:pos x="29" y="165"/>
                  </a:cxn>
                  <a:cxn ang="0">
                    <a:pos x="46" y="90"/>
                  </a:cxn>
                  <a:cxn ang="0">
                    <a:pos x="0" y="33"/>
                  </a:cxn>
                </a:cxnLst>
                <a:rect l="0" t="0" r="r" b="b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508"/>
              <p:cNvSpPr>
                <a:spLocks/>
              </p:cNvSpPr>
              <p:nvPr/>
            </p:nvSpPr>
            <p:spPr bwMode="auto">
              <a:xfrm rot="20053737" flipH="1">
                <a:off x="4983" y="3204"/>
                <a:ext cx="335" cy="116"/>
              </a:xfrm>
              <a:custGeom>
                <a:avLst/>
                <a:gdLst/>
                <a:ahLst/>
                <a:cxnLst>
                  <a:cxn ang="0">
                    <a:pos x="41" y="91"/>
                  </a:cxn>
                  <a:cxn ang="0">
                    <a:pos x="118" y="66"/>
                  </a:cxn>
                  <a:cxn ang="0">
                    <a:pos x="248" y="0"/>
                  </a:cxn>
                  <a:cxn ang="0">
                    <a:pos x="390" y="36"/>
                  </a:cxn>
                  <a:cxn ang="0">
                    <a:pos x="411" y="43"/>
                  </a:cxn>
                  <a:cxn ang="0">
                    <a:pos x="431" y="50"/>
                  </a:cxn>
                  <a:cxn ang="0">
                    <a:pos x="450" y="57"/>
                  </a:cxn>
                  <a:cxn ang="0">
                    <a:pos x="468" y="63"/>
                  </a:cxn>
                  <a:cxn ang="0">
                    <a:pos x="486" y="68"/>
                  </a:cxn>
                  <a:cxn ang="0">
                    <a:pos x="504" y="72"/>
                  </a:cxn>
                  <a:cxn ang="0">
                    <a:pos x="522" y="75"/>
                  </a:cxn>
                  <a:cxn ang="0">
                    <a:pos x="538" y="79"/>
                  </a:cxn>
                  <a:cxn ang="0">
                    <a:pos x="555" y="81"/>
                  </a:cxn>
                  <a:cxn ang="0">
                    <a:pos x="571" y="82"/>
                  </a:cxn>
                  <a:cxn ang="0">
                    <a:pos x="589" y="86"/>
                  </a:cxn>
                  <a:cxn ang="0">
                    <a:pos x="607" y="86"/>
                  </a:cxn>
                  <a:cxn ang="0">
                    <a:pos x="627" y="88"/>
                  </a:cxn>
                  <a:cxn ang="0">
                    <a:pos x="646" y="89"/>
                  </a:cxn>
                  <a:cxn ang="0">
                    <a:pos x="668" y="89"/>
                  </a:cxn>
                  <a:cxn ang="0">
                    <a:pos x="691" y="91"/>
                  </a:cxn>
                  <a:cxn ang="0">
                    <a:pos x="762" y="125"/>
                  </a:cxn>
                  <a:cxn ang="0">
                    <a:pos x="886" y="193"/>
                  </a:cxn>
                  <a:cxn ang="0">
                    <a:pos x="862" y="251"/>
                  </a:cxn>
                  <a:cxn ang="0">
                    <a:pos x="744" y="251"/>
                  </a:cxn>
                  <a:cxn ang="0">
                    <a:pos x="579" y="216"/>
                  </a:cxn>
                  <a:cxn ang="0">
                    <a:pos x="545" y="241"/>
                  </a:cxn>
                  <a:cxn ang="0">
                    <a:pos x="515" y="260"/>
                  </a:cxn>
                  <a:cxn ang="0">
                    <a:pos x="488" y="276"/>
                  </a:cxn>
                  <a:cxn ang="0">
                    <a:pos x="461" y="289"/>
                  </a:cxn>
                  <a:cxn ang="0">
                    <a:pos x="436" y="298"/>
                  </a:cxn>
                  <a:cxn ang="0">
                    <a:pos x="413" y="301"/>
                  </a:cxn>
                  <a:cxn ang="0">
                    <a:pos x="392" y="301"/>
                  </a:cxn>
                  <a:cxn ang="0">
                    <a:pos x="370" y="298"/>
                  </a:cxn>
                  <a:cxn ang="0">
                    <a:pos x="349" y="291"/>
                  </a:cxn>
                  <a:cxn ang="0">
                    <a:pos x="329" y="278"/>
                  </a:cxn>
                  <a:cxn ang="0">
                    <a:pos x="308" y="262"/>
                  </a:cxn>
                  <a:cxn ang="0">
                    <a:pos x="289" y="241"/>
                  </a:cxn>
                  <a:cxn ang="0">
                    <a:pos x="265" y="218"/>
                  </a:cxn>
                  <a:cxn ang="0">
                    <a:pos x="244" y="189"/>
                  </a:cxn>
                  <a:cxn ang="0">
                    <a:pos x="219" y="157"/>
                  </a:cxn>
                  <a:cxn ang="0">
                    <a:pos x="194" y="120"/>
                  </a:cxn>
                  <a:cxn ang="0">
                    <a:pos x="105" y="120"/>
                  </a:cxn>
                  <a:cxn ang="0">
                    <a:pos x="6" y="155"/>
                  </a:cxn>
                  <a:cxn ang="0">
                    <a:pos x="0" y="102"/>
                  </a:cxn>
                  <a:cxn ang="0">
                    <a:pos x="41" y="91"/>
                  </a:cxn>
                </a:cxnLst>
                <a:rect l="0" t="0" r="r" b="b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509"/>
              <p:cNvSpPr>
                <a:spLocks/>
              </p:cNvSpPr>
              <p:nvPr/>
            </p:nvSpPr>
            <p:spPr bwMode="auto">
              <a:xfrm rot="20053737" flipH="1">
                <a:off x="4962" y="3078"/>
                <a:ext cx="192" cy="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6" y="104"/>
                  </a:cxn>
                  <a:cxn ang="0">
                    <a:pos x="167" y="150"/>
                  </a:cxn>
                  <a:cxn ang="0">
                    <a:pos x="290" y="150"/>
                  </a:cxn>
                  <a:cxn ang="0">
                    <a:pos x="428" y="109"/>
                  </a:cxn>
                  <a:cxn ang="0">
                    <a:pos x="509" y="6"/>
                  </a:cxn>
                  <a:cxn ang="0">
                    <a:pos x="437" y="6"/>
                  </a:cxn>
                  <a:cxn ang="0">
                    <a:pos x="338" y="22"/>
                  </a:cxn>
                  <a:cxn ang="0">
                    <a:pos x="233" y="27"/>
                  </a:cxn>
                  <a:cxn ang="0">
                    <a:pos x="110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10"/>
              <p:cNvSpPr>
                <a:spLocks/>
              </p:cNvSpPr>
              <p:nvPr/>
            </p:nvSpPr>
            <p:spPr bwMode="auto">
              <a:xfrm rot="20053737" flipH="1">
                <a:off x="5000" y="2907"/>
                <a:ext cx="142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121"/>
                  </a:cxn>
                  <a:cxn ang="0">
                    <a:pos x="210" y="173"/>
                  </a:cxn>
                  <a:cxn ang="0">
                    <a:pos x="376" y="272"/>
                  </a:cxn>
                  <a:cxn ang="0">
                    <a:pos x="253" y="279"/>
                  </a:cxn>
                  <a:cxn ang="0">
                    <a:pos x="175" y="297"/>
                  </a:cxn>
                  <a:cxn ang="0">
                    <a:pos x="116" y="297"/>
                  </a:cxn>
                  <a:cxn ang="0">
                    <a:pos x="66" y="181"/>
                  </a:cxn>
                  <a:cxn ang="0">
                    <a:pos x="0" y="0"/>
                  </a:cxn>
                </a:cxnLst>
                <a:rect l="0" t="0" r="r" b="b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11"/>
              <p:cNvSpPr>
                <a:spLocks/>
              </p:cNvSpPr>
              <p:nvPr/>
            </p:nvSpPr>
            <p:spPr bwMode="auto">
              <a:xfrm rot="20053737" flipH="1">
                <a:off x="4905" y="2970"/>
                <a:ext cx="107" cy="10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192" y="44"/>
                  </a:cxn>
                  <a:cxn ang="0">
                    <a:pos x="102" y="107"/>
                  </a:cxn>
                  <a:cxn ang="0">
                    <a:pos x="0" y="181"/>
                  </a:cxn>
                  <a:cxn ang="0">
                    <a:pos x="100" y="258"/>
                  </a:cxn>
                  <a:cxn ang="0">
                    <a:pos x="148" y="261"/>
                  </a:cxn>
                  <a:cxn ang="0">
                    <a:pos x="189" y="256"/>
                  </a:cxn>
                  <a:cxn ang="0">
                    <a:pos x="219" y="247"/>
                  </a:cxn>
                  <a:cxn ang="0">
                    <a:pos x="244" y="233"/>
                  </a:cxn>
                  <a:cxn ang="0">
                    <a:pos x="262" y="215"/>
                  </a:cxn>
                  <a:cxn ang="0">
                    <a:pos x="274" y="194"/>
                  </a:cxn>
                  <a:cxn ang="0">
                    <a:pos x="281" y="169"/>
                  </a:cxn>
                  <a:cxn ang="0">
                    <a:pos x="285" y="144"/>
                  </a:cxn>
                  <a:cxn ang="0">
                    <a:pos x="285" y="119"/>
                  </a:cxn>
                  <a:cxn ang="0">
                    <a:pos x="283" y="94"/>
                  </a:cxn>
                  <a:cxn ang="0">
                    <a:pos x="281" y="69"/>
                  </a:cxn>
                  <a:cxn ang="0">
                    <a:pos x="278" y="48"/>
                  </a:cxn>
                  <a:cxn ang="0">
                    <a:pos x="274" y="28"/>
                  </a:cxn>
                  <a:cxn ang="0">
                    <a:pos x="273" y="14"/>
                  </a:cxn>
                  <a:cxn ang="0">
                    <a:pos x="273" y="3"/>
                  </a:cxn>
                  <a:cxn ang="0">
                    <a:pos x="276" y="0"/>
                  </a:cxn>
                </a:cxnLst>
                <a:rect l="0" t="0" r="r" b="b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12"/>
              <p:cNvSpPr>
                <a:spLocks/>
              </p:cNvSpPr>
              <p:nvPr/>
            </p:nvSpPr>
            <p:spPr bwMode="auto">
              <a:xfrm rot="20053737" flipH="1">
                <a:off x="4768" y="3133"/>
                <a:ext cx="110" cy="113"/>
              </a:xfrm>
              <a:custGeom>
                <a:avLst/>
                <a:gdLst/>
                <a:ahLst/>
                <a:cxnLst>
                  <a:cxn ang="0">
                    <a:pos x="126" y="11"/>
                  </a:cxn>
                  <a:cxn ang="0">
                    <a:pos x="78" y="109"/>
                  </a:cxn>
                  <a:cxn ang="0">
                    <a:pos x="0" y="217"/>
                  </a:cxn>
                  <a:cxn ang="0">
                    <a:pos x="78" y="226"/>
                  </a:cxn>
                  <a:cxn ang="0">
                    <a:pos x="157" y="294"/>
                  </a:cxn>
                  <a:cxn ang="0">
                    <a:pos x="224" y="294"/>
                  </a:cxn>
                  <a:cxn ang="0">
                    <a:pos x="292" y="187"/>
                  </a:cxn>
                  <a:cxn ang="0">
                    <a:pos x="205" y="206"/>
                  </a:cxn>
                  <a:cxn ang="0">
                    <a:pos x="137" y="198"/>
                  </a:cxn>
                  <a:cxn ang="0">
                    <a:pos x="194" y="137"/>
                  </a:cxn>
                  <a:cxn ang="0">
                    <a:pos x="244" y="50"/>
                  </a:cxn>
                  <a:cxn ang="0">
                    <a:pos x="176" y="0"/>
                  </a:cxn>
                  <a:cxn ang="0">
                    <a:pos x="169" y="4"/>
                  </a:cxn>
                  <a:cxn ang="0">
                    <a:pos x="155" y="9"/>
                  </a:cxn>
                  <a:cxn ang="0">
                    <a:pos x="139" y="12"/>
                  </a:cxn>
                  <a:cxn ang="0">
                    <a:pos x="126" y="11"/>
                  </a:cxn>
                </a:cxnLst>
                <a:rect l="0" t="0" r="r" b="b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13"/>
              <p:cNvSpPr>
                <a:spLocks/>
              </p:cNvSpPr>
              <p:nvPr/>
            </p:nvSpPr>
            <p:spPr bwMode="auto">
              <a:xfrm rot="20053737" flipH="1">
                <a:off x="4860" y="2888"/>
                <a:ext cx="31" cy="10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59"/>
                  </a:cxn>
                  <a:cxn ang="0">
                    <a:pos x="84" y="237"/>
                  </a:cxn>
                  <a:cxn ang="0">
                    <a:pos x="0" y="267"/>
                  </a:cxn>
                  <a:cxn ang="0">
                    <a:pos x="25" y="109"/>
                  </a:cxn>
                  <a:cxn ang="0">
                    <a:pos x="16" y="0"/>
                  </a:cxn>
                </a:cxnLst>
                <a:rect l="0" t="0" r="r" b="b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14"/>
              <p:cNvSpPr>
                <a:spLocks/>
              </p:cNvSpPr>
              <p:nvPr/>
            </p:nvSpPr>
            <p:spPr bwMode="auto">
              <a:xfrm rot="20053737" flipH="1">
                <a:off x="4946" y="2928"/>
                <a:ext cx="121" cy="78"/>
              </a:xfrm>
              <a:custGeom>
                <a:avLst/>
                <a:gdLst/>
                <a:ahLst/>
                <a:cxnLst>
                  <a:cxn ang="0">
                    <a:pos x="96" y="34"/>
                  </a:cxn>
                  <a:cxn ang="0">
                    <a:pos x="208" y="57"/>
                  </a:cxn>
                  <a:cxn ang="0">
                    <a:pos x="318" y="84"/>
                  </a:cxn>
                  <a:cxn ang="0">
                    <a:pos x="274" y="153"/>
                  </a:cxn>
                  <a:cxn ang="0">
                    <a:pos x="208" y="203"/>
                  </a:cxn>
                  <a:cxn ang="0">
                    <a:pos x="144" y="130"/>
                  </a:cxn>
                  <a:cxn ang="0">
                    <a:pos x="0" y="0"/>
                  </a:cxn>
                  <a:cxn ang="0">
                    <a:pos x="96" y="34"/>
                  </a:cxn>
                </a:cxnLst>
                <a:rect l="0" t="0" r="r" b="b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15"/>
              <p:cNvSpPr>
                <a:spLocks/>
              </p:cNvSpPr>
              <p:nvPr/>
            </p:nvSpPr>
            <p:spPr bwMode="auto">
              <a:xfrm rot="20053737" flipH="1">
                <a:off x="4941" y="2840"/>
                <a:ext cx="95" cy="7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4" y="80"/>
                  </a:cxn>
                  <a:cxn ang="0">
                    <a:pos x="71" y="58"/>
                  </a:cxn>
                  <a:cxn ang="0">
                    <a:pos x="71" y="0"/>
                  </a:cxn>
                  <a:cxn ang="0">
                    <a:pos x="121" y="0"/>
                  </a:cxn>
                  <a:cxn ang="0">
                    <a:pos x="185" y="44"/>
                  </a:cxn>
                  <a:cxn ang="0">
                    <a:pos x="251" y="73"/>
                  </a:cxn>
                  <a:cxn ang="0">
                    <a:pos x="178" y="101"/>
                  </a:cxn>
                  <a:cxn ang="0">
                    <a:pos x="107" y="124"/>
                  </a:cxn>
                  <a:cxn ang="0">
                    <a:pos x="57" y="131"/>
                  </a:cxn>
                  <a:cxn ang="0">
                    <a:pos x="57" y="181"/>
                  </a:cxn>
                  <a:cxn ang="0">
                    <a:pos x="0" y="146"/>
                  </a:cxn>
                </a:cxnLst>
                <a:rect l="0" t="0" r="r" b="b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16"/>
              <p:cNvSpPr>
                <a:spLocks/>
              </p:cNvSpPr>
              <p:nvPr/>
            </p:nvSpPr>
            <p:spPr bwMode="auto">
              <a:xfrm rot="20053737" flipH="1">
                <a:off x="5211" y="2839"/>
                <a:ext cx="67" cy="95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69"/>
                  </a:cxn>
                  <a:cxn ang="0">
                    <a:pos x="98" y="0"/>
                  </a:cxn>
                  <a:cxn ang="0">
                    <a:pos x="109" y="78"/>
                  </a:cxn>
                  <a:cxn ang="0">
                    <a:pos x="177" y="245"/>
                  </a:cxn>
                  <a:cxn ang="0">
                    <a:pos x="79" y="137"/>
                  </a:cxn>
                  <a:cxn ang="0">
                    <a:pos x="0" y="158"/>
                  </a:cxn>
                </a:cxnLst>
                <a:rect l="0" t="0" r="r" b="b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17"/>
              <p:cNvSpPr>
                <a:spLocks/>
              </p:cNvSpPr>
              <p:nvPr/>
            </p:nvSpPr>
            <p:spPr bwMode="auto">
              <a:xfrm rot="20053737" flipH="1">
                <a:off x="4928" y="3195"/>
                <a:ext cx="77" cy="5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17" y="39"/>
                  </a:cxn>
                  <a:cxn ang="0">
                    <a:pos x="204" y="0"/>
                  </a:cxn>
                  <a:cxn ang="0">
                    <a:pos x="165" y="78"/>
                  </a:cxn>
                  <a:cxn ang="0">
                    <a:pos x="58" y="128"/>
                  </a:cxn>
                  <a:cxn ang="0">
                    <a:pos x="0" y="117"/>
                  </a:cxn>
                </a:cxnLst>
                <a:rect l="0" t="0" r="r" b="b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18"/>
              <p:cNvSpPr>
                <a:spLocks/>
              </p:cNvSpPr>
              <p:nvPr/>
            </p:nvSpPr>
            <p:spPr bwMode="auto">
              <a:xfrm rot="20053737" flipH="1">
                <a:off x="5029" y="3169"/>
                <a:ext cx="258" cy="57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154" y="69"/>
                  </a:cxn>
                  <a:cxn ang="0">
                    <a:pos x="0" y="115"/>
                  </a:cxn>
                  <a:cxn ang="0">
                    <a:pos x="96" y="115"/>
                  </a:cxn>
                  <a:cxn ang="0">
                    <a:pos x="242" y="78"/>
                  </a:cxn>
                  <a:cxn ang="0">
                    <a:pos x="340" y="128"/>
                  </a:cxn>
                  <a:cxn ang="0">
                    <a:pos x="427" y="97"/>
                  </a:cxn>
                  <a:cxn ang="0">
                    <a:pos x="496" y="147"/>
                  </a:cxn>
                  <a:cxn ang="0">
                    <a:pos x="612" y="147"/>
                  </a:cxn>
                  <a:cxn ang="0">
                    <a:pos x="679" y="147"/>
                  </a:cxn>
                  <a:cxn ang="0">
                    <a:pos x="573" y="115"/>
                  </a:cxn>
                  <a:cxn ang="0">
                    <a:pos x="379" y="58"/>
                  </a:cxn>
                  <a:cxn ang="0">
                    <a:pos x="292" y="0"/>
                  </a:cxn>
                </a:cxnLst>
                <a:rect l="0" t="0" r="r" b="b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19"/>
              <p:cNvSpPr>
                <a:spLocks/>
              </p:cNvSpPr>
              <p:nvPr/>
            </p:nvSpPr>
            <p:spPr bwMode="auto">
              <a:xfrm rot="20053737" flipH="1">
                <a:off x="5094" y="2907"/>
                <a:ext cx="44" cy="10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0" y="127"/>
                  </a:cxn>
                  <a:cxn ang="0">
                    <a:pos x="77" y="187"/>
                  </a:cxn>
                  <a:cxn ang="0">
                    <a:pos x="116" y="265"/>
                  </a:cxn>
                  <a:cxn ang="0">
                    <a:pos x="59" y="265"/>
                  </a:cxn>
                  <a:cxn ang="0">
                    <a:pos x="9" y="196"/>
                  </a:cxn>
                  <a:cxn ang="0">
                    <a:pos x="0" y="107"/>
                  </a:cxn>
                  <a:cxn ang="0">
                    <a:pos x="9" y="0"/>
                  </a:cxn>
                </a:cxnLst>
                <a:rect l="0" t="0" r="r" b="b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520"/>
              <p:cNvSpPr>
                <a:spLocks/>
              </p:cNvSpPr>
              <p:nvPr/>
            </p:nvSpPr>
            <p:spPr bwMode="auto">
              <a:xfrm rot="20053737" flipH="1">
                <a:off x="4948" y="2909"/>
                <a:ext cx="20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0"/>
                  </a:cxn>
                  <a:cxn ang="0">
                    <a:pos x="52" y="141"/>
                  </a:cxn>
                  <a:cxn ang="0">
                    <a:pos x="11" y="133"/>
                  </a:cxn>
                  <a:cxn ang="0">
                    <a:pos x="11" y="73"/>
                  </a:cxn>
                  <a:cxn ang="0">
                    <a:pos x="4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521"/>
              <p:cNvSpPr>
                <a:spLocks/>
              </p:cNvSpPr>
              <p:nvPr/>
            </p:nvSpPr>
            <p:spPr bwMode="auto">
              <a:xfrm rot="20053737" flipH="1">
                <a:off x="4878" y="2900"/>
                <a:ext cx="16" cy="9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97"/>
                  </a:cxn>
                  <a:cxn ang="0">
                    <a:pos x="0" y="239"/>
                  </a:cxn>
                  <a:cxn ang="0">
                    <a:pos x="42" y="219"/>
                  </a:cxn>
                  <a:cxn ang="0">
                    <a:pos x="37" y="159"/>
                  </a:cxn>
                  <a:cxn ang="0">
                    <a:pos x="26" y="65"/>
                  </a:cxn>
                  <a:cxn ang="0">
                    <a:pos x="3" y="0"/>
                  </a:cxn>
                </a:cxnLst>
                <a:rect l="0" t="0" r="r" b="b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522"/>
              <p:cNvSpPr>
                <a:spLocks/>
              </p:cNvSpPr>
              <p:nvPr/>
            </p:nvSpPr>
            <p:spPr bwMode="auto">
              <a:xfrm rot="20053737" flipH="1">
                <a:off x="4980" y="2877"/>
                <a:ext cx="47" cy="46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0" y="63"/>
                  </a:cxn>
                  <a:cxn ang="0">
                    <a:pos x="66" y="118"/>
                  </a:cxn>
                  <a:cxn ang="0">
                    <a:pos x="66" y="63"/>
                  </a:cxn>
                  <a:cxn ang="0">
                    <a:pos x="127" y="0"/>
                  </a:cxn>
                  <a:cxn ang="0">
                    <a:pos x="43" y="40"/>
                  </a:cxn>
                </a:cxnLst>
                <a:rect l="0" t="0" r="r" b="b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523"/>
              <p:cNvSpPr>
                <a:spLocks/>
              </p:cNvSpPr>
              <p:nvPr/>
            </p:nvSpPr>
            <p:spPr bwMode="auto">
              <a:xfrm rot="20053737" flipH="1">
                <a:off x="5163" y="2779"/>
                <a:ext cx="25" cy="7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39" y="84"/>
                  </a:cxn>
                  <a:cxn ang="0">
                    <a:pos x="39" y="185"/>
                  </a:cxn>
                  <a:cxn ang="0">
                    <a:pos x="0" y="185"/>
                  </a:cxn>
                  <a:cxn ang="0">
                    <a:pos x="11" y="48"/>
                  </a:cxn>
                  <a:cxn ang="0">
                    <a:pos x="34" y="13"/>
                  </a:cxn>
                  <a:cxn ang="0">
                    <a:pos x="66" y="0"/>
                  </a:cxn>
                </a:cxnLst>
                <a:rect l="0" t="0" r="r" b="b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524"/>
              <p:cNvSpPr>
                <a:spLocks/>
              </p:cNvSpPr>
              <p:nvPr/>
            </p:nvSpPr>
            <p:spPr bwMode="auto">
              <a:xfrm rot="20053737" flipH="1">
                <a:off x="4843" y="3016"/>
                <a:ext cx="49" cy="107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50" y="184"/>
                  </a:cxn>
                  <a:cxn ang="0">
                    <a:pos x="0" y="278"/>
                  </a:cxn>
                  <a:cxn ang="0">
                    <a:pos x="39" y="278"/>
                  </a:cxn>
                  <a:cxn ang="0">
                    <a:pos x="71" y="212"/>
                  </a:cxn>
                  <a:cxn ang="0">
                    <a:pos x="89" y="118"/>
                  </a:cxn>
                  <a:cxn ang="0">
                    <a:pos x="134" y="0"/>
                  </a:cxn>
                </a:cxnLst>
                <a:rect l="0" t="0" r="r" b="b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525"/>
              <p:cNvSpPr>
                <a:spLocks/>
              </p:cNvSpPr>
              <p:nvPr/>
            </p:nvSpPr>
            <p:spPr bwMode="auto">
              <a:xfrm rot="20053737" flipH="1">
                <a:off x="5089" y="3019"/>
                <a:ext cx="94" cy="79"/>
              </a:xfrm>
              <a:custGeom>
                <a:avLst/>
                <a:gdLst/>
                <a:ahLst/>
                <a:cxnLst>
                  <a:cxn ang="0">
                    <a:pos x="56" y="62"/>
                  </a:cxn>
                  <a:cxn ang="0">
                    <a:pos x="134" y="133"/>
                  </a:cxn>
                  <a:cxn ang="0">
                    <a:pos x="250" y="206"/>
                  </a:cxn>
                  <a:cxn ang="0">
                    <a:pos x="155" y="178"/>
                  </a:cxn>
                  <a:cxn ang="0">
                    <a:pos x="66" y="146"/>
                  </a:cxn>
                  <a:cxn ang="0">
                    <a:pos x="24" y="146"/>
                  </a:cxn>
                  <a:cxn ang="0">
                    <a:pos x="0" y="28"/>
                  </a:cxn>
                  <a:cxn ang="0">
                    <a:pos x="24" y="0"/>
                  </a:cxn>
                  <a:cxn ang="0">
                    <a:pos x="56" y="62"/>
                  </a:cxn>
                </a:cxnLst>
                <a:rect l="0" t="0" r="r" b="b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526"/>
              <p:cNvSpPr>
                <a:spLocks/>
              </p:cNvSpPr>
              <p:nvPr/>
            </p:nvSpPr>
            <p:spPr bwMode="auto">
              <a:xfrm rot="20053737" flipH="1">
                <a:off x="4913" y="3095"/>
                <a:ext cx="144" cy="99"/>
              </a:xfrm>
              <a:custGeom>
                <a:avLst/>
                <a:gdLst/>
                <a:ahLst/>
                <a:cxnLst>
                  <a:cxn ang="0">
                    <a:pos x="304" y="78"/>
                  </a:cxn>
                  <a:cxn ang="0">
                    <a:pos x="221" y="134"/>
                  </a:cxn>
                  <a:cxn ang="0">
                    <a:pos x="144" y="167"/>
                  </a:cxn>
                  <a:cxn ang="0">
                    <a:pos x="11" y="201"/>
                  </a:cxn>
                  <a:cxn ang="0">
                    <a:pos x="0" y="235"/>
                  </a:cxn>
                  <a:cxn ang="0">
                    <a:pos x="39" y="256"/>
                  </a:cxn>
                  <a:cxn ang="0">
                    <a:pos x="110" y="256"/>
                  </a:cxn>
                  <a:cxn ang="0">
                    <a:pos x="288" y="240"/>
                  </a:cxn>
                  <a:cxn ang="0">
                    <a:pos x="315" y="207"/>
                  </a:cxn>
                  <a:cxn ang="0">
                    <a:pos x="244" y="224"/>
                  </a:cxn>
                  <a:cxn ang="0">
                    <a:pos x="139" y="230"/>
                  </a:cxn>
                  <a:cxn ang="0">
                    <a:pos x="60" y="230"/>
                  </a:cxn>
                  <a:cxn ang="0">
                    <a:pos x="116" y="196"/>
                  </a:cxn>
                  <a:cxn ang="0">
                    <a:pos x="265" y="146"/>
                  </a:cxn>
                  <a:cxn ang="0">
                    <a:pos x="359" y="62"/>
                  </a:cxn>
                  <a:cxn ang="0">
                    <a:pos x="381" y="0"/>
                  </a:cxn>
                  <a:cxn ang="0">
                    <a:pos x="304" y="78"/>
                  </a:cxn>
                </a:cxnLst>
                <a:rect l="0" t="0" r="r" b="b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527"/>
              <p:cNvSpPr>
                <a:spLocks/>
              </p:cNvSpPr>
              <p:nvPr/>
            </p:nvSpPr>
            <p:spPr bwMode="auto">
              <a:xfrm rot="20053737" flipH="1">
                <a:off x="5121" y="2930"/>
                <a:ext cx="214" cy="18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66" y="48"/>
                  </a:cxn>
                  <a:cxn ang="0">
                    <a:pos x="186" y="137"/>
                  </a:cxn>
                  <a:cxn ang="0">
                    <a:pos x="166" y="226"/>
                  </a:cxn>
                  <a:cxn ang="0">
                    <a:pos x="216" y="284"/>
                  </a:cxn>
                  <a:cxn ang="0">
                    <a:pos x="314" y="284"/>
                  </a:cxn>
                  <a:cxn ang="0">
                    <a:pos x="371" y="382"/>
                  </a:cxn>
                  <a:cxn ang="0">
                    <a:pos x="566" y="471"/>
                  </a:cxn>
                  <a:cxn ang="0">
                    <a:pos x="342" y="421"/>
                  </a:cxn>
                  <a:cxn ang="0">
                    <a:pos x="216" y="391"/>
                  </a:cxn>
                  <a:cxn ang="0">
                    <a:pos x="177" y="284"/>
                  </a:cxn>
                  <a:cxn ang="0">
                    <a:pos x="79" y="165"/>
                  </a:cxn>
                  <a:cxn ang="0">
                    <a:pos x="0" y="48"/>
                  </a:cxn>
                  <a:cxn ang="0">
                    <a:pos x="79" y="0"/>
                  </a:cxn>
                </a:cxnLst>
                <a:rect l="0" t="0" r="r" b="b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528"/>
              <p:cNvSpPr>
                <a:spLocks/>
              </p:cNvSpPr>
              <p:nvPr/>
            </p:nvSpPr>
            <p:spPr bwMode="auto">
              <a:xfrm rot="20053737" flipH="1">
                <a:off x="5298" y="3072"/>
                <a:ext cx="85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7" y="30"/>
                  </a:cxn>
                  <a:cxn ang="0">
                    <a:pos x="224" y="109"/>
                  </a:cxn>
                  <a:cxn ang="0">
                    <a:pos x="137" y="128"/>
                  </a:cxn>
                  <a:cxn ang="0">
                    <a:pos x="48" y="128"/>
                  </a:cxn>
                  <a:cxn ang="0">
                    <a:pos x="0" y="59"/>
                  </a:cxn>
                  <a:cxn ang="0">
                    <a:pos x="19" y="0"/>
                  </a:cxn>
                </a:cxnLst>
                <a:rect l="0" t="0" r="r" b="b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529"/>
              <p:cNvSpPr>
                <a:spLocks/>
              </p:cNvSpPr>
              <p:nvPr/>
            </p:nvSpPr>
            <p:spPr bwMode="auto">
              <a:xfrm rot="20053737" flipH="1">
                <a:off x="4928" y="2897"/>
                <a:ext cx="41" cy="42"/>
              </a:xfrm>
              <a:custGeom>
                <a:avLst/>
                <a:gdLst/>
                <a:ahLst/>
                <a:cxnLst>
                  <a:cxn ang="0">
                    <a:pos x="91" y="109"/>
                  </a:cxn>
                  <a:cxn ang="0">
                    <a:pos x="91" y="70"/>
                  </a:cxn>
                  <a:cxn ang="0">
                    <a:pos x="66" y="29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98" y="34"/>
                  </a:cxn>
                  <a:cxn ang="0">
                    <a:pos x="111" y="86"/>
                  </a:cxn>
                  <a:cxn ang="0">
                    <a:pos x="91" y="109"/>
                  </a:cxn>
                </a:cxnLst>
                <a:rect l="0" t="0" r="r" b="b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530"/>
              <p:cNvSpPr>
                <a:spLocks/>
              </p:cNvSpPr>
              <p:nvPr/>
            </p:nvSpPr>
            <p:spPr bwMode="auto">
              <a:xfrm rot="20053737" flipH="1">
                <a:off x="4983" y="2854"/>
                <a:ext cx="39" cy="32"/>
              </a:xfrm>
              <a:custGeom>
                <a:avLst/>
                <a:gdLst/>
                <a:ahLst/>
                <a:cxnLst>
                  <a:cxn ang="0">
                    <a:pos x="23" y="83"/>
                  </a:cxn>
                  <a:cxn ang="0">
                    <a:pos x="41" y="57"/>
                  </a:cxn>
                  <a:cxn ang="0">
                    <a:pos x="32" y="25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51" y="19"/>
                  </a:cxn>
                  <a:cxn ang="0">
                    <a:pos x="67" y="41"/>
                  </a:cxn>
                  <a:cxn ang="0">
                    <a:pos x="105" y="41"/>
                  </a:cxn>
                  <a:cxn ang="0">
                    <a:pos x="69" y="59"/>
                  </a:cxn>
                  <a:cxn ang="0">
                    <a:pos x="23" y="83"/>
                  </a:cxn>
                </a:cxnLst>
                <a:rect l="0" t="0" r="r" b="b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531"/>
              <p:cNvSpPr>
                <a:spLocks/>
              </p:cNvSpPr>
              <p:nvPr/>
            </p:nvSpPr>
            <p:spPr bwMode="auto">
              <a:xfrm rot="20053737" flipH="1">
                <a:off x="4916" y="2850"/>
                <a:ext cx="68" cy="3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57" y="41"/>
                  </a:cxn>
                  <a:cxn ang="0">
                    <a:pos x="57" y="76"/>
                  </a:cxn>
                  <a:cxn ang="0">
                    <a:pos x="57" y="96"/>
                  </a:cxn>
                  <a:cxn ang="0">
                    <a:pos x="39" y="96"/>
                  </a:cxn>
                  <a:cxn ang="0">
                    <a:pos x="45" y="64"/>
                  </a:cxn>
                  <a:cxn ang="0">
                    <a:pos x="0" y="21"/>
                  </a:cxn>
                  <a:cxn ang="0">
                    <a:pos x="29" y="28"/>
                  </a:cxn>
                  <a:cxn ang="0">
                    <a:pos x="48" y="44"/>
                  </a:cxn>
                  <a:cxn ang="0">
                    <a:pos x="57" y="16"/>
                  </a:cxn>
                  <a:cxn ang="0">
                    <a:pos x="109" y="0"/>
                  </a:cxn>
                  <a:cxn ang="0">
                    <a:pos x="150" y="0"/>
                  </a:cxn>
                  <a:cxn ang="0">
                    <a:pos x="184" y="25"/>
                  </a:cxn>
                  <a:cxn ang="0">
                    <a:pos x="125" y="12"/>
                  </a:cxn>
                  <a:cxn ang="0">
                    <a:pos x="86" y="16"/>
                  </a:cxn>
                </a:cxnLst>
                <a:rect l="0" t="0" r="r" b="b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532"/>
              <p:cNvSpPr>
                <a:spLocks/>
              </p:cNvSpPr>
              <p:nvPr/>
            </p:nvSpPr>
            <p:spPr bwMode="auto">
              <a:xfrm rot="20053737" flipH="1">
                <a:off x="4934" y="2811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1"/>
                  </a:cxn>
                  <a:cxn ang="0">
                    <a:pos x="153" y="60"/>
                  </a:cxn>
                  <a:cxn ang="0">
                    <a:pos x="155" y="41"/>
                  </a:cxn>
                  <a:cxn ang="0">
                    <a:pos x="130" y="12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533"/>
              <p:cNvSpPr>
                <a:spLocks/>
              </p:cNvSpPr>
              <p:nvPr/>
            </p:nvSpPr>
            <p:spPr bwMode="auto">
              <a:xfrm rot="20053737" flipH="1">
                <a:off x="4929" y="2975"/>
                <a:ext cx="3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4"/>
                  </a:cxn>
                  <a:cxn ang="0">
                    <a:pos x="82" y="23"/>
                  </a:cxn>
                  <a:cxn ang="0">
                    <a:pos x="57" y="48"/>
                  </a:cxn>
                  <a:cxn ang="0">
                    <a:pos x="27" y="25"/>
                  </a:cxn>
                  <a:cxn ang="0">
                    <a:pos x="0" y="0"/>
                  </a:cxn>
                </a:cxnLst>
                <a:rect l="0" t="0" r="r" b="b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534"/>
              <p:cNvSpPr>
                <a:spLocks/>
              </p:cNvSpPr>
              <p:nvPr/>
            </p:nvSpPr>
            <p:spPr bwMode="auto">
              <a:xfrm rot="20053737" flipH="1">
                <a:off x="4977" y="2946"/>
                <a:ext cx="7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11" y="79"/>
                  </a:cxn>
                  <a:cxn ang="0">
                    <a:pos x="152" y="118"/>
                  </a:cxn>
                  <a:cxn ang="0">
                    <a:pos x="200" y="111"/>
                  </a:cxn>
                  <a:cxn ang="0">
                    <a:pos x="175" y="143"/>
                  </a:cxn>
                  <a:cxn ang="0">
                    <a:pos x="146" y="159"/>
                  </a:cxn>
                  <a:cxn ang="0">
                    <a:pos x="109" y="98"/>
                  </a:cxn>
                  <a:cxn ang="0">
                    <a:pos x="68" y="54"/>
                  </a:cxn>
                  <a:cxn ang="0">
                    <a:pos x="0" y="0"/>
                  </a:cxn>
                </a:cxnLst>
                <a:rect l="0" t="0" r="r" b="b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37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43578"/>
            <a:ext cx="786991" cy="1214422"/>
          </a:xfrm>
          <a:prstGeom prst="rect">
            <a:avLst/>
          </a:prstGeom>
          <a:noFill/>
        </p:spPr>
      </p:pic>
      <p:pic>
        <p:nvPicPr>
          <p:cNvPr id="538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643578"/>
            <a:ext cx="786992" cy="1214422"/>
          </a:xfrm>
          <a:prstGeom prst="rect">
            <a:avLst/>
          </a:prstGeom>
          <a:noFill/>
        </p:spPr>
      </p:pic>
      <p:pic>
        <p:nvPicPr>
          <p:cNvPr id="539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643578"/>
            <a:ext cx="786992" cy="1214422"/>
          </a:xfrm>
          <a:prstGeom prst="rect">
            <a:avLst/>
          </a:prstGeom>
          <a:noFill/>
        </p:spPr>
      </p:pic>
      <p:pic>
        <p:nvPicPr>
          <p:cNvPr id="540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541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542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543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544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545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546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548" name="TextBox 547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цветов в вазе?</a:t>
            </a:r>
            <a:endParaRPr lang="ru-RU" sz="2800" dirty="0"/>
          </a:p>
        </p:txBody>
      </p:sp>
      <p:pic>
        <p:nvPicPr>
          <p:cNvPr id="17410" name="Picture 2" descr="D:\МГПИ\методика ФЭМП\игра 2\Карта 7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79345" y="1357298"/>
            <a:ext cx="1730375" cy="2670175"/>
          </a:xfrm>
          <a:prstGeom prst="rect">
            <a:avLst/>
          </a:prstGeom>
          <a:noFill/>
        </p:spPr>
      </p:pic>
      <p:pic>
        <p:nvPicPr>
          <p:cNvPr id="7170" name="Picture 2" descr="D:\МГПИ\методика ФЭМП\игра 2\Карта 7к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357293" y="1281103"/>
            <a:ext cx="2717803" cy="2327278"/>
            <a:chOff x="1688" y="2704"/>
            <a:chExt cx="1712" cy="1466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20023540" flipH="1">
              <a:off x="1688" y="2704"/>
              <a:ext cx="879" cy="1367"/>
              <a:chOff x="2277" y="2407"/>
              <a:chExt cx="1515" cy="2257"/>
            </a:xfrm>
          </p:grpSpPr>
          <p:grpSp>
            <p:nvGrpSpPr>
              <p:cNvPr id="22" name="Group 25"/>
              <p:cNvGrpSpPr>
                <a:grpSpLocks/>
              </p:cNvGrpSpPr>
              <p:nvPr/>
            </p:nvGrpSpPr>
            <p:grpSpPr bwMode="auto">
              <a:xfrm>
                <a:off x="2277" y="2407"/>
                <a:ext cx="896" cy="1385"/>
                <a:chOff x="2277" y="2407"/>
                <a:chExt cx="896" cy="1385"/>
              </a:xfrm>
            </p:grpSpPr>
            <p:sp>
              <p:nvSpPr>
                <p:cNvPr id="24" name="Freeform 26"/>
                <p:cNvSpPr>
                  <a:spLocks/>
                </p:cNvSpPr>
                <p:nvPr/>
              </p:nvSpPr>
              <p:spPr bwMode="auto">
                <a:xfrm>
                  <a:off x="2277" y="2407"/>
                  <a:ext cx="896" cy="1241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5" name="Group 27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26" name="Freeform 28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Freeform 29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Freeform 30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" name="Freeform 31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4632751">
              <a:off x="2340" y="3110"/>
              <a:ext cx="928" cy="1192"/>
              <a:chOff x="2193" y="2696"/>
              <a:chExt cx="1599" cy="1968"/>
            </a:xfrm>
          </p:grpSpPr>
          <p:grpSp>
            <p:nvGrpSpPr>
              <p:cNvPr id="15" name="Group 33"/>
              <p:cNvGrpSpPr>
                <a:grpSpLocks/>
              </p:cNvGrpSpPr>
              <p:nvPr/>
            </p:nvGrpSpPr>
            <p:grpSpPr bwMode="auto">
              <a:xfrm>
                <a:off x="2193" y="2696"/>
                <a:ext cx="822" cy="1096"/>
                <a:chOff x="2193" y="2696"/>
                <a:chExt cx="822" cy="1096"/>
              </a:xfrm>
            </p:grpSpPr>
            <p:sp>
              <p:nvSpPr>
                <p:cNvPr id="17" name="Freeform 34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FF99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" name="Group 35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19" name="Freeform 36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Freeform 37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38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" name="Freeform 39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2143108" y="2428868"/>
            <a:ext cx="2797175" cy="2343151"/>
            <a:chOff x="1733" y="2887"/>
            <a:chExt cx="1762" cy="1476"/>
          </a:xfrm>
        </p:grpSpPr>
        <p:grpSp>
          <p:nvGrpSpPr>
            <p:cNvPr id="30" name="Group 24"/>
            <p:cNvGrpSpPr>
              <a:grpSpLocks/>
            </p:cNvGrpSpPr>
            <p:nvPr/>
          </p:nvGrpSpPr>
          <p:grpSpPr bwMode="auto">
            <a:xfrm rot="20023540" flipH="1">
              <a:off x="1733" y="2887"/>
              <a:ext cx="818" cy="1188"/>
              <a:chOff x="2382" y="2703"/>
              <a:chExt cx="1410" cy="1961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382" y="2703"/>
                <a:ext cx="896" cy="1089"/>
                <a:chOff x="2382" y="2703"/>
                <a:chExt cx="896" cy="1089"/>
              </a:xfrm>
            </p:grpSpPr>
            <p:sp>
              <p:nvSpPr>
                <p:cNvPr id="49" name="Freeform 26"/>
                <p:cNvSpPr>
                  <a:spLocks/>
                </p:cNvSpPr>
                <p:nvPr/>
              </p:nvSpPr>
              <p:spPr bwMode="auto">
                <a:xfrm>
                  <a:off x="2382" y="2703"/>
                  <a:ext cx="896" cy="1048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0" name="Group 27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51" name="Freeform 28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29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30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 rot="4632751">
              <a:off x="2340" y="3110"/>
              <a:ext cx="928" cy="1192"/>
              <a:chOff x="2193" y="2696"/>
              <a:chExt cx="1599" cy="1968"/>
            </a:xfrm>
          </p:grpSpPr>
          <p:grpSp>
            <p:nvGrpSpPr>
              <p:cNvPr id="40" name="Group 33"/>
              <p:cNvGrpSpPr>
                <a:grpSpLocks/>
              </p:cNvGrpSpPr>
              <p:nvPr/>
            </p:nvGrpSpPr>
            <p:grpSpPr bwMode="auto">
              <a:xfrm>
                <a:off x="2193" y="2696"/>
                <a:ext cx="822" cy="1096"/>
                <a:chOff x="2193" y="2696"/>
                <a:chExt cx="822" cy="1096"/>
              </a:xfrm>
            </p:grpSpPr>
            <p:sp>
              <p:nvSpPr>
                <p:cNvPr id="42" name="Freeform 34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FF99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3" name="Group 35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44" name="Freeform 36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37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38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" name="Group 40"/>
            <p:cNvGrpSpPr>
              <a:grpSpLocks/>
            </p:cNvGrpSpPr>
            <p:nvPr/>
          </p:nvGrpSpPr>
          <p:grpSpPr bwMode="auto">
            <a:xfrm rot="6163624">
              <a:off x="2435" y="3303"/>
              <a:ext cx="928" cy="1192"/>
              <a:chOff x="2193" y="2696"/>
              <a:chExt cx="1599" cy="1968"/>
            </a:xfrm>
          </p:grpSpPr>
          <p:grpSp>
            <p:nvGrpSpPr>
              <p:cNvPr id="33" name="Group 41"/>
              <p:cNvGrpSpPr>
                <a:grpSpLocks/>
              </p:cNvGrpSpPr>
              <p:nvPr/>
            </p:nvGrpSpPr>
            <p:grpSpPr bwMode="auto">
              <a:xfrm>
                <a:off x="2193" y="2696"/>
                <a:ext cx="822" cy="1096"/>
                <a:chOff x="2193" y="2696"/>
                <a:chExt cx="822" cy="1096"/>
              </a:xfrm>
            </p:grpSpPr>
            <p:sp>
              <p:nvSpPr>
                <p:cNvPr id="35" name="Freeform 42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6" name="Group 43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37" name="Freeform 44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45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46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4" name="Group 23"/>
          <p:cNvGrpSpPr>
            <a:grpSpLocks/>
          </p:cNvGrpSpPr>
          <p:nvPr/>
        </p:nvGrpSpPr>
        <p:grpSpPr bwMode="auto">
          <a:xfrm>
            <a:off x="714349" y="2474907"/>
            <a:ext cx="3179764" cy="2014538"/>
            <a:chOff x="1492" y="3094"/>
            <a:chExt cx="2003" cy="1269"/>
          </a:xfrm>
        </p:grpSpPr>
        <p:grpSp>
          <p:nvGrpSpPr>
            <p:cNvPr id="55" name="Group 24"/>
            <p:cNvGrpSpPr>
              <a:grpSpLocks/>
            </p:cNvGrpSpPr>
            <p:nvPr/>
          </p:nvGrpSpPr>
          <p:grpSpPr bwMode="auto">
            <a:xfrm rot="20023540" flipH="1">
              <a:off x="1492" y="3094"/>
              <a:ext cx="709" cy="1202"/>
              <a:chOff x="3093" y="2793"/>
              <a:chExt cx="1222" cy="1984"/>
            </a:xfrm>
          </p:grpSpPr>
          <p:grpSp>
            <p:nvGrpSpPr>
              <p:cNvPr id="72" name="Group 25"/>
              <p:cNvGrpSpPr>
                <a:grpSpLocks/>
              </p:cNvGrpSpPr>
              <p:nvPr/>
            </p:nvGrpSpPr>
            <p:grpSpPr bwMode="auto">
              <a:xfrm>
                <a:off x="3093" y="2793"/>
                <a:ext cx="784" cy="1094"/>
                <a:chOff x="3093" y="2793"/>
                <a:chExt cx="784" cy="1094"/>
              </a:xfrm>
            </p:grpSpPr>
            <p:sp>
              <p:nvSpPr>
                <p:cNvPr id="74" name="Freeform 26"/>
                <p:cNvSpPr>
                  <a:spLocks/>
                </p:cNvSpPr>
                <p:nvPr/>
              </p:nvSpPr>
              <p:spPr bwMode="auto">
                <a:xfrm>
                  <a:off x="3093" y="2793"/>
                  <a:ext cx="784" cy="1094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Freeform 30"/>
                <p:cNvSpPr>
                  <a:spLocks/>
                </p:cNvSpPr>
                <p:nvPr/>
              </p:nvSpPr>
              <p:spPr bwMode="auto">
                <a:xfrm>
                  <a:off x="3321" y="3725"/>
                  <a:ext cx="68" cy="1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8"/>
                    </a:cxn>
                    <a:cxn ang="0">
                      <a:pos x="96" y="19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208">
                      <a:moveTo>
                        <a:pt x="0" y="0"/>
                      </a:moveTo>
                      <a:lnTo>
                        <a:pt x="0" y="208"/>
                      </a:lnTo>
                      <a:lnTo>
                        <a:pt x="96" y="1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>
                <a:off x="3307" y="3809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" name="Group 32"/>
            <p:cNvGrpSpPr>
              <a:grpSpLocks/>
            </p:cNvGrpSpPr>
            <p:nvPr/>
          </p:nvGrpSpPr>
          <p:grpSpPr bwMode="auto">
            <a:xfrm rot="4632751">
              <a:off x="2340" y="3110"/>
              <a:ext cx="928" cy="1192"/>
              <a:chOff x="2193" y="2696"/>
              <a:chExt cx="1599" cy="1968"/>
            </a:xfrm>
          </p:grpSpPr>
          <p:grpSp>
            <p:nvGrpSpPr>
              <p:cNvPr id="65" name="Group 33"/>
              <p:cNvGrpSpPr>
                <a:grpSpLocks/>
              </p:cNvGrpSpPr>
              <p:nvPr/>
            </p:nvGrpSpPr>
            <p:grpSpPr bwMode="auto">
              <a:xfrm>
                <a:off x="2193" y="2696"/>
                <a:ext cx="822" cy="1096"/>
                <a:chOff x="2193" y="2696"/>
                <a:chExt cx="822" cy="1096"/>
              </a:xfrm>
            </p:grpSpPr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FF99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8" name="Group 35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" name="Freeform 37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38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6" name="Freeform 39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" name="Group 40"/>
            <p:cNvGrpSpPr>
              <a:grpSpLocks/>
            </p:cNvGrpSpPr>
            <p:nvPr/>
          </p:nvGrpSpPr>
          <p:grpSpPr bwMode="auto">
            <a:xfrm rot="6163624">
              <a:off x="2435" y="3302"/>
              <a:ext cx="928" cy="1193"/>
              <a:chOff x="2193" y="2695"/>
              <a:chExt cx="1599" cy="1969"/>
            </a:xfrm>
          </p:grpSpPr>
          <p:grpSp>
            <p:nvGrpSpPr>
              <p:cNvPr id="58" name="Group 41"/>
              <p:cNvGrpSpPr>
                <a:grpSpLocks/>
              </p:cNvGrpSpPr>
              <p:nvPr/>
            </p:nvGrpSpPr>
            <p:grpSpPr bwMode="auto">
              <a:xfrm>
                <a:off x="2193" y="2695"/>
                <a:ext cx="822" cy="1096"/>
                <a:chOff x="2193" y="2696"/>
                <a:chExt cx="822" cy="1096"/>
              </a:xfrm>
            </p:grpSpPr>
            <p:sp>
              <p:nvSpPr>
                <p:cNvPr id="60" name="Freeform 42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1" name="Group 43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62" name="Freeform 44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45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" name="Freeform 46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9" name="Freeform 47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80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82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83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5390"/>
            <a:ext cx="785818" cy="1212610"/>
          </a:xfrm>
          <a:prstGeom prst="rect">
            <a:avLst/>
          </a:prstGeom>
          <a:noFill/>
        </p:spPr>
      </p:pic>
      <p:pic>
        <p:nvPicPr>
          <p:cNvPr id="84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85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86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87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88" name="Picture 5" descr="D:\МГПИ\методика ФЭМП\игра 2\Карта 8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89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90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91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86446" y="1357298"/>
            <a:ext cx="1730375" cy="2670175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шариков?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368403" y="1303325"/>
            <a:ext cx="2706688" cy="2305051"/>
            <a:chOff x="1695" y="2718"/>
            <a:chExt cx="1705" cy="1452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 rot="20023540" flipH="1">
              <a:off x="1695" y="2718"/>
              <a:ext cx="885" cy="1350"/>
              <a:chOff x="2266" y="2436"/>
              <a:chExt cx="1526" cy="2228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266" y="2436"/>
                <a:ext cx="910" cy="1356"/>
                <a:chOff x="2266" y="2436"/>
                <a:chExt cx="910" cy="1356"/>
              </a:xfrm>
            </p:grpSpPr>
            <p:sp>
              <p:nvSpPr>
                <p:cNvPr id="24" name="Freeform 26"/>
                <p:cNvSpPr>
                  <a:spLocks/>
                </p:cNvSpPr>
                <p:nvPr/>
              </p:nvSpPr>
              <p:spPr bwMode="auto">
                <a:xfrm>
                  <a:off x="2266" y="2436"/>
                  <a:ext cx="910" cy="1213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" name="Group 27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26" name="Freeform 28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Freeform 29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Freeform 30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" name="Freeform 31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4632751">
              <a:off x="2340" y="3110"/>
              <a:ext cx="928" cy="1192"/>
              <a:chOff x="2193" y="2696"/>
              <a:chExt cx="1599" cy="1968"/>
            </a:xfrm>
          </p:grpSpPr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2193" y="2696"/>
                <a:ext cx="822" cy="1096"/>
                <a:chOff x="2193" y="2696"/>
                <a:chExt cx="822" cy="1096"/>
              </a:xfrm>
            </p:grpSpPr>
            <p:sp>
              <p:nvSpPr>
                <p:cNvPr id="17" name="Freeform 34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FF99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" name="Group 35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19" name="Freeform 36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Freeform 37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38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" name="Freeform 39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2143108" y="2428868"/>
            <a:ext cx="2797175" cy="2343151"/>
            <a:chOff x="1733" y="2887"/>
            <a:chExt cx="1762" cy="1476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 rot="20023540" flipH="1">
              <a:off x="1733" y="2887"/>
              <a:ext cx="818" cy="1188"/>
              <a:chOff x="2382" y="2703"/>
              <a:chExt cx="1410" cy="1961"/>
            </a:xfrm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2382" y="2703"/>
                <a:ext cx="896" cy="1089"/>
                <a:chOff x="2382" y="2703"/>
                <a:chExt cx="896" cy="1089"/>
              </a:xfrm>
            </p:grpSpPr>
            <p:sp>
              <p:nvSpPr>
                <p:cNvPr id="49" name="Freeform 26"/>
                <p:cNvSpPr>
                  <a:spLocks/>
                </p:cNvSpPr>
                <p:nvPr/>
              </p:nvSpPr>
              <p:spPr bwMode="auto">
                <a:xfrm>
                  <a:off x="2382" y="2703"/>
                  <a:ext cx="896" cy="1048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" name="Group 27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51" name="Freeform 28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29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30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 rot="4632751">
              <a:off x="2340" y="3110"/>
              <a:ext cx="928" cy="1192"/>
              <a:chOff x="2193" y="2696"/>
              <a:chExt cx="1599" cy="1968"/>
            </a:xfrm>
          </p:grpSpPr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2193" y="2696"/>
                <a:ext cx="822" cy="1096"/>
                <a:chOff x="2193" y="2696"/>
                <a:chExt cx="822" cy="1096"/>
              </a:xfrm>
            </p:grpSpPr>
            <p:sp>
              <p:nvSpPr>
                <p:cNvPr id="42" name="Freeform 34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FF99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44" name="Freeform 36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37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38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40"/>
            <p:cNvGrpSpPr>
              <a:grpSpLocks/>
            </p:cNvGrpSpPr>
            <p:nvPr/>
          </p:nvGrpSpPr>
          <p:grpSpPr bwMode="auto">
            <a:xfrm rot="6163624">
              <a:off x="2435" y="3303"/>
              <a:ext cx="928" cy="1192"/>
              <a:chOff x="2193" y="2696"/>
              <a:chExt cx="1599" cy="1968"/>
            </a:xfrm>
          </p:grpSpPr>
          <p:grpSp>
            <p:nvGrpSpPr>
              <p:cNvPr id="22" name="Group 41"/>
              <p:cNvGrpSpPr>
                <a:grpSpLocks/>
              </p:cNvGrpSpPr>
              <p:nvPr/>
            </p:nvGrpSpPr>
            <p:grpSpPr bwMode="auto">
              <a:xfrm>
                <a:off x="2193" y="2696"/>
                <a:ext cx="822" cy="1096"/>
                <a:chOff x="2193" y="2696"/>
                <a:chExt cx="822" cy="1096"/>
              </a:xfrm>
            </p:grpSpPr>
            <p:sp>
              <p:nvSpPr>
                <p:cNvPr id="35" name="Freeform 42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5" name="Group 43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37" name="Freeform 44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45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46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714349" y="2474907"/>
            <a:ext cx="3179764" cy="2014538"/>
            <a:chOff x="1492" y="3094"/>
            <a:chExt cx="2003" cy="1269"/>
          </a:xfrm>
        </p:grpSpPr>
        <p:grpSp>
          <p:nvGrpSpPr>
            <p:cNvPr id="30" name="Group 24"/>
            <p:cNvGrpSpPr>
              <a:grpSpLocks/>
            </p:cNvGrpSpPr>
            <p:nvPr/>
          </p:nvGrpSpPr>
          <p:grpSpPr bwMode="auto">
            <a:xfrm rot="20023540" flipH="1">
              <a:off x="1492" y="3094"/>
              <a:ext cx="709" cy="1202"/>
              <a:chOff x="3093" y="2793"/>
              <a:chExt cx="1222" cy="1984"/>
            </a:xfrm>
          </p:grpSpPr>
          <p:grpSp>
            <p:nvGrpSpPr>
              <p:cNvPr id="31" name="Group 25"/>
              <p:cNvGrpSpPr>
                <a:grpSpLocks/>
              </p:cNvGrpSpPr>
              <p:nvPr/>
            </p:nvGrpSpPr>
            <p:grpSpPr bwMode="auto">
              <a:xfrm>
                <a:off x="3093" y="2793"/>
                <a:ext cx="784" cy="1094"/>
                <a:chOff x="3093" y="2793"/>
                <a:chExt cx="784" cy="1094"/>
              </a:xfrm>
            </p:grpSpPr>
            <p:sp>
              <p:nvSpPr>
                <p:cNvPr id="74" name="Freeform 26"/>
                <p:cNvSpPr>
                  <a:spLocks/>
                </p:cNvSpPr>
                <p:nvPr/>
              </p:nvSpPr>
              <p:spPr bwMode="auto">
                <a:xfrm>
                  <a:off x="3093" y="2793"/>
                  <a:ext cx="784" cy="1094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Freeform 30"/>
                <p:cNvSpPr>
                  <a:spLocks/>
                </p:cNvSpPr>
                <p:nvPr/>
              </p:nvSpPr>
              <p:spPr bwMode="auto">
                <a:xfrm>
                  <a:off x="3321" y="3725"/>
                  <a:ext cx="68" cy="1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8"/>
                    </a:cxn>
                    <a:cxn ang="0">
                      <a:pos x="96" y="19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208">
                      <a:moveTo>
                        <a:pt x="0" y="0"/>
                      </a:moveTo>
                      <a:lnTo>
                        <a:pt x="0" y="208"/>
                      </a:lnTo>
                      <a:lnTo>
                        <a:pt x="96" y="1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>
                <a:off x="3307" y="3809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 rot="4632751">
              <a:off x="2340" y="3110"/>
              <a:ext cx="928" cy="1192"/>
              <a:chOff x="2193" y="2696"/>
              <a:chExt cx="1599" cy="1968"/>
            </a:xfrm>
          </p:grpSpPr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2193" y="2696"/>
                <a:ext cx="822" cy="1096"/>
                <a:chOff x="2193" y="2696"/>
                <a:chExt cx="822" cy="1096"/>
              </a:xfrm>
            </p:grpSpPr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FF99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6" name="Group 35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" name="Freeform 37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38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6" name="Freeform 39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Group 40"/>
            <p:cNvGrpSpPr>
              <a:grpSpLocks/>
            </p:cNvGrpSpPr>
            <p:nvPr/>
          </p:nvGrpSpPr>
          <p:grpSpPr bwMode="auto">
            <a:xfrm rot="6163624">
              <a:off x="2435" y="3302"/>
              <a:ext cx="928" cy="1193"/>
              <a:chOff x="2193" y="2695"/>
              <a:chExt cx="1599" cy="1969"/>
            </a:xfrm>
          </p:grpSpPr>
          <p:grpSp>
            <p:nvGrpSpPr>
              <p:cNvPr id="43" name="Group 41"/>
              <p:cNvGrpSpPr>
                <a:grpSpLocks/>
              </p:cNvGrpSpPr>
              <p:nvPr/>
            </p:nvGrpSpPr>
            <p:grpSpPr bwMode="auto">
              <a:xfrm>
                <a:off x="2193" y="2695"/>
                <a:ext cx="822" cy="1096"/>
                <a:chOff x="2193" y="2696"/>
                <a:chExt cx="822" cy="1096"/>
              </a:xfrm>
            </p:grpSpPr>
            <p:sp>
              <p:nvSpPr>
                <p:cNvPr id="60" name="Freeform 42"/>
                <p:cNvSpPr>
                  <a:spLocks/>
                </p:cNvSpPr>
                <p:nvPr/>
              </p:nvSpPr>
              <p:spPr bwMode="auto">
                <a:xfrm>
                  <a:off x="2193" y="2696"/>
                  <a:ext cx="822" cy="1032"/>
                </a:xfrm>
                <a:custGeom>
                  <a:avLst/>
                  <a:gdLst/>
                  <a:ahLst/>
                  <a:cxnLst>
                    <a:cxn ang="0">
                      <a:pos x="286" y="968"/>
                    </a:cxn>
                    <a:cxn ang="0">
                      <a:pos x="39" y="680"/>
                    </a:cxn>
                    <a:cxn ang="0">
                      <a:pos x="54" y="248"/>
                    </a:cxn>
                    <a:cxn ang="0">
                      <a:pos x="343" y="8"/>
                    </a:cxn>
                    <a:cxn ang="0">
                      <a:pos x="711" y="200"/>
                    </a:cxn>
                    <a:cxn ang="0">
                      <a:pos x="822" y="584"/>
                    </a:cxn>
                    <a:cxn ang="0">
                      <a:pos x="711" y="872"/>
                    </a:cxn>
                    <a:cxn ang="0">
                      <a:pos x="534" y="1016"/>
                    </a:cxn>
                    <a:cxn ang="0">
                      <a:pos x="286" y="968"/>
                    </a:cxn>
                  </a:cxnLst>
                  <a:rect l="0" t="0" r="r" b="b"/>
                  <a:pathLst>
                    <a:path w="822" h="1032">
                      <a:moveTo>
                        <a:pt x="286" y="968"/>
                      </a:moveTo>
                      <a:cubicBezTo>
                        <a:pt x="203" y="912"/>
                        <a:pt x="78" y="800"/>
                        <a:pt x="39" y="680"/>
                      </a:cubicBezTo>
                      <a:cubicBezTo>
                        <a:pt x="0" y="560"/>
                        <a:pt x="3" y="360"/>
                        <a:pt x="54" y="248"/>
                      </a:cubicBezTo>
                      <a:cubicBezTo>
                        <a:pt x="105" y="136"/>
                        <a:pt x="234" y="16"/>
                        <a:pt x="343" y="8"/>
                      </a:cubicBezTo>
                      <a:cubicBezTo>
                        <a:pt x="452" y="0"/>
                        <a:pt x="631" y="104"/>
                        <a:pt x="711" y="200"/>
                      </a:cubicBezTo>
                      <a:cubicBezTo>
                        <a:pt x="791" y="296"/>
                        <a:pt x="822" y="472"/>
                        <a:pt x="822" y="584"/>
                      </a:cubicBezTo>
                      <a:cubicBezTo>
                        <a:pt x="822" y="696"/>
                        <a:pt x="759" y="800"/>
                        <a:pt x="711" y="872"/>
                      </a:cubicBezTo>
                      <a:cubicBezTo>
                        <a:pt x="663" y="944"/>
                        <a:pt x="605" y="1000"/>
                        <a:pt x="534" y="1016"/>
                      </a:cubicBezTo>
                      <a:cubicBezTo>
                        <a:pt x="463" y="1032"/>
                        <a:pt x="374" y="1024"/>
                        <a:pt x="286" y="9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7" name="Group 43"/>
                <p:cNvGrpSpPr>
                  <a:grpSpLocks/>
                </p:cNvGrpSpPr>
                <p:nvPr/>
              </p:nvGrpSpPr>
              <p:grpSpPr bwMode="auto">
                <a:xfrm>
                  <a:off x="2747" y="3648"/>
                  <a:ext cx="145" cy="144"/>
                  <a:chOff x="2640" y="3648"/>
                  <a:chExt cx="248" cy="240"/>
                </a:xfrm>
              </p:grpSpPr>
              <p:sp>
                <p:nvSpPr>
                  <p:cNvPr id="62" name="Freeform 44"/>
                  <p:cNvSpPr>
                    <a:spLocks/>
                  </p:cNvSpPr>
                  <p:nvPr/>
                </p:nvSpPr>
                <p:spPr bwMode="auto">
                  <a:xfrm>
                    <a:off x="2640" y="3648"/>
                    <a:ext cx="48" cy="240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240"/>
                      </a:cxn>
                      <a:cxn ang="0">
                        <a:pos x="48" y="240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240">
                        <a:moveTo>
                          <a:pt x="48" y="0"/>
                        </a:moveTo>
                        <a:lnTo>
                          <a:pt x="0" y="240"/>
                        </a:lnTo>
                        <a:lnTo>
                          <a:pt x="48" y="240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45"/>
                  <p:cNvSpPr>
                    <a:spLocks/>
                  </p:cNvSpPr>
                  <p:nvPr/>
                </p:nvSpPr>
                <p:spPr bwMode="auto">
                  <a:xfrm>
                    <a:off x="2673" y="3681"/>
                    <a:ext cx="215" cy="1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3" y="173"/>
                      </a:cxn>
                      <a:cxn ang="0">
                        <a:pos x="215" y="79"/>
                      </a:cxn>
                      <a:cxn ang="0">
                        <a:pos x="71" y="1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5" h="173">
                        <a:moveTo>
                          <a:pt x="0" y="0"/>
                        </a:moveTo>
                        <a:lnTo>
                          <a:pt x="173" y="173"/>
                        </a:lnTo>
                        <a:lnTo>
                          <a:pt x="215" y="79"/>
                        </a:lnTo>
                        <a:lnTo>
                          <a:pt x="7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" name="Freeform 46"/>
                  <p:cNvSpPr>
                    <a:spLocks/>
                  </p:cNvSpPr>
                  <p:nvPr/>
                </p:nvSpPr>
                <p:spPr bwMode="auto">
                  <a:xfrm>
                    <a:off x="2712" y="3680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08"/>
                      </a:cxn>
                      <a:cxn ang="0">
                        <a:pos x="96" y="19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96" y="1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9" name="Freeform 47"/>
              <p:cNvSpPr>
                <a:spLocks/>
              </p:cNvSpPr>
              <p:nvPr/>
            </p:nvSpPr>
            <p:spPr bwMode="auto">
              <a:xfrm>
                <a:off x="2784" y="3696"/>
                <a:ext cx="1008" cy="9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144" y="528"/>
                  </a:cxn>
                  <a:cxn ang="0">
                    <a:pos x="432" y="912"/>
                  </a:cxn>
                  <a:cxn ang="0">
                    <a:pos x="1008" y="864"/>
                  </a:cxn>
                </a:cxnLst>
                <a:rect l="0" t="0" r="r" b="b"/>
                <a:pathLst>
                  <a:path w="1008" h="968">
                    <a:moveTo>
                      <a:pt x="0" y="0"/>
                    </a:moveTo>
                    <a:cubicBezTo>
                      <a:pt x="36" y="52"/>
                      <a:pt x="72" y="104"/>
                      <a:pt x="96" y="192"/>
                    </a:cubicBezTo>
                    <a:cubicBezTo>
                      <a:pt x="120" y="280"/>
                      <a:pt x="88" y="408"/>
                      <a:pt x="144" y="528"/>
                    </a:cubicBezTo>
                    <a:cubicBezTo>
                      <a:pt x="200" y="648"/>
                      <a:pt x="288" y="856"/>
                      <a:pt x="432" y="912"/>
                    </a:cubicBezTo>
                    <a:cubicBezTo>
                      <a:pt x="576" y="968"/>
                      <a:pt x="792" y="916"/>
                      <a:pt x="1008" y="86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80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82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83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5390"/>
            <a:ext cx="785818" cy="1212610"/>
          </a:xfrm>
          <a:prstGeom prst="rect">
            <a:avLst/>
          </a:prstGeom>
          <a:noFill/>
        </p:spPr>
      </p:pic>
      <p:pic>
        <p:nvPicPr>
          <p:cNvPr id="84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85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86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87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88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89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90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шариков?</a:t>
            </a:r>
            <a:endParaRPr lang="ru-RU" sz="2800" dirty="0"/>
          </a:p>
        </p:txBody>
      </p:sp>
      <p:pic>
        <p:nvPicPr>
          <p:cNvPr id="18434" name="Picture 2" descr="D:\МГПИ\методика ФЭМП\игра 2\Карта 8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1428736"/>
            <a:ext cx="1730375" cy="2670175"/>
          </a:xfrm>
          <a:prstGeom prst="rect">
            <a:avLst/>
          </a:prstGeom>
          <a:noFill/>
        </p:spPr>
      </p:pic>
      <p:pic>
        <p:nvPicPr>
          <p:cNvPr id="8194" name="Picture 2" descr="D:\МГПИ\методика ФЭМП\игра 2\Карта 8к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00761" y="5643578"/>
            <a:ext cx="786992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roup 4"/>
          <p:cNvGrpSpPr>
            <a:grpSpLocks/>
          </p:cNvGrpSpPr>
          <p:nvPr/>
        </p:nvGrpSpPr>
        <p:grpSpPr bwMode="auto">
          <a:xfrm rot="418716">
            <a:off x="1968838" y="1117832"/>
            <a:ext cx="2057400" cy="1960563"/>
            <a:chOff x="3792" y="1920"/>
            <a:chExt cx="1056" cy="897"/>
          </a:xfrm>
        </p:grpSpPr>
        <p:sp>
          <p:nvSpPr>
            <p:cNvPr id="481" name="Freeform 5"/>
            <p:cNvSpPr>
              <a:spLocks/>
            </p:cNvSpPr>
            <p:nvPr/>
          </p:nvSpPr>
          <p:spPr bwMode="auto">
            <a:xfrm rot="13937627">
              <a:off x="3919" y="2177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" name="Freeform 6"/>
            <p:cNvSpPr>
              <a:spLocks/>
            </p:cNvSpPr>
            <p:nvPr/>
          </p:nvSpPr>
          <p:spPr bwMode="auto">
            <a:xfrm rot="13937627">
              <a:off x="3871" y="2465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" name="Freeform 7"/>
            <p:cNvSpPr>
              <a:spLocks/>
            </p:cNvSpPr>
            <p:nvPr/>
          </p:nvSpPr>
          <p:spPr bwMode="auto">
            <a:xfrm rot="-1343585">
              <a:off x="4176" y="1968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4" name="Freeform 8"/>
            <p:cNvSpPr>
              <a:spLocks/>
            </p:cNvSpPr>
            <p:nvPr/>
          </p:nvSpPr>
          <p:spPr bwMode="auto">
            <a:xfrm rot="2801507">
              <a:off x="3720" y="1992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5" name="Group 9"/>
            <p:cNvGrpSpPr>
              <a:grpSpLocks/>
            </p:cNvGrpSpPr>
            <p:nvPr/>
          </p:nvGrpSpPr>
          <p:grpSpPr bwMode="auto">
            <a:xfrm>
              <a:off x="4464" y="2493"/>
              <a:ext cx="240" cy="287"/>
              <a:chOff x="3744" y="1920"/>
              <a:chExt cx="664" cy="696"/>
            </a:xfrm>
          </p:grpSpPr>
          <p:grpSp>
            <p:nvGrpSpPr>
              <p:cNvPr id="551" name="Group 10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568" name="Freeform 11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9" name="Freeform 12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52" name="Freeform 13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" name="Freeform 14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" name="Freeform 15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" name="Freeform 16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" name="Freeform 17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" name="Freeform 18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" name="Freeform 19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" name="Freeform 20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" name="Freeform 21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1" name="Freeform 22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2" name="Freeform 23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" name="Freeform 24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" name="Freeform 25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5" name="Freeform 26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6" name="Freeform 27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7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6" name="Freeform 29"/>
            <p:cNvSpPr>
              <a:spLocks/>
            </p:cNvSpPr>
            <p:nvPr/>
          </p:nvSpPr>
          <p:spPr bwMode="auto">
            <a:xfrm>
              <a:off x="4224" y="2179"/>
              <a:ext cx="515" cy="557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480" y="160"/>
                </a:cxn>
                <a:cxn ang="0">
                  <a:pos x="272" y="13"/>
                </a:cxn>
                <a:cxn ang="0">
                  <a:pos x="80" y="237"/>
                </a:cxn>
                <a:cxn ang="0">
                  <a:pos x="0" y="557"/>
                </a:cxn>
              </a:cxnLst>
              <a:rect l="0" t="0" r="r" b="b"/>
              <a:pathLst>
                <a:path w="515" h="557">
                  <a:moveTo>
                    <a:pt x="480" y="192"/>
                  </a:moveTo>
                  <a:cubicBezTo>
                    <a:pt x="483" y="187"/>
                    <a:pt x="515" y="190"/>
                    <a:pt x="480" y="160"/>
                  </a:cubicBezTo>
                  <a:cubicBezTo>
                    <a:pt x="445" y="130"/>
                    <a:pt x="339" y="0"/>
                    <a:pt x="272" y="13"/>
                  </a:cubicBezTo>
                  <a:cubicBezTo>
                    <a:pt x="205" y="26"/>
                    <a:pt x="125" y="146"/>
                    <a:pt x="80" y="237"/>
                  </a:cubicBezTo>
                  <a:cubicBezTo>
                    <a:pt x="35" y="328"/>
                    <a:pt x="17" y="490"/>
                    <a:pt x="0" y="55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7" name="Freeform 30"/>
            <p:cNvSpPr>
              <a:spLocks/>
            </p:cNvSpPr>
            <p:nvPr/>
          </p:nvSpPr>
          <p:spPr bwMode="auto">
            <a:xfrm>
              <a:off x="4176" y="2112"/>
              <a:ext cx="56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304"/>
                </a:cxn>
                <a:cxn ang="0">
                  <a:pos x="48" y="640"/>
                </a:cxn>
              </a:cxnLst>
              <a:rect l="0" t="0" r="r" b="b"/>
              <a:pathLst>
                <a:path w="56" h="640">
                  <a:moveTo>
                    <a:pt x="0" y="0"/>
                  </a:moveTo>
                  <a:cubicBezTo>
                    <a:pt x="5" y="51"/>
                    <a:pt x="40" y="197"/>
                    <a:pt x="48" y="304"/>
                  </a:cubicBezTo>
                  <a:cubicBezTo>
                    <a:pt x="56" y="411"/>
                    <a:pt x="40" y="516"/>
                    <a:pt x="48" y="64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9" name="Freeform 40"/>
            <p:cNvSpPr>
              <a:spLocks/>
            </p:cNvSpPr>
            <p:nvPr/>
          </p:nvSpPr>
          <p:spPr bwMode="auto">
            <a:xfrm>
              <a:off x="4224" y="2208"/>
              <a:ext cx="416" cy="515"/>
            </a:xfrm>
            <a:custGeom>
              <a:avLst/>
              <a:gdLst/>
              <a:ahLst/>
              <a:cxnLst>
                <a:cxn ang="0">
                  <a:pos x="384" y="211"/>
                </a:cxn>
                <a:cxn ang="0">
                  <a:pos x="384" y="179"/>
                </a:cxn>
                <a:cxn ang="0">
                  <a:pos x="192" y="3"/>
                </a:cxn>
                <a:cxn ang="0">
                  <a:pos x="37" y="195"/>
                </a:cxn>
                <a:cxn ang="0">
                  <a:pos x="0" y="515"/>
                </a:cxn>
              </a:cxnLst>
              <a:rect l="0" t="0" r="r" b="b"/>
              <a:pathLst>
                <a:path w="416" h="515">
                  <a:moveTo>
                    <a:pt x="384" y="211"/>
                  </a:moveTo>
                  <a:cubicBezTo>
                    <a:pt x="387" y="206"/>
                    <a:pt x="416" y="214"/>
                    <a:pt x="384" y="179"/>
                  </a:cubicBezTo>
                  <a:cubicBezTo>
                    <a:pt x="352" y="144"/>
                    <a:pt x="250" y="0"/>
                    <a:pt x="192" y="3"/>
                  </a:cubicBezTo>
                  <a:cubicBezTo>
                    <a:pt x="134" y="6"/>
                    <a:pt x="69" y="110"/>
                    <a:pt x="37" y="195"/>
                  </a:cubicBezTo>
                  <a:cubicBezTo>
                    <a:pt x="5" y="280"/>
                    <a:pt x="8" y="448"/>
                    <a:pt x="0" y="515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0" name="Freeform 41"/>
            <p:cNvSpPr>
              <a:spLocks/>
            </p:cNvSpPr>
            <p:nvPr/>
          </p:nvSpPr>
          <p:spPr bwMode="auto">
            <a:xfrm>
              <a:off x="4224" y="2347"/>
              <a:ext cx="344" cy="389"/>
            </a:xfrm>
            <a:custGeom>
              <a:avLst/>
              <a:gdLst/>
              <a:ahLst/>
              <a:cxnLst>
                <a:cxn ang="0">
                  <a:pos x="320" y="149"/>
                </a:cxn>
                <a:cxn ang="0">
                  <a:pos x="320" y="165"/>
                </a:cxn>
                <a:cxn ang="0">
                  <a:pos x="176" y="5"/>
                </a:cxn>
                <a:cxn ang="0">
                  <a:pos x="80" y="133"/>
                </a:cxn>
                <a:cxn ang="0">
                  <a:pos x="0" y="389"/>
                </a:cxn>
              </a:cxnLst>
              <a:rect l="0" t="0" r="r" b="b"/>
              <a:pathLst>
                <a:path w="344" h="389">
                  <a:moveTo>
                    <a:pt x="320" y="149"/>
                  </a:moveTo>
                  <a:cubicBezTo>
                    <a:pt x="317" y="152"/>
                    <a:pt x="344" y="189"/>
                    <a:pt x="320" y="165"/>
                  </a:cubicBezTo>
                  <a:cubicBezTo>
                    <a:pt x="296" y="141"/>
                    <a:pt x="216" y="10"/>
                    <a:pt x="176" y="5"/>
                  </a:cubicBezTo>
                  <a:cubicBezTo>
                    <a:pt x="136" y="0"/>
                    <a:pt x="109" y="69"/>
                    <a:pt x="80" y="133"/>
                  </a:cubicBezTo>
                  <a:cubicBezTo>
                    <a:pt x="51" y="197"/>
                    <a:pt x="17" y="336"/>
                    <a:pt x="0" y="38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2" name="Group 51"/>
            <p:cNvGrpSpPr>
              <a:grpSpLocks/>
            </p:cNvGrpSpPr>
            <p:nvPr/>
          </p:nvGrpSpPr>
          <p:grpSpPr bwMode="auto">
            <a:xfrm>
              <a:off x="4608" y="2301"/>
              <a:ext cx="240" cy="287"/>
              <a:chOff x="3744" y="1920"/>
              <a:chExt cx="664" cy="696"/>
            </a:xfrm>
          </p:grpSpPr>
          <p:grpSp>
            <p:nvGrpSpPr>
              <p:cNvPr id="516" name="Group 5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533" name="Freeform 5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" name="Freeform 5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7" name="Freeform 5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" name="Freeform 5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" name="Freeform 5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" name="Freeform 5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" name="Freeform 5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" name="Freeform 6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" name="Freeform 6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" name="Freeform 6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" name="Freeform 6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" name="Freeform 6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" name="Freeform 6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" name="Freeform 6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" name="Freeform 6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0" name="Freeform 6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1" name="Freeform 6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3" name="Group 71"/>
            <p:cNvGrpSpPr>
              <a:grpSpLocks/>
            </p:cNvGrpSpPr>
            <p:nvPr/>
          </p:nvGrpSpPr>
          <p:grpSpPr bwMode="auto">
            <a:xfrm>
              <a:off x="4464" y="2253"/>
              <a:ext cx="240" cy="287"/>
              <a:chOff x="3744" y="1920"/>
              <a:chExt cx="664" cy="696"/>
            </a:xfrm>
          </p:grpSpPr>
          <p:grpSp>
            <p:nvGrpSpPr>
              <p:cNvPr id="497" name="Group 7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514" name="Freeform 7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" name="Freeform 7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98" name="Freeform 7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9" name="Freeform 7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0" name="Freeform 7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" name="Freeform 7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" name="Freeform 7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" name="Freeform 8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" name="Freeform 8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" name="Freeform 8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6" name="Freeform 8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7" name="Freeform 8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8" name="Freeform 8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9" name="Freeform 8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0" name="Freeform 8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1" name="Freeform 8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" name="Freeform 8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4" name="Freeform 91"/>
            <p:cNvSpPr>
              <a:spLocks/>
            </p:cNvSpPr>
            <p:nvPr/>
          </p:nvSpPr>
          <p:spPr bwMode="auto">
            <a:xfrm rot="2801507">
              <a:off x="3999" y="2346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" name="Freeform 92"/>
            <p:cNvSpPr>
              <a:spLocks/>
            </p:cNvSpPr>
            <p:nvPr/>
          </p:nvSpPr>
          <p:spPr bwMode="auto">
            <a:xfrm rot="2801507">
              <a:off x="3984" y="2592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6" name="Freeform 93"/>
            <p:cNvSpPr>
              <a:spLocks/>
            </p:cNvSpPr>
            <p:nvPr/>
          </p:nvSpPr>
          <p:spPr bwMode="auto">
            <a:xfrm rot="9276658">
              <a:off x="4176" y="2544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70" name="Group 4"/>
          <p:cNvGrpSpPr>
            <a:grpSpLocks/>
          </p:cNvGrpSpPr>
          <p:nvPr/>
        </p:nvGrpSpPr>
        <p:grpSpPr bwMode="auto">
          <a:xfrm rot="418716">
            <a:off x="111482" y="903517"/>
            <a:ext cx="2057400" cy="1960563"/>
            <a:chOff x="3792" y="1920"/>
            <a:chExt cx="1056" cy="897"/>
          </a:xfrm>
        </p:grpSpPr>
        <p:sp>
          <p:nvSpPr>
            <p:cNvPr id="571" name="Freeform 5"/>
            <p:cNvSpPr>
              <a:spLocks/>
            </p:cNvSpPr>
            <p:nvPr/>
          </p:nvSpPr>
          <p:spPr bwMode="auto">
            <a:xfrm rot="13937627">
              <a:off x="3919" y="2177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2" name="Freeform 6"/>
            <p:cNvSpPr>
              <a:spLocks/>
            </p:cNvSpPr>
            <p:nvPr/>
          </p:nvSpPr>
          <p:spPr bwMode="auto">
            <a:xfrm rot="13937627">
              <a:off x="3871" y="2465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" name="Freeform 7"/>
            <p:cNvSpPr>
              <a:spLocks/>
            </p:cNvSpPr>
            <p:nvPr/>
          </p:nvSpPr>
          <p:spPr bwMode="auto">
            <a:xfrm rot="-1343585">
              <a:off x="4176" y="1968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4" name="Freeform 8"/>
            <p:cNvSpPr>
              <a:spLocks/>
            </p:cNvSpPr>
            <p:nvPr/>
          </p:nvSpPr>
          <p:spPr bwMode="auto">
            <a:xfrm rot="2801507">
              <a:off x="3720" y="1992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75" name="Group 9"/>
            <p:cNvGrpSpPr>
              <a:grpSpLocks/>
            </p:cNvGrpSpPr>
            <p:nvPr/>
          </p:nvGrpSpPr>
          <p:grpSpPr bwMode="auto">
            <a:xfrm>
              <a:off x="4464" y="2493"/>
              <a:ext cx="240" cy="287"/>
              <a:chOff x="3744" y="1920"/>
              <a:chExt cx="664" cy="696"/>
            </a:xfrm>
          </p:grpSpPr>
          <p:grpSp>
            <p:nvGrpSpPr>
              <p:cNvPr id="641" name="Group 10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658" name="Freeform 11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9" name="Freeform 12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42" name="Freeform 13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3" name="Freeform 14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4" name="Freeform 15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" name="Freeform 16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" name="Freeform 17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" name="Freeform 18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" name="Freeform 19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" name="Freeform 20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" name="Freeform 21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1" name="Freeform 22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2" name="Freeform 23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3" name="Freeform 24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" name="Freeform 25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" name="Freeform 26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" name="Freeform 27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6" name="Freeform 29"/>
            <p:cNvSpPr>
              <a:spLocks/>
            </p:cNvSpPr>
            <p:nvPr/>
          </p:nvSpPr>
          <p:spPr bwMode="auto">
            <a:xfrm>
              <a:off x="4224" y="2179"/>
              <a:ext cx="515" cy="557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480" y="160"/>
                </a:cxn>
                <a:cxn ang="0">
                  <a:pos x="272" y="13"/>
                </a:cxn>
                <a:cxn ang="0">
                  <a:pos x="80" y="237"/>
                </a:cxn>
                <a:cxn ang="0">
                  <a:pos x="0" y="557"/>
                </a:cxn>
              </a:cxnLst>
              <a:rect l="0" t="0" r="r" b="b"/>
              <a:pathLst>
                <a:path w="515" h="557">
                  <a:moveTo>
                    <a:pt x="480" y="192"/>
                  </a:moveTo>
                  <a:cubicBezTo>
                    <a:pt x="483" y="187"/>
                    <a:pt x="515" y="190"/>
                    <a:pt x="480" y="160"/>
                  </a:cubicBezTo>
                  <a:cubicBezTo>
                    <a:pt x="445" y="130"/>
                    <a:pt x="339" y="0"/>
                    <a:pt x="272" y="13"/>
                  </a:cubicBezTo>
                  <a:cubicBezTo>
                    <a:pt x="205" y="26"/>
                    <a:pt x="125" y="146"/>
                    <a:pt x="80" y="237"/>
                  </a:cubicBezTo>
                  <a:cubicBezTo>
                    <a:pt x="35" y="328"/>
                    <a:pt x="17" y="490"/>
                    <a:pt x="0" y="55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7" name="Freeform 30"/>
            <p:cNvSpPr>
              <a:spLocks/>
            </p:cNvSpPr>
            <p:nvPr/>
          </p:nvSpPr>
          <p:spPr bwMode="auto">
            <a:xfrm>
              <a:off x="4176" y="2112"/>
              <a:ext cx="56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304"/>
                </a:cxn>
                <a:cxn ang="0">
                  <a:pos x="48" y="640"/>
                </a:cxn>
              </a:cxnLst>
              <a:rect l="0" t="0" r="r" b="b"/>
              <a:pathLst>
                <a:path w="56" h="640">
                  <a:moveTo>
                    <a:pt x="0" y="0"/>
                  </a:moveTo>
                  <a:cubicBezTo>
                    <a:pt x="5" y="51"/>
                    <a:pt x="40" y="197"/>
                    <a:pt x="48" y="304"/>
                  </a:cubicBezTo>
                  <a:cubicBezTo>
                    <a:pt x="56" y="411"/>
                    <a:pt x="40" y="516"/>
                    <a:pt x="48" y="64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9" name="Freeform 40"/>
            <p:cNvSpPr>
              <a:spLocks/>
            </p:cNvSpPr>
            <p:nvPr/>
          </p:nvSpPr>
          <p:spPr bwMode="auto">
            <a:xfrm>
              <a:off x="4224" y="2208"/>
              <a:ext cx="416" cy="515"/>
            </a:xfrm>
            <a:custGeom>
              <a:avLst/>
              <a:gdLst/>
              <a:ahLst/>
              <a:cxnLst>
                <a:cxn ang="0">
                  <a:pos x="384" y="211"/>
                </a:cxn>
                <a:cxn ang="0">
                  <a:pos x="384" y="179"/>
                </a:cxn>
                <a:cxn ang="0">
                  <a:pos x="192" y="3"/>
                </a:cxn>
                <a:cxn ang="0">
                  <a:pos x="37" y="195"/>
                </a:cxn>
                <a:cxn ang="0">
                  <a:pos x="0" y="515"/>
                </a:cxn>
              </a:cxnLst>
              <a:rect l="0" t="0" r="r" b="b"/>
              <a:pathLst>
                <a:path w="416" h="515">
                  <a:moveTo>
                    <a:pt x="384" y="211"/>
                  </a:moveTo>
                  <a:cubicBezTo>
                    <a:pt x="387" y="206"/>
                    <a:pt x="416" y="214"/>
                    <a:pt x="384" y="179"/>
                  </a:cubicBezTo>
                  <a:cubicBezTo>
                    <a:pt x="352" y="144"/>
                    <a:pt x="250" y="0"/>
                    <a:pt x="192" y="3"/>
                  </a:cubicBezTo>
                  <a:cubicBezTo>
                    <a:pt x="134" y="6"/>
                    <a:pt x="69" y="110"/>
                    <a:pt x="37" y="195"/>
                  </a:cubicBezTo>
                  <a:cubicBezTo>
                    <a:pt x="5" y="280"/>
                    <a:pt x="8" y="448"/>
                    <a:pt x="0" y="515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0" name="Freeform 41"/>
            <p:cNvSpPr>
              <a:spLocks/>
            </p:cNvSpPr>
            <p:nvPr/>
          </p:nvSpPr>
          <p:spPr bwMode="auto">
            <a:xfrm>
              <a:off x="4224" y="2347"/>
              <a:ext cx="344" cy="389"/>
            </a:xfrm>
            <a:custGeom>
              <a:avLst/>
              <a:gdLst/>
              <a:ahLst/>
              <a:cxnLst>
                <a:cxn ang="0">
                  <a:pos x="320" y="149"/>
                </a:cxn>
                <a:cxn ang="0">
                  <a:pos x="320" y="165"/>
                </a:cxn>
                <a:cxn ang="0">
                  <a:pos x="176" y="5"/>
                </a:cxn>
                <a:cxn ang="0">
                  <a:pos x="80" y="133"/>
                </a:cxn>
                <a:cxn ang="0">
                  <a:pos x="0" y="389"/>
                </a:cxn>
              </a:cxnLst>
              <a:rect l="0" t="0" r="r" b="b"/>
              <a:pathLst>
                <a:path w="344" h="389">
                  <a:moveTo>
                    <a:pt x="320" y="149"/>
                  </a:moveTo>
                  <a:cubicBezTo>
                    <a:pt x="317" y="152"/>
                    <a:pt x="344" y="189"/>
                    <a:pt x="320" y="165"/>
                  </a:cubicBezTo>
                  <a:cubicBezTo>
                    <a:pt x="296" y="141"/>
                    <a:pt x="216" y="10"/>
                    <a:pt x="176" y="5"/>
                  </a:cubicBezTo>
                  <a:cubicBezTo>
                    <a:pt x="136" y="0"/>
                    <a:pt x="109" y="69"/>
                    <a:pt x="80" y="133"/>
                  </a:cubicBezTo>
                  <a:cubicBezTo>
                    <a:pt x="51" y="197"/>
                    <a:pt x="17" y="336"/>
                    <a:pt x="0" y="38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2" name="Group 51"/>
            <p:cNvGrpSpPr>
              <a:grpSpLocks/>
            </p:cNvGrpSpPr>
            <p:nvPr/>
          </p:nvGrpSpPr>
          <p:grpSpPr bwMode="auto">
            <a:xfrm>
              <a:off x="4608" y="2301"/>
              <a:ext cx="240" cy="287"/>
              <a:chOff x="3744" y="1920"/>
              <a:chExt cx="664" cy="696"/>
            </a:xfrm>
          </p:grpSpPr>
          <p:grpSp>
            <p:nvGrpSpPr>
              <p:cNvPr id="606" name="Group 5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623" name="Freeform 5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" name="Freeform 5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07" name="Freeform 5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" name="Freeform 5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9" name="Freeform 5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0" name="Freeform 5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1" name="Freeform 5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" name="Freeform 6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" name="Freeform 6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" name="Freeform 6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" name="Freeform 6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" name="Freeform 6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" name="Freeform 6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" name="Freeform 6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" name="Freeform 6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" name="Freeform 6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" name="Freeform 6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3" name="Group 71"/>
            <p:cNvGrpSpPr>
              <a:grpSpLocks/>
            </p:cNvGrpSpPr>
            <p:nvPr/>
          </p:nvGrpSpPr>
          <p:grpSpPr bwMode="auto">
            <a:xfrm>
              <a:off x="4464" y="2253"/>
              <a:ext cx="240" cy="287"/>
              <a:chOff x="3744" y="1920"/>
              <a:chExt cx="664" cy="696"/>
            </a:xfrm>
          </p:grpSpPr>
          <p:grpSp>
            <p:nvGrpSpPr>
              <p:cNvPr id="587" name="Group 7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604" name="Freeform 7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" name="Freeform 7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88" name="Freeform 7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" name="Freeform 7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" name="Freeform 7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1" name="Freeform 7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" name="Freeform 7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" name="Freeform 8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" name="Freeform 8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" name="Freeform 8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6" name="Freeform 8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" name="Freeform 8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8" name="Freeform 8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" name="Freeform 8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0" name="Freeform 8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1" name="Freeform 8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" name="Freeform 8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3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4" name="Freeform 91"/>
            <p:cNvSpPr>
              <a:spLocks/>
            </p:cNvSpPr>
            <p:nvPr/>
          </p:nvSpPr>
          <p:spPr bwMode="auto">
            <a:xfrm rot="2801507">
              <a:off x="3999" y="2346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5" name="Freeform 92"/>
            <p:cNvSpPr>
              <a:spLocks/>
            </p:cNvSpPr>
            <p:nvPr/>
          </p:nvSpPr>
          <p:spPr bwMode="auto">
            <a:xfrm rot="2801507">
              <a:off x="3984" y="2592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6" name="Freeform 93"/>
            <p:cNvSpPr>
              <a:spLocks/>
            </p:cNvSpPr>
            <p:nvPr/>
          </p:nvSpPr>
          <p:spPr bwMode="auto">
            <a:xfrm rot="9276658">
              <a:off x="4176" y="2544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60" name="Group 4"/>
          <p:cNvGrpSpPr>
            <a:grpSpLocks/>
          </p:cNvGrpSpPr>
          <p:nvPr/>
        </p:nvGrpSpPr>
        <p:grpSpPr bwMode="auto">
          <a:xfrm rot="418716">
            <a:off x="897268" y="2832343"/>
            <a:ext cx="2057400" cy="1960563"/>
            <a:chOff x="3792" y="1920"/>
            <a:chExt cx="1056" cy="897"/>
          </a:xfrm>
        </p:grpSpPr>
        <p:sp>
          <p:nvSpPr>
            <p:cNvPr id="661" name="Freeform 5"/>
            <p:cNvSpPr>
              <a:spLocks/>
            </p:cNvSpPr>
            <p:nvPr/>
          </p:nvSpPr>
          <p:spPr bwMode="auto">
            <a:xfrm rot="13937627">
              <a:off x="3919" y="2177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2" name="Freeform 6"/>
            <p:cNvSpPr>
              <a:spLocks/>
            </p:cNvSpPr>
            <p:nvPr/>
          </p:nvSpPr>
          <p:spPr bwMode="auto">
            <a:xfrm rot="13937627">
              <a:off x="3871" y="2465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3" name="Freeform 7"/>
            <p:cNvSpPr>
              <a:spLocks/>
            </p:cNvSpPr>
            <p:nvPr/>
          </p:nvSpPr>
          <p:spPr bwMode="auto">
            <a:xfrm rot="-1343585">
              <a:off x="4176" y="1968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4" name="Freeform 8"/>
            <p:cNvSpPr>
              <a:spLocks/>
            </p:cNvSpPr>
            <p:nvPr/>
          </p:nvSpPr>
          <p:spPr bwMode="auto">
            <a:xfrm rot="2801507">
              <a:off x="3720" y="1992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65" name="Group 9"/>
            <p:cNvGrpSpPr>
              <a:grpSpLocks/>
            </p:cNvGrpSpPr>
            <p:nvPr/>
          </p:nvGrpSpPr>
          <p:grpSpPr bwMode="auto">
            <a:xfrm>
              <a:off x="4464" y="2493"/>
              <a:ext cx="240" cy="287"/>
              <a:chOff x="3744" y="1920"/>
              <a:chExt cx="664" cy="696"/>
            </a:xfrm>
          </p:grpSpPr>
          <p:grpSp>
            <p:nvGrpSpPr>
              <p:cNvPr id="731" name="Group 10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748" name="Freeform 11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9" name="Freeform 12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32" name="Freeform 13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" name="Freeform 14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" name="Freeform 15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" name="Freeform 16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" name="Freeform 17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" name="Freeform 18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" name="Freeform 19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" name="Freeform 20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" name="Freeform 21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" name="Freeform 22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" name="Freeform 23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" name="Freeform 24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" name="Freeform 25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" name="Freeform 26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" name="Freeform 27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6" name="Freeform 29"/>
            <p:cNvSpPr>
              <a:spLocks/>
            </p:cNvSpPr>
            <p:nvPr/>
          </p:nvSpPr>
          <p:spPr bwMode="auto">
            <a:xfrm>
              <a:off x="4224" y="2179"/>
              <a:ext cx="515" cy="557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480" y="160"/>
                </a:cxn>
                <a:cxn ang="0">
                  <a:pos x="272" y="13"/>
                </a:cxn>
                <a:cxn ang="0">
                  <a:pos x="80" y="237"/>
                </a:cxn>
                <a:cxn ang="0">
                  <a:pos x="0" y="557"/>
                </a:cxn>
              </a:cxnLst>
              <a:rect l="0" t="0" r="r" b="b"/>
              <a:pathLst>
                <a:path w="515" h="557">
                  <a:moveTo>
                    <a:pt x="480" y="192"/>
                  </a:moveTo>
                  <a:cubicBezTo>
                    <a:pt x="483" y="187"/>
                    <a:pt x="515" y="190"/>
                    <a:pt x="480" y="160"/>
                  </a:cubicBezTo>
                  <a:cubicBezTo>
                    <a:pt x="445" y="130"/>
                    <a:pt x="339" y="0"/>
                    <a:pt x="272" y="13"/>
                  </a:cubicBezTo>
                  <a:cubicBezTo>
                    <a:pt x="205" y="26"/>
                    <a:pt x="125" y="146"/>
                    <a:pt x="80" y="237"/>
                  </a:cubicBezTo>
                  <a:cubicBezTo>
                    <a:pt x="35" y="328"/>
                    <a:pt x="17" y="490"/>
                    <a:pt x="0" y="55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7" name="Freeform 30"/>
            <p:cNvSpPr>
              <a:spLocks/>
            </p:cNvSpPr>
            <p:nvPr/>
          </p:nvSpPr>
          <p:spPr bwMode="auto">
            <a:xfrm>
              <a:off x="4176" y="2112"/>
              <a:ext cx="56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304"/>
                </a:cxn>
                <a:cxn ang="0">
                  <a:pos x="48" y="640"/>
                </a:cxn>
              </a:cxnLst>
              <a:rect l="0" t="0" r="r" b="b"/>
              <a:pathLst>
                <a:path w="56" h="640">
                  <a:moveTo>
                    <a:pt x="0" y="0"/>
                  </a:moveTo>
                  <a:cubicBezTo>
                    <a:pt x="5" y="51"/>
                    <a:pt x="40" y="197"/>
                    <a:pt x="48" y="304"/>
                  </a:cubicBezTo>
                  <a:cubicBezTo>
                    <a:pt x="56" y="411"/>
                    <a:pt x="40" y="516"/>
                    <a:pt x="48" y="64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9" name="Freeform 40"/>
            <p:cNvSpPr>
              <a:spLocks/>
            </p:cNvSpPr>
            <p:nvPr/>
          </p:nvSpPr>
          <p:spPr bwMode="auto">
            <a:xfrm>
              <a:off x="4224" y="2208"/>
              <a:ext cx="416" cy="515"/>
            </a:xfrm>
            <a:custGeom>
              <a:avLst/>
              <a:gdLst/>
              <a:ahLst/>
              <a:cxnLst>
                <a:cxn ang="0">
                  <a:pos x="384" y="211"/>
                </a:cxn>
                <a:cxn ang="0">
                  <a:pos x="384" y="179"/>
                </a:cxn>
                <a:cxn ang="0">
                  <a:pos x="192" y="3"/>
                </a:cxn>
                <a:cxn ang="0">
                  <a:pos x="37" y="195"/>
                </a:cxn>
                <a:cxn ang="0">
                  <a:pos x="0" y="515"/>
                </a:cxn>
              </a:cxnLst>
              <a:rect l="0" t="0" r="r" b="b"/>
              <a:pathLst>
                <a:path w="416" h="515">
                  <a:moveTo>
                    <a:pt x="384" y="211"/>
                  </a:moveTo>
                  <a:cubicBezTo>
                    <a:pt x="387" y="206"/>
                    <a:pt x="416" y="214"/>
                    <a:pt x="384" y="179"/>
                  </a:cubicBezTo>
                  <a:cubicBezTo>
                    <a:pt x="352" y="144"/>
                    <a:pt x="250" y="0"/>
                    <a:pt x="192" y="3"/>
                  </a:cubicBezTo>
                  <a:cubicBezTo>
                    <a:pt x="134" y="6"/>
                    <a:pt x="69" y="110"/>
                    <a:pt x="37" y="195"/>
                  </a:cubicBezTo>
                  <a:cubicBezTo>
                    <a:pt x="5" y="280"/>
                    <a:pt x="8" y="448"/>
                    <a:pt x="0" y="515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0" name="Freeform 41"/>
            <p:cNvSpPr>
              <a:spLocks/>
            </p:cNvSpPr>
            <p:nvPr/>
          </p:nvSpPr>
          <p:spPr bwMode="auto">
            <a:xfrm>
              <a:off x="4224" y="2347"/>
              <a:ext cx="344" cy="389"/>
            </a:xfrm>
            <a:custGeom>
              <a:avLst/>
              <a:gdLst/>
              <a:ahLst/>
              <a:cxnLst>
                <a:cxn ang="0">
                  <a:pos x="320" y="149"/>
                </a:cxn>
                <a:cxn ang="0">
                  <a:pos x="320" y="165"/>
                </a:cxn>
                <a:cxn ang="0">
                  <a:pos x="176" y="5"/>
                </a:cxn>
                <a:cxn ang="0">
                  <a:pos x="80" y="133"/>
                </a:cxn>
                <a:cxn ang="0">
                  <a:pos x="0" y="389"/>
                </a:cxn>
              </a:cxnLst>
              <a:rect l="0" t="0" r="r" b="b"/>
              <a:pathLst>
                <a:path w="344" h="389">
                  <a:moveTo>
                    <a:pt x="320" y="149"/>
                  </a:moveTo>
                  <a:cubicBezTo>
                    <a:pt x="317" y="152"/>
                    <a:pt x="344" y="189"/>
                    <a:pt x="320" y="165"/>
                  </a:cubicBezTo>
                  <a:cubicBezTo>
                    <a:pt x="296" y="141"/>
                    <a:pt x="216" y="10"/>
                    <a:pt x="176" y="5"/>
                  </a:cubicBezTo>
                  <a:cubicBezTo>
                    <a:pt x="136" y="0"/>
                    <a:pt x="109" y="69"/>
                    <a:pt x="80" y="133"/>
                  </a:cubicBezTo>
                  <a:cubicBezTo>
                    <a:pt x="51" y="197"/>
                    <a:pt x="17" y="336"/>
                    <a:pt x="0" y="38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2" name="Group 51"/>
            <p:cNvGrpSpPr>
              <a:grpSpLocks/>
            </p:cNvGrpSpPr>
            <p:nvPr/>
          </p:nvGrpSpPr>
          <p:grpSpPr bwMode="auto">
            <a:xfrm>
              <a:off x="4608" y="2301"/>
              <a:ext cx="240" cy="287"/>
              <a:chOff x="3744" y="1920"/>
              <a:chExt cx="664" cy="696"/>
            </a:xfrm>
          </p:grpSpPr>
          <p:grpSp>
            <p:nvGrpSpPr>
              <p:cNvPr id="696" name="Group 5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713" name="Freeform 5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4" name="Freeform 5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97" name="Freeform 5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" name="Freeform 5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9" name="Freeform 5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" name="Freeform 5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" name="Freeform 5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2" name="Freeform 6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3" name="Freeform 6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4" name="Freeform 6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5" name="Freeform 6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" name="Freeform 6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" name="Freeform 6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8" name="Freeform 6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9" name="Freeform 6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" name="Freeform 6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" name="Freeform 6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3" name="Group 71"/>
            <p:cNvGrpSpPr>
              <a:grpSpLocks/>
            </p:cNvGrpSpPr>
            <p:nvPr/>
          </p:nvGrpSpPr>
          <p:grpSpPr bwMode="auto">
            <a:xfrm>
              <a:off x="4464" y="2253"/>
              <a:ext cx="240" cy="287"/>
              <a:chOff x="3744" y="1920"/>
              <a:chExt cx="664" cy="696"/>
            </a:xfrm>
          </p:grpSpPr>
          <p:grpSp>
            <p:nvGrpSpPr>
              <p:cNvPr id="677" name="Group 7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694" name="Freeform 7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5" name="Freeform 7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8" name="Freeform 7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9" name="Freeform 7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0" name="Freeform 7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1" name="Freeform 7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" name="Freeform 7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" name="Freeform 8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" name="Freeform 8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5" name="Freeform 8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" name="Freeform 8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" name="Freeform 8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" name="Freeform 8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" name="Freeform 8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" name="Freeform 8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" name="Freeform 8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" name="Freeform 8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4" name="Freeform 91"/>
            <p:cNvSpPr>
              <a:spLocks/>
            </p:cNvSpPr>
            <p:nvPr/>
          </p:nvSpPr>
          <p:spPr bwMode="auto">
            <a:xfrm rot="2801507">
              <a:off x="3999" y="2346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" name="Freeform 92"/>
            <p:cNvSpPr>
              <a:spLocks/>
            </p:cNvSpPr>
            <p:nvPr/>
          </p:nvSpPr>
          <p:spPr bwMode="auto">
            <a:xfrm rot="2801507">
              <a:off x="3984" y="2592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" name="Freeform 93"/>
            <p:cNvSpPr>
              <a:spLocks/>
            </p:cNvSpPr>
            <p:nvPr/>
          </p:nvSpPr>
          <p:spPr bwMode="auto">
            <a:xfrm rot="9276658">
              <a:off x="4176" y="2544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51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578"/>
            <a:ext cx="786992" cy="1214422"/>
          </a:xfrm>
          <a:prstGeom prst="rect">
            <a:avLst/>
          </a:prstGeom>
          <a:noFill/>
        </p:spPr>
      </p:pic>
      <p:pic>
        <p:nvPicPr>
          <p:cNvPr id="753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754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3578"/>
            <a:ext cx="786992" cy="1214422"/>
          </a:xfrm>
          <a:prstGeom prst="rect">
            <a:avLst/>
          </a:prstGeom>
          <a:noFill/>
        </p:spPr>
      </p:pic>
      <p:pic>
        <p:nvPicPr>
          <p:cNvPr id="755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756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757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758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759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760" name="Picture 7" descr="D:\МГПИ\методика ФЭМП\игра 2\Карта 9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761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762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1285860"/>
            <a:ext cx="1730375" cy="2670175"/>
          </a:xfrm>
          <a:prstGeom prst="rect">
            <a:avLst/>
          </a:prstGeom>
          <a:noFill/>
        </p:spPr>
      </p:pic>
      <p:sp>
        <p:nvSpPr>
          <p:cNvPr id="763" name="TextBox 762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ягодок земляники?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418716">
            <a:off x="1968838" y="1117832"/>
            <a:ext cx="2057400" cy="1960563"/>
            <a:chOff x="3792" y="1920"/>
            <a:chExt cx="1056" cy="897"/>
          </a:xfrm>
        </p:grpSpPr>
        <p:sp>
          <p:nvSpPr>
            <p:cNvPr id="481" name="Freeform 5"/>
            <p:cNvSpPr>
              <a:spLocks/>
            </p:cNvSpPr>
            <p:nvPr/>
          </p:nvSpPr>
          <p:spPr bwMode="auto">
            <a:xfrm rot="13937627">
              <a:off x="3919" y="2177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" name="Freeform 6"/>
            <p:cNvSpPr>
              <a:spLocks/>
            </p:cNvSpPr>
            <p:nvPr/>
          </p:nvSpPr>
          <p:spPr bwMode="auto">
            <a:xfrm rot="13937627">
              <a:off x="3871" y="2465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3" name="Freeform 7"/>
            <p:cNvSpPr>
              <a:spLocks/>
            </p:cNvSpPr>
            <p:nvPr/>
          </p:nvSpPr>
          <p:spPr bwMode="auto">
            <a:xfrm rot="-1343585">
              <a:off x="4176" y="1968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4" name="Freeform 8"/>
            <p:cNvSpPr>
              <a:spLocks/>
            </p:cNvSpPr>
            <p:nvPr/>
          </p:nvSpPr>
          <p:spPr bwMode="auto">
            <a:xfrm rot="2801507">
              <a:off x="3720" y="1992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464" y="2493"/>
              <a:ext cx="240" cy="287"/>
              <a:chOff x="3744" y="1920"/>
              <a:chExt cx="664" cy="69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568" name="Freeform 11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9" name="Freeform 12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52" name="Freeform 13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" name="Freeform 14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" name="Freeform 15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" name="Freeform 16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" name="Freeform 17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" name="Freeform 18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" name="Freeform 19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" name="Freeform 20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" name="Freeform 21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1" name="Freeform 22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2" name="Freeform 23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" name="Freeform 24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" name="Freeform 25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5" name="Freeform 26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6" name="Freeform 27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7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6" name="Freeform 29"/>
            <p:cNvSpPr>
              <a:spLocks/>
            </p:cNvSpPr>
            <p:nvPr/>
          </p:nvSpPr>
          <p:spPr bwMode="auto">
            <a:xfrm>
              <a:off x="4224" y="2179"/>
              <a:ext cx="515" cy="557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480" y="160"/>
                </a:cxn>
                <a:cxn ang="0">
                  <a:pos x="272" y="13"/>
                </a:cxn>
                <a:cxn ang="0">
                  <a:pos x="80" y="237"/>
                </a:cxn>
                <a:cxn ang="0">
                  <a:pos x="0" y="557"/>
                </a:cxn>
              </a:cxnLst>
              <a:rect l="0" t="0" r="r" b="b"/>
              <a:pathLst>
                <a:path w="515" h="557">
                  <a:moveTo>
                    <a:pt x="480" y="192"/>
                  </a:moveTo>
                  <a:cubicBezTo>
                    <a:pt x="483" y="187"/>
                    <a:pt x="515" y="190"/>
                    <a:pt x="480" y="160"/>
                  </a:cubicBezTo>
                  <a:cubicBezTo>
                    <a:pt x="445" y="130"/>
                    <a:pt x="339" y="0"/>
                    <a:pt x="272" y="13"/>
                  </a:cubicBezTo>
                  <a:cubicBezTo>
                    <a:pt x="205" y="26"/>
                    <a:pt x="125" y="146"/>
                    <a:pt x="80" y="237"/>
                  </a:cubicBezTo>
                  <a:cubicBezTo>
                    <a:pt x="35" y="328"/>
                    <a:pt x="17" y="490"/>
                    <a:pt x="0" y="55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7" name="Freeform 30"/>
            <p:cNvSpPr>
              <a:spLocks/>
            </p:cNvSpPr>
            <p:nvPr/>
          </p:nvSpPr>
          <p:spPr bwMode="auto">
            <a:xfrm>
              <a:off x="4176" y="2112"/>
              <a:ext cx="56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304"/>
                </a:cxn>
                <a:cxn ang="0">
                  <a:pos x="48" y="640"/>
                </a:cxn>
              </a:cxnLst>
              <a:rect l="0" t="0" r="r" b="b"/>
              <a:pathLst>
                <a:path w="56" h="640">
                  <a:moveTo>
                    <a:pt x="0" y="0"/>
                  </a:moveTo>
                  <a:cubicBezTo>
                    <a:pt x="5" y="51"/>
                    <a:pt x="40" y="197"/>
                    <a:pt x="48" y="304"/>
                  </a:cubicBezTo>
                  <a:cubicBezTo>
                    <a:pt x="56" y="411"/>
                    <a:pt x="40" y="516"/>
                    <a:pt x="48" y="64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9" name="Freeform 40"/>
            <p:cNvSpPr>
              <a:spLocks/>
            </p:cNvSpPr>
            <p:nvPr/>
          </p:nvSpPr>
          <p:spPr bwMode="auto">
            <a:xfrm>
              <a:off x="4224" y="2208"/>
              <a:ext cx="416" cy="515"/>
            </a:xfrm>
            <a:custGeom>
              <a:avLst/>
              <a:gdLst/>
              <a:ahLst/>
              <a:cxnLst>
                <a:cxn ang="0">
                  <a:pos x="384" y="211"/>
                </a:cxn>
                <a:cxn ang="0">
                  <a:pos x="384" y="179"/>
                </a:cxn>
                <a:cxn ang="0">
                  <a:pos x="192" y="3"/>
                </a:cxn>
                <a:cxn ang="0">
                  <a:pos x="37" y="195"/>
                </a:cxn>
                <a:cxn ang="0">
                  <a:pos x="0" y="515"/>
                </a:cxn>
              </a:cxnLst>
              <a:rect l="0" t="0" r="r" b="b"/>
              <a:pathLst>
                <a:path w="416" h="515">
                  <a:moveTo>
                    <a:pt x="384" y="211"/>
                  </a:moveTo>
                  <a:cubicBezTo>
                    <a:pt x="387" y="206"/>
                    <a:pt x="416" y="214"/>
                    <a:pt x="384" y="179"/>
                  </a:cubicBezTo>
                  <a:cubicBezTo>
                    <a:pt x="352" y="144"/>
                    <a:pt x="250" y="0"/>
                    <a:pt x="192" y="3"/>
                  </a:cubicBezTo>
                  <a:cubicBezTo>
                    <a:pt x="134" y="6"/>
                    <a:pt x="69" y="110"/>
                    <a:pt x="37" y="195"/>
                  </a:cubicBezTo>
                  <a:cubicBezTo>
                    <a:pt x="5" y="280"/>
                    <a:pt x="8" y="448"/>
                    <a:pt x="0" y="515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0" name="Freeform 41"/>
            <p:cNvSpPr>
              <a:spLocks/>
            </p:cNvSpPr>
            <p:nvPr/>
          </p:nvSpPr>
          <p:spPr bwMode="auto">
            <a:xfrm>
              <a:off x="4224" y="2347"/>
              <a:ext cx="344" cy="389"/>
            </a:xfrm>
            <a:custGeom>
              <a:avLst/>
              <a:gdLst/>
              <a:ahLst/>
              <a:cxnLst>
                <a:cxn ang="0">
                  <a:pos x="320" y="149"/>
                </a:cxn>
                <a:cxn ang="0">
                  <a:pos x="320" y="165"/>
                </a:cxn>
                <a:cxn ang="0">
                  <a:pos x="176" y="5"/>
                </a:cxn>
                <a:cxn ang="0">
                  <a:pos x="80" y="133"/>
                </a:cxn>
                <a:cxn ang="0">
                  <a:pos x="0" y="389"/>
                </a:cxn>
              </a:cxnLst>
              <a:rect l="0" t="0" r="r" b="b"/>
              <a:pathLst>
                <a:path w="344" h="389">
                  <a:moveTo>
                    <a:pt x="320" y="149"/>
                  </a:moveTo>
                  <a:cubicBezTo>
                    <a:pt x="317" y="152"/>
                    <a:pt x="344" y="189"/>
                    <a:pt x="320" y="165"/>
                  </a:cubicBezTo>
                  <a:cubicBezTo>
                    <a:pt x="296" y="141"/>
                    <a:pt x="216" y="10"/>
                    <a:pt x="176" y="5"/>
                  </a:cubicBezTo>
                  <a:cubicBezTo>
                    <a:pt x="136" y="0"/>
                    <a:pt x="109" y="69"/>
                    <a:pt x="80" y="133"/>
                  </a:cubicBezTo>
                  <a:cubicBezTo>
                    <a:pt x="51" y="197"/>
                    <a:pt x="17" y="336"/>
                    <a:pt x="0" y="38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4608" y="2301"/>
              <a:ext cx="240" cy="287"/>
              <a:chOff x="3744" y="1920"/>
              <a:chExt cx="664" cy="696"/>
            </a:xfrm>
          </p:grpSpPr>
          <p:grpSp>
            <p:nvGrpSpPr>
              <p:cNvPr id="6" name="Group 5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533" name="Freeform 5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" name="Freeform 5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7" name="Freeform 5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" name="Freeform 5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" name="Freeform 5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" name="Freeform 5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" name="Freeform 5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" name="Freeform 6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" name="Freeform 6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" name="Freeform 6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" name="Freeform 6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" name="Freeform 6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" name="Freeform 6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" name="Freeform 6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" name="Freeform 6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0" name="Freeform 6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1" name="Freeform 6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4464" y="2253"/>
              <a:ext cx="240" cy="287"/>
              <a:chOff x="3744" y="1920"/>
              <a:chExt cx="664" cy="696"/>
            </a:xfrm>
          </p:grpSpPr>
          <p:grpSp>
            <p:nvGrpSpPr>
              <p:cNvPr id="8" name="Group 7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514" name="Freeform 7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" name="Freeform 7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98" name="Freeform 7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9" name="Freeform 7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0" name="Freeform 7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" name="Freeform 7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" name="Freeform 7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" name="Freeform 8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" name="Freeform 8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" name="Freeform 8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6" name="Freeform 8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7" name="Freeform 8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8" name="Freeform 8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9" name="Freeform 8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0" name="Freeform 8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1" name="Freeform 8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" name="Freeform 8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4" name="Freeform 91"/>
            <p:cNvSpPr>
              <a:spLocks/>
            </p:cNvSpPr>
            <p:nvPr/>
          </p:nvSpPr>
          <p:spPr bwMode="auto">
            <a:xfrm rot="2801507">
              <a:off x="3999" y="2346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" name="Freeform 92"/>
            <p:cNvSpPr>
              <a:spLocks/>
            </p:cNvSpPr>
            <p:nvPr/>
          </p:nvSpPr>
          <p:spPr bwMode="auto">
            <a:xfrm rot="2801507">
              <a:off x="3984" y="2592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6" name="Freeform 93"/>
            <p:cNvSpPr>
              <a:spLocks/>
            </p:cNvSpPr>
            <p:nvPr/>
          </p:nvSpPr>
          <p:spPr bwMode="auto">
            <a:xfrm rot="9276658">
              <a:off x="4176" y="2544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 rot="418716">
            <a:off x="111482" y="903517"/>
            <a:ext cx="2057400" cy="1960563"/>
            <a:chOff x="3792" y="1920"/>
            <a:chExt cx="1056" cy="897"/>
          </a:xfrm>
        </p:grpSpPr>
        <p:sp>
          <p:nvSpPr>
            <p:cNvPr id="571" name="Freeform 5"/>
            <p:cNvSpPr>
              <a:spLocks/>
            </p:cNvSpPr>
            <p:nvPr/>
          </p:nvSpPr>
          <p:spPr bwMode="auto">
            <a:xfrm rot="13937627">
              <a:off x="3919" y="2177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2" name="Freeform 6"/>
            <p:cNvSpPr>
              <a:spLocks/>
            </p:cNvSpPr>
            <p:nvPr/>
          </p:nvSpPr>
          <p:spPr bwMode="auto">
            <a:xfrm rot="13937627">
              <a:off x="3871" y="2465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" name="Freeform 7"/>
            <p:cNvSpPr>
              <a:spLocks/>
            </p:cNvSpPr>
            <p:nvPr/>
          </p:nvSpPr>
          <p:spPr bwMode="auto">
            <a:xfrm rot="-1343585">
              <a:off x="4176" y="1968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4" name="Freeform 8"/>
            <p:cNvSpPr>
              <a:spLocks/>
            </p:cNvSpPr>
            <p:nvPr/>
          </p:nvSpPr>
          <p:spPr bwMode="auto">
            <a:xfrm rot="2801507">
              <a:off x="3720" y="1992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464" y="2493"/>
              <a:ext cx="240" cy="287"/>
              <a:chOff x="3744" y="1920"/>
              <a:chExt cx="664" cy="696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658" name="Freeform 11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9" name="Freeform 12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42" name="Freeform 13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3" name="Freeform 14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4" name="Freeform 15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" name="Freeform 16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" name="Freeform 17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" name="Freeform 18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" name="Freeform 19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" name="Freeform 20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" name="Freeform 21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1" name="Freeform 22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2" name="Freeform 23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3" name="Freeform 24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" name="Freeform 25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" name="Freeform 26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" name="Freeform 27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6" name="Freeform 29"/>
            <p:cNvSpPr>
              <a:spLocks/>
            </p:cNvSpPr>
            <p:nvPr/>
          </p:nvSpPr>
          <p:spPr bwMode="auto">
            <a:xfrm>
              <a:off x="4224" y="2179"/>
              <a:ext cx="515" cy="557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480" y="160"/>
                </a:cxn>
                <a:cxn ang="0">
                  <a:pos x="272" y="13"/>
                </a:cxn>
                <a:cxn ang="0">
                  <a:pos x="80" y="237"/>
                </a:cxn>
                <a:cxn ang="0">
                  <a:pos x="0" y="557"/>
                </a:cxn>
              </a:cxnLst>
              <a:rect l="0" t="0" r="r" b="b"/>
              <a:pathLst>
                <a:path w="515" h="557">
                  <a:moveTo>
                    <a:pt x="480" y="192"/>
                  </a:moveTo>
                  <a:cubicBezTo>
                    <a:pt x="483" y="187"/>
                    <a:pt x="515" y="190"/>
                    <a:pt x="480" y="160"/>
                  </a:cubicBezTo>
                  <a:cubicBezTo>
                    <a:pt x="445" y="130"/>
                    <a:pt x="339" y="0"/>
                    <a:pt x="272" y="13"/>
                  </a:cubicBezTo>
                  <a:cubicBezTo>
                    <a:pt x="205" y="26"/>
                    <a:pt x="125" y="146"/>
                    <a:pt x="80" y="237"/>
                  </a:cubicBezTo>
                  <a:cubicBezTo>
                    <a:pt x="35" y="328"/>
                    <a:pt x="17" y="490"/>
                    <a:pt x="0" y="55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7" name="Freeform 30"/>
            <p:cNvSpPr>
              <a:spLocks/>
            </p:cNvSpPr>
            <p:nvPr/>
          </p:nvSpPr>
          <p:spPr bwMode="auto">
            <a:xfrm>
              <a:off x="4176" y="2112"/>
              <a:ext cx="56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304"/>
                </a:cxn>
                <a:cxn ang="0">
                  <a:pos x="48" y="640"/>
                </a:cxn>
              </a:cxnLst>
              <a:rect l="0" t="0" r="r" b="b"/>
              <a:pathLst>
                <a:path w="56" h="640">
                  <a:moveTo>
                    <a:pt x="0" y="0"/>
                  </a:moveTo>
                  <a:cubicBezTo>
                    <a:pt x="5" y="51"/>
                    <a:pt x="40" y="197"/>
                    <a:pt x="48" y="304"/>
                  </a:cubicBezTo>
                  <a:cubicBezTo>
                    <a:pt x="56" y="411"/>
                    <a:pt x="40" y="516"/>
                    <a:pt x="48" y="64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9" name="Freeform 40"/>
            <p:cNvSpPr>
              <a:spLocks/>
            </p:cNvSpPr>
            <p:nvPr/>
          </p:nvSpPr>
          <p:spPr bwMode="auto">
            <a:xfrm>
              <a:off x="4224" y="2208"/>
              <a:ext cx="416" cy="515"/>
            </a:xfrm>
            <a:custGeom>
              <a:avLst/>
              <a:gdLst/>
              <a:ahLst/>
              <a:cxnLst>
                <a:cxn ang="0">
                  <a:pos x="384" y="211"/>
                </a:cxn>
                <a:cxn ang="0">
                  <a:pos x="384" y="179"/>
                </a:cxn>
                <a:cxn ang="0">
                  <a:pos x="192" y="3"/>
                </a:cxn>
                <a:cxn ang="0">
                  <a:pos x="37" y="195"/>
                </a:cxn>
                <a:cxn ang="0">
                  <a:pos x="0" y="515"/>
                </a:cxn>
              </a:cxnLst>
              <a:rect l="0" t="0" r="r" b="b"/>
              <a:pathLst>
                <a:path w="416" h="515">
                  <a:moveTo>
                    <a:pt x="384" y="211"/>
                  </a:moveTo>
                  <a:cubicBezTo>
                    <a:pt x="387" y="206"/>
                    <a:pt x="416" y="214"/>
                    <a:pt x="384" y="179"/>
                  </a:cubicBezTo>
                  <a:cubicBezTo>
                    <a:pt x="352" y="144"/>
                    <a:pt x="250" y="0"/>
                    <a:pt x="192" y="3"/>
                  </a:cubicBezTo>
                  <a:cubicBezTo>
                    <a:pt x="134" y="6"/>
                    <a:pt x="69" y="110"/>
                    <a:pt x="37" y="195"/>
                  </a:cubicBezTo>
                  <a:cubicBezTo>
                    <a:pt x="5" y="280"/>
                    <a:pt x="8" y="448"/>
                    <a:pt x="0" y="515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0" name="Freeform 41"/>
            <p:cNvSpPr>
              <a:spLocks/>
            </p:cNvSpPr>
            <p:nvPr/>
          </p:nvSpPr>
          <p:spPr bwMode="auto">
            <a:xfrm>
              <a:off x="4224" y="2347"/>
              <a:ext cx="344" cy="389"/>
            </a:xfrm>
            <a:custGeom>
              <a:avLst/>
              <a:gdLst/>
              <a:ahLst/>
              <a:cxnLst>
                <a:cxn ang="0">
                  <a:pos x="320" y="149"/>
                </a:cxn>
                <a:cxn ang="0">
                  <a:pos x="320" y="165"/>
                </a:cxn>
                <a:cxn ang="0">
                  <a:pos x="176" y="5"/>
                </a:cxn>
                <a:cxn ang="0">
                  <a:pos x="80" y="133"/>
                </a:cxn>
                <a:cxn ang="0">
                  <a:pos x="0" y="389"/>
                </a:cxn>
              </a:cxnLst>
              <a:rect l="0" t="0" r="r" b="b"/>
              <a:pathLst>
                <a:path w="344" h="389">
                  <a:moveTo>
                    <a:pt x="320" y="149"/>
                  </a:moveTo>
                  <a:cubicBezTo>
                    <a:pt x="317" y="152"/>
                    <a:pt x="344" y="189"/>
                    <a:pt x="320" y="165"/>
                  </a:cubicBezTo>
                  <a:cubicBezTo>
                    <a:pt x="296" y="141"/>
                    <a:pt x="216" y="10"/>
                    <a:pt x="176" y="5"/>
                  </a:cubicBezTo>
                  <a:cubicBezTo>
                    <a:pt x="136" y="0"/>
                    <a:pt x="109" y="69"/>
                    <a:pt x="80" y="133"/>
                  </a:cubicBezTo>
                  <a:cubicBezTo>
                    <a:pt x="51" y="197"/>
                    <a:pt x="17" y="336"/>
                    <a:pt x="0" y="38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4608" y="2301"/>
              <a:ext cx="240" cy="287"/>
              <a:chOff x="3744" y="1920"/>
              <a:chExt cx="664" cy="696"/>
            </a:xfrm>
          </p:grpSpPr>
          <p:grpSp>
            <p:nvGrpSpPr>
              <p:cNvPr id="13" name="Group 5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623" name="Freeform 5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" name="Freeform 5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07" name="Freeform 5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" name="Freeform 5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9" name="Freeform 5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0" name="Freeform 5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1" name="Freeform 5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" name="Freeform 6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" name="Freeform 6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" name="Freeform 6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" name="Freeform 6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" name="Freeform 6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" name="Freeform 6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" name="Freeform 6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" name="Freeform 6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" name="Freeform 6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" name="Freeform 6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71"/>
            <p:cNvGrpSpPr>
              <a:grpSpLocks/>
            </p:cNvGrpSpPr>
            <p:nvPr/>
          </p:nvGrpSpPr>
          <p:grpSpPr bwMode="auto">
            <a:xfrm>
              <a:off x="4464" y="2253"/>
              <a:ext cx="240" cy="287"/>
              <a:chOff x="3744" y="1920"/>
              <a:chExt cx="664" cy="696"/>
            </a:xfrm>
          </p:grpSpPr>
          <p:grpSp>
            <p:nvGrpSpPr>
              <p:cNvPr id="15" name="Group 7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604" name="Freeform 7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" name="Freeform 7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88" name="Freeform 7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" name="Freeform 7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" name="Freeform 7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1" name="Freeform 7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" name="Freeform 7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" name="Freeform 8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" name="Freeform 8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" name="Freeform 8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6" name="Freeform 8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" name="Freeform 8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8" name="Freeform 8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" name="Freeform 8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0" name="Freeform 8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1" name="Freeform 8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" name="Freeform 8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3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4" name="Freeform 91"/>
            <p:cNvSpPr>
              <a:spLocks/>
            </p:cNvSpPr>
            <p:nvPr/>
          </p:nvSpPr>
          <p:spPr bwMode="auto">
            <a:xfrm rot="2801507">
              <a:off x="3999" y="2346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5" name="Freeform 92"/>
            <p:cNvSpPr>
              <a:spLocks/>
            </p:cNvSpPr>
            <p:nvPr/>
          </p:nvSpPr>
          <p:spPr bwMode="auto">
            <a:xfrm rot="2801507">
              <a:off x="3984" y="2592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6" name="Freeform 93"/>
            <p:cNvSpPr>
              <a:spLocks/>
            </p:cNvSpPr>
            <p:nvPr/>
          </p:nvSpPr>
          <p:spPr bwMode="auto">
            <a:xfrm rot="9276658">
              <a:off x="4176" y="2544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 rot="418716">
            <a:off x="897268" y="2832343"/>
            <a:ext cx="2057400" cy="1960563"/>
            <a:chOff x="3792" y="1920"/>
            <a:chExt cx="1056" cy="897"/>
          </a:xfrm>
        </p:grpSpPr>
        <p:sp>
          <p:nvSpPr>
            <p:cNvPr id="661" name="Freeform 5"/>
            <p:cNvSpPr>
              <a:spLocks/>
            </p:cNvSpPr>
            <p:nvPr/>
          </p:nvSpPr>
          <p:spPr bwMode="auto">
            <a:xfrm rot="13937627">
              <a:off x="3919" y="2177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2" name="Freeform 6"/>
            <p:cNvSpPr>
              <a:spLocks/>
            </p:cNvSpPr>
            <p:nvPr/>
          </p:nvSpPr>
          <p:spPr bwMode="auto">
            <a:xfrm rot="13937627">
              <a:off x="3871" y="2465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3" name="Freeform 7"/>
            <p:cNvSpPr>
              <a:spLocks/>
            </p:cNvSpPr>
            <p:nvPr/>
          </p:nvSpPr>
          <p:spPr bwMode="auto">
            <a:xfrm rot="-1343585">
              <a:off x="4176" y="1968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4" name="Freeform 8"/>
            <p:cNvSpPr>
              <a:spLocks/>
            </p:cNvSpPr>
            <p:nvPr/>
          </p:nvSpPr>
          <p:spPr bwMode="auto">
            <a:xfrm rot="2801507">
              <a:off x="3720" y="1992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4464" y="2493"/>
              <a:ext cx="240" cy="287"/>
              <a:chOff x="3744" y="1920"/>
              <a:chExt cx="664" cy="696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748" name="Freeform 11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9" name="Freeform 12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32" name="Freeform 13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" name="Freeform 14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" name="Freeform 15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" name="Freeform 16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" name="Freeform 17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" name="Freeform 18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" name="Freeform 19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" name="Freeform 20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" name="Freeform 21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" name="Freeform 22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" name="Freeform 23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" name="Freeform 24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" name="Freeform 25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" name="Freeform 26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" name="Freeform 27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6" name="Freeform 29"/>
            <p:cNvSpPr>
              <a:spLocks/>
            </p:cNvSpPr>
            <p:nvPr/>
          </p:nvSpPr>
          <p:spPr bwMode="auto">
            <a:xfrm>
              <a:off x="4224" y="2179"/>
              <a:ext cx="515" cy="557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480" y="160"/>
                </a:cxn>
                <a:cxn ang="0">
                  <a:pos x="272" y="13"/>
                </a:cxn>
                <a:cxn ang="0">
                  <a:pos x="80" y="237"/>
                </a:cxn>
                <a:cxn ang="0">
                  <a:pos x="0" y="557"/>
                </a:cxn>
              </a:cxnLst>
              <a:rect l="0" t="0" r="r" b="b"/>
              <a:pathLst>
                <a:path w="515" h="557">
                  <a:moveTo>
                    <a:pt x="480" y="192"/>
                  </a:moveTo>
                  <a:cubicBezTo>
                    <a:pt x="483" y="187"/>
                    <a:pt x="515" y="190"/>
                    <a:pt x="480" y="160"/>
                  </a:cubicBezTo>
                  <a:cubicBezTo>
                    <a:pt x="445" y="130"/>
                    <a:pt x="339" y="0"/>
                    <a:pt x="272" y="13"/>
                  </a:cubicBezTo>
                  <a:cubicBezTo>
                    <a:pt x="205" y="26"/>
                    <a:pt x="125" y="146"/>
                    <a:pt x="80" y="237"/>
                  </a:cubicBezTo>
                  <a:cubicBezTo>
                    <a:pt x="35" y="328"/>
                    <a:pt x="17" y="490"/>
                    <a:pt x="0" y="55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7" name="Freeform 30"/>
            <p:cNvSpPr>
              <a:spLocks/>
            </p:cNvSpPr>
            <p:nvPr/>
          </p:nvSpPr>
          <p:spPr bwMode="auto">
            <a:xfrm>
              <a:off x="4176" y="2112"/>
              <a:ext cx="56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304"/>
                </a:cxn>
                <a:cxn ang="0">
                  <a:pos x="48" y="640"/>
                </a:cxn>
              </a:cxnLst>
              <a:rect l="0" t="0" r="r" b="b"/>
              <a:pathLst>
                <a:path w="56" h="640">
                  <a:moveTo>
                    <a:pt x="0" y="0"/>
                  </a:moveTo>
                  <a:cubicBezTo>
                    <a:pt x="5" y="51"/>
                    <a:pt x="40" y="197"/>
                    <a:pt x="48" y="304"/>
                  </a:cubicBezTo>
                  <a:cubicBezTo>
                    <a:pt x="56" y="411"/>
                    <a:pt x="40" y="516"/>
                    <a:pt x="48" y="64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9" name="Freeform 40"/>
            <p:cNvSpPr>
              <a:spLocks/>
            </p:cNvSpPr>
            <p:nvPr/>
          </p:nvSpPr>
          <p:spPr bwMode="auto">
            <a:xfrm>
              <a:off x="4224" y="2208"/>
              <a:ext cx="416" cy="515"/>
            </a:xfrm>
            <a:custGeom>
              <a:avLst/>
              <a:gdLst/>
              <a:ahLst/>
              <a:cxnLst>
                <a:cxn ang="0">
                  <a:pos x="384" y="211"/>
                </a:cxn>
                <a:cxn ang="0">
                  <a:pos x="384" y="179"/>
                </a:cxn>
                <a:cxn ang="0">
                  <a:pos x="192" y="3"/>
                </a:cxn>
                <a:cxn ang="0">
                  <a:pos x="37" y="195"/>
                </a:cxn>
                <a:cxn ang="0">
                  <a:pos x="0" y="515"/>
                </a:cxn>
              </a:cxnLst>
              <a:rect l="0" t="0" r="r" b="b"/>
              <a:pathLst>
                <a:path w="416" h="515">
                  <a:moveTo>
                    <a:pt x="384" y="211"/>
                  </a:moveTo>
                  <a:cubicBezTo>
                    <a:pt x="387" y="206"/>
                    <a:pt x="416" y="214"/>
                    <a:pt x="384" y="179"/>
                  </a:cubicBezTo>
                  <a:cubicBezTo>
                    <a:pt x="352" y="144"/>
                    <a:pt x="250" y="0"/>
                    <a:pt x="192" y="3"/>
                  </a:cubicBezTo>
                  <a:cubicBezTo>
                    <a:pt x="134" y="6"/>
                    <a:pt x="69" y="110"/>
                    <a:pt x="37" y="195"/>
                  </a:cubicBezTo>
                  <a:cubicBezTo>
                    <a:pt x="5" y="280"/>
                    <a:pt x="8" y="448"/>
                    <a:pt x="0" y="515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0" name="Freeform 41"/>
            <p:cNvSpPr>
              <a:spLocks/>
            </p:cNvSpPr>
            <p:nvPr/>
          </p:nvSpPr>
          <p:spPr bwMode="auto">
            <a:xfrm>
              <a:off x="4224" y="2347"/>
              <a:ext cx="344" cy="389"/>
            </a:xfrm>
            <a:custGeom>
              <a:avLst/>
              <a:gdLst/>
              <a:ahLst/>
              <a:cxnLst>
                <a:cxn ang="0">
                  <a:pos x="320" y="149"/>
                </a:cxn>
                <a:cxn ang="0">
                  <a:pos x="320" y="165"/>
                </a:cxn>
                <a:cxn ang="0">
                  <a:pos x="176" y="5"/>
                </a:cxn>
                <a:cxn ang="0">
                  <a:pos x="80" y="133"/>
                </a:cxn>
                <a:cxn ang="0">
                  <a:pos x="0" y="389"/>
                </a:cxn>
              </a:cxnLst>
              <a:rect l="0" t="0" r="r" b="b"/>
              <a:pathLst>
                <a:path w="344" h="389">
                  <a:moveTo>
                    <a:pt x="320" y="149"/>
                  </a:moveTo>
                  <a:cubicBezTo>
                    <a:pt x="317" y="152"/>
                    <a:pt x="344" y="189"/>
                    <a:pt x="320" y="165"/>
                  </a:cubicBezTo>
                  <a:cubicBezTo>
                    <a:pt x="296" y="141"/>
                    <a:pt x="216" y="10"/>
                    <a:pt x="176" y="5"/>
                  </a:cubicBezTo>
                  <a:cubicBezTo>
                    <a:pt x="136" y="0"/>
                    <a:pt x="109" y="69"/>
                    <a:pt x="80" y="133"/>
                  </a:cubicBezTo>
                  <a:cubicBezTo>
                    <a:pt x="51" y="197"/>
                    <a:pt x="17" y="336"/>
                    <a:pt x="0" y="38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4608" y="2301"/>
              <a:ext cx="240" cy="287"/>
              <a:chOff x="3744" y="1920"/>
              <a:chExt cx="664" cy="696"/>
            </a:xfrm>
          </p:grpSpPr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713" name="Freeform 5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4" name="Freeform 5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97" name="Freeform 5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" name="Freeform 5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9" name="Freeform 5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" name="Freeform 5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" name="Freeform 5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2" name="Freeform 6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3" name="Freeform 6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4" name="Freeform 6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5" name="Freeform 6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" name="Freeform 6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" name="Freeform 6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8" name="Freeform 6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9" name="Freeform 6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" name="Freeform 6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" name="Freeform 6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Group 71"/>
            <p:cNvGrpSpPr>
              <a:grpSpLocks/>
            </p:cNvGrpSpPr>
            <p:nvPr/>
          </p:nvGrpSpPr>
          <p:grpSpPr bwMode="auto">
            <a:xfrm>
              <a:off x="4464" y="2253"/>
              <a:ext cx="240" cy="287"/>
              <a:chOff x="3744" y="1920"/>
              <a:chExt cx="664" cy="696"/>
            </a:xfrm>
          </p:grpSpPr>
          <p:grpSp>
            <p:nvGrpSpPr>
              <p:cNvPr id="22" name="Group 7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694" name="Freeform 7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5" name="Freeform 7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8" name="Freeform 7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9" name="Freeform 7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0" name="Freeform 7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1" name="Freeform 7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" name="Freeform 7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" name="Freeform 8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" name="Freeform 8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5" name="Freeform 8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" name="Freeform 8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" name="Freeform 8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" name="Freeform 8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" name="Freeform 8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" name="Freeform 8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" name="Freeform 8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" name="Freeform 8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4" name="Freeform 91"/>
            <p:cNvSpPr>
              <a:spLocks/>
            </p:cNvSpPr>
            <p:nvPr/>
          </p:nvSpPr>
          <p:spPr bwMode="auto">
            <a:xfrm rot="2801507">
              <a:off x="3999" y="2346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" name="Freeform 92"/>
            <p:cNvSpPr>
              <a:spLocks/>
            </p:cNvSpPr>
            <p:nvPr/>
          </p:nvSpPr>
          <p:spPr bwMode="auto">
            <a:xfrm rot="2801507">
              <a:off x="3984" y="2592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" name="Freeform 93"/>
            <p:cNvSpPr>
              <a:spLocks/>
            </p:cNvSpPr>
            <p:nvPr/>
          </p:nvSpPr>
          <p:spPr bwMode="auto">
            <a:xfrm rot="9276658">
              <a:off x="4176" y="2544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51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578"/>
            <a:ext cx="786992" cy="1214422"/>
          </a:xfrm>
          <a:prstGeom prst="rect">
            <a:avLst/>
          </a:prstGeom>
          <a:noFill/>
        </p:spPr>
      </p:pic>
      <p:pic>
        <p:nvPicPr>
          <p:cNvPr id="753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754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3578"/>
            <a:ext cx="786992" cy="1214422"/>
          </a:xfrm>
          <a:prstGeom prst="rect">
            <a:avLst/>
          </a:prstGeom>
          <a:noFill/>
        </p:spPr>
      </p:pic>
      <p:pic>
        <p:nvPicPr>
          <p:cNvPr id="755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756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757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758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759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760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761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763" name="TextBox 762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ягодок земляники?</a:t>
            </a:r>
            <a:endParaRPr lang="ru-RU" sz="2800" dirty="0"/>
          </a:p>
        </p:txBody>
      </p:sp>
      <p:pic>
        <p:nvPicPr>
          <p:cNvPr id="19458" name="Picture 2" descr="D:\МГПИ\методика ФЭМП\игра 2\Карта 9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70" y="1357298"/>
            <a:ext cx="1730375" cy="2670175"/>
          </a:xfrm>
          <a:prstGeom prst="rect">
            <a:avLst/>
          </a:prstGeom>
          <a:noFill/>
        </p:spPr>
      </p:pic>
      <p:pic>
        <p:nvPicPr>
          <p:cNvPr id="9218" name="Picture 2" descr="D:\МГПИ\методика ФЭМП\игра 2\Карта 9к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85" descr="j0299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101840" cy="3096449"/>
          </a:xfrm>
          <a:prstGeom prst="rect">
            <a:avLst/>
          </a:prstGeom>
          <a:noFill/>
        </p:spPr>
      </p:pic>
      <p:pic>
        <p:nvPicPr>
          <p:cNvPr id="1027" name="Picture 3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645390"/>
            <a:ext cx="785818" cy="1212610"/>
          </a:xfrm>
          <a:prstGeom prst="rect">
            <a:avLst/>
          </a:prstGeom>
          <a:noFill/>
        </p:spPr>
      </p:pic>
      <p:pic>
        <p:nvPicPr>
          <p:cNvPr id="1028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639229"/>
            <a:ext cx="789810" cy="1218771"/>
          </a:xfrm>
          <a:prstGeom prst="rect">
            <a:avLst/>
          </a:prstGeom>
          <a:noFill/>
        </p:spPr>
      </p:pic>
      <p:pic>
        <p:nvPicPr>
          <p:cNvPr id="1029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8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9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1030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11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1031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13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1032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1285860"/>
            <a:ext cx="1730375" cy="26701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снежинок?</a:t>
            </a:r>
            <a:endParaRPr lang="ru-RU" sz="2800" dirty="0"/>
          </a:p>
        </p:txBody>
      </p:sp>
      <p:pic>
        <p:nvPicPr>
          <p:cNvPr id="1026" name="Picture 2" descr="D:\МГПИ\методика ФЭМП\игра 2\Карта 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87"/>
          <p:cNvGrpSpPr>
            <a:grpSpLocks/>
          </p:cNvGrpSpPr>
          <p:nvPr/>
        </p:nvGrpSpPr>
        <p:grpSpPr bwMode="auto">
          <a:xfrm>
            <a:off x="571472" y="1571612"/>
            <a:ext cx="3357586" cy="3000396"/>
            <a:chOff x="576" y="1968"/>
            <a:chExt cx="1968" cy="1565"/>
          </a:xfrm>
        </p:grpSpPr>
        <p:grpSp>
          <p:nvGrpSpPr>
            <p:cNvPr id="5" name="Group 1291"/>
            <p:cNvGrpSpPr>
              <a:grpSpLocks/>
            </p:cNvGrpSpPr>
            <p:nvPr/>
          </p:nvGrpSpPr>
          <p:grpSpPr bwMode="auto">
            <a:xfrm>
              <a:off x="576" y="2256"/>
              <a:ext cx="1968" cy="1277"/>
              <a:chOff x="3408" y="2803"/>
              <a:chExt cx="1968" cy="1277"/>
            </a:xfrm>
          </p:grpSpPr>
          <p:grpSp>
            <p:nvGrpSpPr>
              <p:cNvPr id="39" name="Group 1292"/>
              <p:cNvGrpSpPr>
                <a:grpSpLocks/>
              </p:cNvGrpSpPr>
              <p:nvPr/>
            </p:nvGrpSpPr>
            <p:grpSpPr bwMode="auto">
              <a:xfrm>
                <a:off x="3408" y="2803"/>
                <a:ext cx="1968" cy="1277"/>
                <a:chOff x="192" y="2144"/>
                <a:chExt cx="2440" cy="1544"/>
              </a:xfrm>
            </p:grpSpPr>
            <p:sp>
              <p:nvSpPr>
                <p:cNvPr id="57" name="AutoShape 129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8" name="Freeform 129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/>
                  <a:ahLst/>
                  <a:cxnLst>
                    <a:cxn ang="0">
                      <a:pos x="0" y="1520"/>
                    </a:cxn>
                    <a:cxn ang="0">
                      <a:pos x="1120" y="384"/>
                    </a:cxn>
                    <a:cxn ang="0">
                      <a:pos x="1120" y="0"/>
                    </a:cxn>
                    <a:cxn ang="0">
                      <a:pos x="0" y="1120"/>
                    </a:cxn>
                    <a:cxn ang="0">
                      <a:pos x="0" y="1520"/>
                    </a:cxn>
                  </a:cxnLst>
                  <a:rect l="0" t="0" r="r" b="b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0" name="Group 1295"/>
              <p:cNvGrpSpPr>
                <a:grpSpLocks/>
              </p:cNvGrpSpPr>
              <p:nvPr/>
            </p:nvGrpSpPr>
            <p:grpSpPr bwMode="auto">
              <a:xfrm>
                <a:off x="3416" y="2882"/>
                <a:ext cx="1960" cy="1173"/>
                <a:chOff x="90" y="1015"/>
                <a:chExt cx="2430" cy="1407"/>
              </a:xfrm>
            </p:grpSpPr>
            <p:sp>
              <p:nvSpPr>
                <p:cNvPr id="41" name="Freeform 1296"/>
                <p:cNvSpPr>
                  <a:spLocks/>
                </p:cNvSpPr>
                <p:nvPr/>
              </p:nvSpPr>
              <p:spPr bwMode="auto">
                <a:xfrm>
                  <a:off x="90" y="2307"/>
                  <a:ext cx="1302" cy="4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63" y="18"/>
                    </a:cxn>
                    <a:cxn ang="0">
                      <a:pos x="1302" y="18"/>
                    </a:cxn>
                    <a:cxn ang="0">
                      <a:pos x="1302" y="36"/>
                    </a:cxn>
                    <a:cxn ang="0">
                      <a:pos x="219" y="42"/>
                    </a:cxn>
                    <a:cxn ang="0">
                      <a:pos x="0" y="3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02" h="42">
                      <a:moveTo>
                        <a:pt x="3" y="0"/>
                      </a:moveTo>
                      <a:lnTo>
                        <a:pt x="363" y="18"/>
                      </a:lnTo>
                      <a:lnTo>
                        <a:pt x="1302" y="18"/>
                      </a:lnTo>
                      <a:lnTo>
                        <a:pt x="1302" y="36"/>
                      </a:lnTo>
                      <a:lnTo>
                        <a:pt x="219" y="42"/>
                      </a:lnTo>
                      <a:lnTo>
                        <a:pt x="0" y="3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1297"/>
                <p:cNvSpPr>
                  <a:spLocks/>
                </p:cNvSpPr>
                <p:nvPr/>
              </p:nvSpPr>
              <p:spPr bwMode="auto">
                <a:xfrm>
                  <a:off x="90" y="2175"/>
                  <a:ext cx="1302" cy="3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99" y="0"/>
                    </a:cxn>
                    <a:cxn ang="0">
                      <a:pos x="1302" y="30"/>
                    </a:cxn>
                    <a:cxn ang="0">
                      <a:pos x="0" y="3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302" h="30">
                      <a:moveTo>
                        <a:pt x="0" y="6"/>
                      </a:moveTo>
                      <a:lnTo>
                        <a:pt x="1299" y="0"/>
                      </a:lnTo>
                      <a:lnTo>
                        <a:pt x="1302" y="30"/>
                      </a:lnTo>
                      <a:lnTo>
                        <a:pt x="0" y="3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1298"/>
                <p:cNvSpPr>
                  <a:spLocks/>
                </p:cNvSpPr>
                <p:nvPr/>
              </p:nvSpPr>
              <p:spPr bwMode="auto">
                <a:xfrm>
                  <a:off x="1407" y="1047"/>
                  <a:ext cx="1113" cy="1158"/>
                </a:xfrm>
                <a:custGeom>
                  <a:avLst/>
                  <a:gdLst/>
                  <a:ahLst/>
                  <a:cxnLst>
                    <a:cxn ang="0">
                      <a:pos x="0" y="1134"/>
                    </a:cxn>
                    <a:cxn ang="0">
                      <a:pos x="1113" y="0"/>
                    </a:cxn>
                    <a:cxn ang="0">
                      <a:pos x="1113" y="30"/>
                    </a:cxn>
                    <a:cxn ang="0">
                      <a:pos x="0" y="1158"/>
                    </a:cxn>
                    <a:cxn ang="0">
                      <a:pos x="0" y="1134"/>
                    </a:cxn>
                  </a:cxnLst>
                  <a:rect l="0" t="0" r="r" b="b"/>
                  <a:pathLst>
                    <a:path w="1113" h="1158">
                      <a:moveTo>
                        <a:pt x="0" y="1134"/>
                      </a:moveTo>
                      <a:lnTo>
                        <a:pt x="1113" y="0"/>
                      </a:lnTo>
                      <a:lnTo>
                        <a:pt x="1113" y="30"/>
                      </a:lnTo>
                      <a:lnTo>
                        <a:pt x="0" y="1158"/>
                      </a:lnTo>
                      <a:lnTo>
                        <a:pt x="0" y="1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Oval 1299"/>
                <p:cNvSpPr>
                  <a:spLocks noChangeArrowheads="1"/>
                </p:cNvSpPr>
                <p:nvPr/>
              </p:nvSpPr>
              <p:spPr bwMode="auto">
                <a:xfrm>
                  <a:off x="114" y="211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5" name="Oval 1300"/>
                <p:cNvSpPr>
                  <a:spLocks noChangeArrowheads="1"/>
                </p:cNvSpPr>
                <p:nvPr/>
              </p:nvSpPr>
              <p:spPr bwMode="auto">
                <a:xfrm>
                  <a:off x="1332" y="2101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6" name="Oval 1301"/>
                <p:cNvSpPr>
                  <a:spLocks noChangeArrowheads="1"/>
                </p:cNvSpPr>
                <p:nvPr/>
              </p:nvSpPr>
              <p:spPr bwMode="auto">
                <a:xfrm>
                  <a:off x="1338" y="2251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7" name="Oval 1302"/>
                <p:cNvSpPr>
                  <a:spLocks noChangeArrowheads="1"/>
                </p:cNvSpPr>
                <p:nvPr/>
              </p:nvSpPr>
              <p:spPr bwMode="auto">
                <a:xfrm>
                  <a:off x="1338" y="2383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8" name="Oval 1303"/>
                <p:cNvSpPr>
                  <a:spLocks noChangeArrowheads="1"/>
                </p:cNvSpPr>
                <p:nvPr/>
              </p:nvSpPr>
              <p:spPr bwMode="auto">
                <a:xfrm>
                  <a:off x="113" y="2238"/>
                  <a:ext cx="27" cy="28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9" name="Oval 1304"/>
                <p:cNvSpPr>
                  <a:spLocks noChangeArrowheads="1"/>
                </p:cNvSpPr>
                <p:nvPr/>
              </p:nvSpPr>
              <p:spPr bwMode="auto">
                <a:xfrm>
                  <a:off x="125" y="2394"/>
                  <a:ext cx="27" cy="28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0" name="Oval 1305"/>
                <p:cNvSpPr>
                  <a:spLocks noChangeArrowheads="1"/>
                </p:cNvSpPr>
                <p:nvPr/>
              </p:nvSpPr>
              <p:spPr bwMode="auto">
                <a:xfrm>
                  <a:off x="1410" y="209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1" name="Oval 1306"/>
                <p:cNvSpPr>
                  <a:spLocks noChangeArrowheads="1"/>
                </p:cNvSpPr>
                <p:nvPr/>
              </p:nvSpPr>
              <p:spPr bwMode="auto">
                <a:xfrm>
                  <a:off x="1410" y="2257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2" name="Oval 1307"/>
                <p:cNvSpPr>
                  <a:spLocks noChangeArrowheads="1"/>
                </p:cNvSpPr>
                <p:nvPr/>
              </p:nvSpPr>
              <p:spPr bwMode="auto">
                <a:xfrm>
                  <a:off x="1410" y="236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3" name="Oval 1308"/>
                <p:cNvSpPr>
                  <a:spLocks noChangeArrowheads="1"/>
                </p:cNvSpPr>
                <p:nvPr/>
              </p:nvSpPr>
              <p:spPr bwMode="auto">
                <a:xfrm>
                  <a:off x="2484" y="127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4" name="Oval 1309"/>
                <p:cNvSpPr>
                  <a:spLocks noChangeArrowheads="1"/>
                </p:cNvSpPr>
                <p:nvPr/>
              </p:nvSpPr>
              <p:spPr bwMode="auto">
                <a:xfrm>
                  <a:off x="2484" y="115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5" name="Oval 1310"/>
                <p:cNvSpPr>
                  <a:spLocks noChangeArrowheads="1"/>
                </p:cNvSpPr>
                <p:nvPr/>
              </p:nvSpPr>
              <p:spPr bwMode="auto">
                <a:xfrm>
                  <a:off x="2484" y="101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6" name="Freeform 1311"/>
                <p:cNvSpPr>
                  <a:spLocks/>
                </p:cNvSpPr>
                <p:nvPr/>
              </p:nvSpPr>
              <p:spPr bwMode="auto">
                <a:xfrm>
                  <a:off x="1404" y="1197"/>
                  <a:ext cx="1116" cy="1152"/>
                </a:xfrm>
                <a:custGeom>
                  <a:avLst/>
                  <a:gdLst/>
                  <a:ahLst/>
                  <a:cxnLst>
                    <a:cxn ang="0">
                      <a:pos x="0" y="1116"/>
                    </a:cxn>
                    <a:cxn ang="0">
                      <a:pos x="1110" y="0"/>
                    </a:cxn>
                    <a:cxn ang="0">
                      <a:pos x="1116" y="24"/>
                    </a:cxn>
                    <a:cxn ang="0">
                      <a:pos x="3" y="1152"/>
                    </a:cxn>
                    <a:cxn ang="0">
                      <a:pos x="0" y="1116"/>
                    </a:cxn>
                  </a:cxnLst>
                  <a:rect l="0" t="0" r="r" b="b"/>
                  <a:pathLst>
                    <a:path w="1116" h="1152">
                      <a:moveTo>
                        <a:pt x="0" y="1116"/>
                      </a:moveTo>
                      <a:lnTo>
                        <a:pt x="1110" y="0"/>
                      </a:lnTo>
                      <a:lnTo>
                        <a:pt x="1116" y="24"/>
                      </a:lnTo>
                      <a:lnTo>
                        <a:pt x="3" y="1152"/>
                      </a:lnTo>
                      <a:lnTo>
                        <a:pt x="0" y="11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312"/>
            <p:cNvGrpSpPr>
              <a:grpSpLocks/>
            </p:cNvGrpSpPr>
            <p:nvPr/>
          </p:nvGrpSpPr>
          <p:grpSpPr bwMode="auto">
            <a:xfrm>
              <a:off x="624" y="2784"/>
              <a:ext cx="394" cy="401"/>
              <a:chOff x="736" y="1584"/>
              <a:chExt cx="394" cy="401"/>
            </a:xfrm>
          </p:grpSpPr>
          <p:sp>
            <p:nvSpPr>
              <p:cNvPr id="37" name="Freeform 1313"/>
              <p:cNvSpPr>
                <a:spLocks/>
              </p:cNvSpPr>
              <p:nvPr/>
            </p:nvSpPr>
            <p:spPr bwMode="auto">
              <a:xfrm rot="2730404">
                <a:off x="737" y="1592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314"/>
              <p:cNvSpPr>
                <a:spLocks/>
              </p:cNvSpPr>
              <p:nvPr/>
            </p:nvSpPr>
            <p:spPr bwMode="auto">
              <a:xfrm rot="19955577" flipH="1">
                <a:off x="736" y="1625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315"/>
            <p:cNvGrpSpPr>
              <a:grpSpLocks/>
            </p:cNvGrpSpPr>
            <p:nvPr/>
          </p:nvGrpSpPr>
          <p:grpSpPr bwMode="auto">
            <a:xfrm>
              <a:off x="1200" y="2448"/>
              <a:ext cx="394" cy="401"/>
              <a:chOff x="368" y="1600"/>
              <a:chExt cx="394" cy="401"/>
            </a:xfrm>
          </p:grpSpPr>
          <p:sp>
            <p:nvSpPr>
              <p:cNvPr id="35" name="Freeform 1316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17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318"/>
            <p:cNvGrpSpPr>
              <a:grpSpLocks/>
            </p:cNvGrpSpPr>
            <p:nvPr/>
          </p:nvGrpSpPr>
          <p:grpSpPr bwMode="auto">
            <a:xfrm>
              <a:off x="1008" y="2767"/>
              <a:ext cx="394" cy="401"/>
              <a:chOff x="240" y="1872"/>
              <a:chExt cx="394" cy="401"/>
            </a:xfrm>
          </p:grpSpPr>
          <p:sp>
            <p:nvSpPr>
              <p:cNvPr id="33" name="Freeform 1319"/>
              <p:cNvSpPr>
                <a:spLocks/>
              </p:cNvSpPr>
              <p:nvPr/>
            </p:nvSpPr>
            <p:spPr bwMode="auto">
              <a:xfrm rot="2730404">
                <a:off x="241" y="1880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320"/>
              <p:cNvSpPr>
                <a:spLocks/>
              </p:cNvSpPr>
              <p:nvPr/>
            </p:nvSpPr>
            <p:spPr bwMode="auto">
              <a:xfrm rot="19955577" flipH="1">
                <a:off x="240" y="1913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321"/>
            <p:cNvGrpSpPr>
              <a:grpSpLocks/>
            </p:cNvGrpSpPr>
            <p:nvPr/>
          </p:nvGrpSpPr>
          <p:grpSpPr bwMode="auto">
            <a:xfrm>
              <a:off x="816" y="2496"/>
              <a:ext cx="410" cy="401"/>
              <a:chOff x="576" y="1904"/>
              <a:chExt cx="410" cy="401"/>
            </a:xfrm>
          </p:grpSpPr>
          <p:sp>
            <p:nvSpPr>
              <p:cNvPr id="31" name="Freeform 1322"/>
              <p:cNvSpPr>
                <a:spLocks/>
              </p:cNvSpPr>
              <p:nvPr/>
            </p:nvSpPr>
            <p:spPr bwMode="auto">
              <a:xfrm rot="2730404">
                <a:off x="593" y="1912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323"/>
              <p:cNvSpPr>
                <a:spLocks/>
              </p:cNvSpPr>
              <p:nvPr/>
            </p:nvSpPr>
            <p:spPr bwMode="auto">
              <a:xfrm rot="19955577" flipH="1">
                <a:off x="576" y="1920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324"/>
            <p:cNvGrpSpPr>
              <a:grpSpLocks/>
            </p:cNvGrpSpPr>
            <p:nvPr/>
          </p:nvGrpSpPr>
          <p:grpSpPr bwMode="auto">
            <a:xfrm>
              <a:off x="1334" y="2767"/>
              <a:ext cx="394" cy="401"/>
              <a:chOff x="960" y="1888"/>
              <a:chExt cx="394" cy="401"/>
            </a:xfrm>
          </p:grpSpPr>
          <p:sp>
            <p:nvSpPr>
              <p:cNvPr id="29" name="Freeform 1325"/>
              <p:cNvSpPr>
                <a:spLocks/>
              </p:cNvSpPr>
              <p:nvPr/>
            </p:nvSpPr>
            <p:spPr bwMode="auto">
              <a:xfrm rot="2730404">
                <a:off x="961" y="1896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326"/>
              <p:cNvSpPr>
                <a:spLocks/>
              </p:cNvSpPr>
              <p:nvPr/>
            </p:nvSpPr>
            <p:spPr bwMode="auto">
              <a:xfrm rot="19955577" flipH="1">
                <a:off x="960" y="1929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327"/>
            <p:cNvGrpSpPr>
              <a:grpSpLocks/>
            </p:cNvGrpSpPr>
            <p:nvPr/>
          </p:nvGrpSpPr>
          <p:grpSpPr bwMode="auto">
            <a:xfrm>
              <a:off x="1824" y="2287"/>
              <a:ext cx="394" cy="401"/>
              <a:chOff x="368" y="1600"/>
              <a:chExt cx="394" cy="401"/>
            </a:xfrm>
          </p:grpSpPr>
          <p:sp>
            <p:nvSpPr>
              <p:cNvPr id="27" name="Freeform 1328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329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330"/>
            <p:cNvGrpSpPr>
              <a:grpSpLocks/>
            </p:cNvGrpSpPr>
            <p:nvPr/>
          </p:nvGrpSpPr>
          <p:grpSpPr bwMode="auto">
            <a:xfrm>
              <a:off x="1574" y="2544"/>
              <a:ext cx="394" cy="401"/>
              <a:chOff x="368" y="1600"/>
              <a:chExt cx="394" cy="401"/>
            </a:xfrm>
          </p:grpSpPr>
          <p:sp>
            <p:nvSpPr>
              <p:cNvPr id="25" name="Freeform 1331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332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333"/>
            <p:cNvGrpSpPr>
              <a:grpSpLocks/>
            </p:cNvGrpSpPr>
            <p:nvPr/>
          </p:nvGrpSpPr>
          <p:grpSpPr bwMode="auto">
            <a:xfrm>
              <a:off x="1440" y="2191"/>
              <a:ext cx="394" cy="401"/>
              <a:chOff x="368" y="1600"/>
              <a:chExt cx="394" cy="401"/>
            </a:xfrm>
          </p:grpSpPr>
          <p:sp>
            <p:nvSpPr>
              <p:cNvPr id="23" name="Freeform 1334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335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1336"/>
            <p:cNvGrpSpPr>
              <a:grpSpLocks/>
            </p:cNvGrpSpPr>
            <p:nvPr/>
          </p:nvGrpSpPr>
          <p:grpSpPr bwMode="auto">
            <a:xfrm>
              <a:off x="2064" y="2047"/>
              <a:ext cx="394" cy="401"/>
              <a:chOff x="368" y="1600"/>
              <a:chExt cx="394" cy="401"/>
            </a:xfrm>
          </p:grpSpPr>
          <p:sp>
            <p:nvSpPr>
              <p:cNvPr id="21" name="Freeform 1337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338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1339"/>
            <p:cNvGrpSpPr>
              <a:grpSpLocks/>
            </p:cNvGrpSpPr>
            <p:nvPr/>
          </p:nvGrpSpPr>
          <p:grpSpPr bwMode="auto">
            <a:xfrm>
              <a:off x="1728" y="1968"/>
              <a:ext cx="394" cy="401"/>
              <a:chOff x="368" y="1600"/>
              <a:chExt cx="394" cy="401"/>
            </a:xfrm>
          </p:grpSpPr>
          <p:sp>
            <p:nvSpPr>
              <p:cNvPr id="19" name="Freeform 1340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341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62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43578"/>
            <a:ext cx="786991" cy="1214422"/>
          </a:xfrm>
          <a:prstGeom prst="rect">
            <a:avLst/>
          </a:prstGeom>
          <a:noFill/>
        </p:spPr>
      </p:pic>
      <p:pic>
        <p:nvPicPr>
          <p:cNvPr id="64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2" cy="1214422"/>
          </a:xfrm>
          <a:prstGeom prst="rect">
            <a:avLst/>
          </a:prstGeom>
          <a:noFill/>
        </p:spPr>
      </p:pic>
      <p:pic>
        <p:nvPicPr>
          <p:cNvPr id="65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3578"/>
            <a:ext cx="786992" cy="1214422"/>
          </a:xfrm>
          <a:prstGeom prst="rect">
            <a:avLst/>
          </a:prstGeom>
          <a:noFill/>
        </p:spPr>
      </p:pic>
      <p:pic>
        <p:nvPicPr>
          <p:cNvPr id="66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67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9220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69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9221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71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9222" name="Picture 6" descr="D:\МГПИ\методика ФЭМП\игра 2\Карта 1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74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1285860"/>
            <a:ext cx="1730375" cy="267017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3786182" y="35716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апельсинов в ящике?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87"/>
          <p:cNvGrpSpPr>
            <a:grpSpLocks/>
          </p:cNvGrpSpPr>
          <p:nvPr/>
        </p:nvGrpSpPr>
        <p:grpSpPr bwMode="auto">
          <a:xfrm>
            <a:off x="571472" y="1571612"/>
            <a:ext cx="3357586" cy="3000396"/>
            <a:chOff x="576" y="1968"/>
            <a:chExt cx="1968" cy="1565"/>
          </a:xfrm>
        </p:grpSpPr>
        <p:grpSp>
          <p:nvGrpSpPr>
            <p:cNvPr id="3" name="Group 1291"/>
            <p:cNvGrpSpPr>
              <a:grpSpLocks/>
            </p:cNvGrpSpPr>
            <p:nvPr/>
          </p:nvGrpSpPr>
          <p:grpSpPr bwMode="auto">
            <a:xfrm>
              <a:off x="576" y="2256"/>
              <a:ext cx="1968" cy="1277"/>
              <a:chOff x="3408" y="2803"/>
              <a:chExt cx="1968" cy="1277"/>
            </a:xfrm>
          </p:grpSpPr>
          <p:grpSp>
            <p:nvGrpSpPr>
              <p:cNvPr id="4" name="Group 1292"/>
              <p:cNvGrpSpPr>
                <a:grpSpLocks/>
              </p:cNvGrpSpPr>
              <p:nvPr/>
            </p:nvGrpSpPr>
            <p:grpSpPr bwMode="auto">
              <a:xfrm>
                <a:off x="3408" y="2803"/>
                <a:ext cx="1968" cy="1277"/>
                <a:chOff x="192" y="2144"/>
                <a:chExt cx="2440" cy="1544"/>
              </a:xfrm>
            </p:grpSpPr>
            <p:sp>
              <p:nvSpPr>
                <p:cNvPr id="57" name="AutoShape 129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8" name="Freeform 129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/>
                  <a:ahLst/>
                  <a:cxnLst>
                    <a:cxn ang="0">
                      <a:pos x="0" y="1520"/>
                    </a:cxn>
                    <a:cxn ang="0">
                      <a:pos x="1120" y="384"/>
                    </a:cxn>
                    <a:cxn ang="0">
                      <a:pos x="1120" y="0"/>
                    </a:cxn>
                    <a:cxn ang="0">
                      <a:pos x="0" y="1120"/>
                    </a:cxn>
                    <a:cxn ang="0">
                      <a:pos x="0" y="1520"/>
                    </a:cxn>
                  </a:cxnLst>
                  <a:rect l="0" t="0" r="r" b="b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295"/>
              <p:cNvGrpSpPr>
                <a:grpSpLocks/>
              </p:cNvGrpSpPr>
              <p:nvPr/>
            </p:nvGrpSpPr>
            <p:grpSpPr bwMode="auto">
              <a:xfrm>
                <a:off x="3416" y="2882"/>
                <a:ext cx="1960" cy="1173"/>
                <a:chOff x="90" y="1015"/>
                <a:chExt cx="2430" cy="1407"/>
              </a:xfrm>
            </p:grpSpPr>
            <p:sp>
              <p:nvSpPr>
                <p:cNvPr id="41" name="Freeform 1296"/>
                <p:cNvSpPr>
                  <a:spLocks/>
                </p:cNvSpPr>
                <p:nvPr/>
              </p:nvSpPr>
              <p:spPr bwMode="auto">
                <a:xfrm>
                  <a:off x="90" y="2307"/>
                  <a:ext cx="1302" cy="4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63" y="18"/>
                    </a:cxn>
                    <a:cxn ang="0">
                      <a:pos x="1302" y="18"/>
                    </a:cxn>
                    <a:cxn ang="0">
                      <a:pos x="1302" y="36"/>
                    </a:cxn>
                    <a:cxn ang="0">
                      <a:pos x="219" y="42"/>
                    </a:cxn>
                    <a:cxn ang="0">
                      <a:pos x="0" y="3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02" h="42">
                      <a:moveTo>
                        <a:pt x="3" y="0"/>
                      </a:moveTo>
                      <a:lnTo>
                        <a:pt x="363" y="18"/>
                      </a:lnTo>
                      <a:lnTo>
                        <a:pt x="1302" y="18"/>
                      </a:lnTo>
                      <a:lnTo>
                        <a:pt x="1302" y="36"/>
                      </a:lnTo>
                      <a:lnTo>
                        <a:pt x="219" y="42"/>
                      </a:lnTo>
                      <a:lnTo>
                        <a:pt x="0" y="3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1297"/>
                <p:cNvSpPr>
                  <a:spLocks/>
                </p:cNvSpPr>
                <p:nvPr/>
              </p:nvSpPr>
              <p:spPr bwMode="auto">
                <a:xfrm>
                  <a:off x="90" y="2175"/>
                  <a:ext cx="1302" cy="3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99" y="0"/>
                    </a:cxn>
                    <a:cxn ang="0">
                      <a:pos x="1302" y="30"/>
                    </a:cxn>
                    <a:cxn ang="0">
                      <a:pos x="0" y="3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302" h="30">
                      <a:moveTo>
                        <a:pt x="0" y="6"/>
                      </a:moveTo>
                      <a:lnTo>
                        <a:pt x="1299" y="0"/>
                      </a:lnTo>
                      <a:lnTo>
                        <a:pt x="1302" y="30"/>
                      </a:lnTo>
                      <a:lnTo>
                        <a:pt x="0" y="3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1298"/>
                <p:cNvSpPr>
                  <a:spLocks/>
                </p:cNvSpPr>
                <p:nvPr/>
              </p:nvSpPr>
              <p:spPr bwMode="auto">
                <a:xfrm>
                  <a:off x="1407" y="1047"/>
                  <a:ext cx="1113" cy="1158"/>
                </a:xfrm>
                <a:custGeom>
                  <a:avLst/>
                  <a:gdLst/>
                  <a:ahLst/>
                  <a:cxnLst>
                    <a:cxn ang="0">
                      <a:pos x="0" y="1134"/>
                    </a:cxn>
                    <a:cxn ang="0">
                      <a:pos x="1113" y="0"/>
                    </a:cxn>
                    <a:cxn ang="0">
                      <a:pos x="1113" y="30"/>
                    </a:cxn>
                    <a:cxn ang="0">
                      <a:pos x="0" y="1158"/>
                    </a:cxn>
                    <a:cxn ang="0">
                      <a:pos x="0" y="1134"/>
                    </a:cxn>
                  </a:cxnLst>
                  <a:rect l="0" t="0" r="r" b="b"/>
                  <a:pathLst>
                    <a:path w="1113" h="1158">
                      <a:moveTo>
                        <a:pt x="0" y="1134"/>
                      </a:moveTo>
                      <a:lnTo>
                        <a:pt x="1113" y="0"/>
                      </a:lnTo>
                      <a:lnTo>
                        <a:pt x="1113" y="30"/>
                      </a:lnTo>
                      <a:lnTo>
                        <a:pt x="0" y="1158"/>
                      </a:lnTo>
                      <a:lnTo>
                        <a:pt x="0" y="1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Oval 1299"/>
                <p:cNvSpPr>
                  <a:spLocks noChangeArrowheads="1"/>
                </p:cNvSpPr>
                <p:nvPr/>
              </p:nvSpPr>
              <p:spPr bwMode="auto">
                <a:xfrm>
                  <a:off x="114" y="211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5" name="Oval 1300"/>
                <p:cNvSpPr>
                  <a:spLocks noChangeArrowheads="1"/>
                </p:cNvSpPr>
                <p:nvPr/>
              </p:nvSpPr>
              <p:spPr bwMode="auto">
                <a:xfrm>
                  <a:off x="1332" y="2101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6" name="Oval 1301"/>
                <p:cNvSpPr>
                  <a:spLocks noChangeArrowheads="1"/>
                </p:cNvSpPr>
                <p:nvPr/>
              </p:nvSpPr>
              <p:spPr bwMode="auto">
                <a:xfrm>
                  <a:off x="1338" y="2251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7" name="Oval 1302"/>
                <p:cNvSpPr>
                  <a:spLocks noChangeArrowheads="1"/>
                </p:cNvSpPr>
                <p:nvPr/>
              </p:nvSpPr>
              <p:spPr bwMode="auto">
                <a:xfrm>
                  <a:off x="1338" y="2383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8" name="Oval 1303"/>
                <p:cNvSpPr>
                  <a:spLocks noChangeArrowheads="1"/>
                </p:cNvSpPr>
                <p:nvPr/>
              </p:nvSpPr>
              <p:spPr bwMode="auto">
                <a:xfrm>
                  <a:off x="113" y="2238"/>
                  <a:ext cx="27" cy="28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9" name="Oval 1304"/>
                <p:cNvSpPr>
                  <a:spLocks noChangeArrowheads="1"/>
                </p:cNvSpPr>
                <p:nvPr/>
              </p:nvSpPr>
              <p:spPr bwMode="auto">
                <a:xfrm>
                  <a:off x="125" y="2394"/>
                  <a:ext cx="27" cy="28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0" name="Oval 1305"/>
                <p:cNvSpPr>
                  <a:spLocks noChangeArrowheads="1"/>
                </p:cNvSpPr>
                <p:nvPr/>
              </p:nvSpPr>
              <p:spPr bwMode="auto">
                <a:xfrm>
                  <a:off x="1410" y="209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1" name="Oval 1306"/>
                <p:cNvSpPr>
                  <a:spLocks noChangeArrowheads="1"/>
                </p:cNvSpPr>
                <p:nvPr/>
              </p:nvSpPr>
              <p:spPr bwMode="auto">
                <a:xfrm>
                  <a:off x="1410" y="2257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2" name="Oval 1307"/>
                <p:cNvSpPr>
                  <a:spLocks noChangeArrowheads="1"/>
                </p:cNvSpPr>
                <p:nvPr/>
              </p:nvSpPr>
              <p:spPr bwMode="auto">
                <a:xfrm>
                  <a:off x="1410" y="236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3" name="Oval 1308"/>
                <p:cNvSpPr>
                  <a:spLocks noChangeArrowheads="1"/>
                </p:cNvSpPr>
                <p:nvPr/>
              </p:nvSpPr>
              <p:spPr bwMode="auto">
                <a:xfrm>
                  <a:off x="2484" y="127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4" name="Oval 1309"/>
                <p:cNvSpPr>
                  <a:spLocks noChangeArrowheads="1"/>
                </p:cNvSpPr>
                <p:nvPr/>
              </p:nvSpPr>
              <p:spPr bwMode="auto">
                <a:xfrm>
                  <a:off x="2484" y="115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5" name="Oval 1310"/>
                <p:cNvSpPr>
                  <a:spLocks noChangeArrowheads="1"/>
                </p:cNvSpPr>
                <p:nvPr/>
              </p:nvSpPr>
              <p:spPr bwMode="auto">
                <a:xfrm>
                  <a:off x="2484" y="101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6" name="Freeform 1311"/>
                <p:cNvSpPr>
                  <a:spLocks/>
                </p:cNvSpPr>
                <p:nvPr/>
              </p:nvSpPr>
              <p:spPr bwMode="auto">
                <a:xfrm>
                  <a:off x="1404" y="1197"/>
                  <a:ext cx="1116" cy="1152"/>
                </a:xfrm>
                <a:custGeom>
                  <a:avLst/>
                  <a:gdLst/>
                  <a:ahLst/>
                  <a:cxnLst>
                    <a:cxn ang="0">
                      <a:pos x="0" y="1116"/>
                    </a:cxn>
                    <a:cxn ang="0">
                      <a:pos x="1110" y="0"/>
                    </a:cxn>
                    <a:cxn ang="0">
                      <a:pos x="1116" y="24"/>
                    </a:cxn>
                    <a:cxn ang="0">
                      <a:pos x="3" y="1152"/>
                    </a:cxn>
                    <a:cxn ang="0">
                      <a:pos x="0" y="1116"/>
                    </a:cxn>
                  </a:cxnLst>
                  <a:rect l="0" t="0" r="r" b="b"/>
                  <a:pathLst>
                    <a:path w="1116" h="1152">
                      <a:moveTo>
                        <a:pt x="0" y="1116"/>
                      </a:moveTo>
                      <a:lnTo>
                        <a:pt x="1110" y="0"/>
                      </a:lnTo>
                      <a:lnTo>
                        <a:pt x="1116" y="24"/>
                      </a:lnTo>
                      <a:lnTo>
                        <a:pt x="3" y="1152"/>
                      </a:lnTo>
                      <a:lnTo>
                        <a:pt x="0" y="11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312"/>
            <p:cNvGrpSpPr>
              <a:grpSpLocks/>
            </p:cNvGrpSpPr>
            <p:nvPr/>
          </p:nvGrpSpPr>
          <p:grpSpPr bwMode="auto">
            <a:xfrm>
              <a:off x="624" y="2784"/>
              <a:ext cx="394" cy="401"/>
              <a:chOff x="736" y="1584"/>
              <a:chExt cx="394" cy="401"/>
            </a:xfrm>
          </p:grpSpPr>
          <p:sp>
            <p:nvSpPr>
              <p:cNvPr id="37" name="Freeform 1313"/>
              <p:cNvSpPr>
                <a:spLocks/>
              </p:cNvSpPr>
              <p:nvPr/>
            </p:nvSpPr>
            <p:spPr bwMode="auto">
              <a:xfrm rot="2730404">
                <a:off x="737" y="1592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314"/>
              <p:cNvSpPr>
                <a:spLocks/>
              </p:cNvSpPr>
              <p:nvPr/>
            </p:nvSpPr>
            <p:spPr bwMode="auto">
              <a:xfrm rot="19955577" flipH="1">
                <a:off x="736" y="1625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315"/>
            <p:cNvGrpSpPr>
              <a:grpSpLocks/>
            </p:cNvGrpSpPr>
            <p:nvPr/>
          </p:nvGrpSpPr>
          <p:grpSpPr bwMode="auto">
            <a:xfrm>
              <a:off x="1200" y="2448"/>
              <a:ext cx="394" cy="401"/>
              <a:chOff x="368" y="1600"/>
              <a:chExt cx="394" cy="401"/>
            </a:xfrm>
          </p:grpSpPr>
          <p:sp>
            <p:nvSpPr>
              <p:cNvPr id="35" name="Freeform 1316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17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318"/>
            <p:cNvGrpSpPr>
              <a:grpSpLocks/>
            </p:cNvGrpSpPr>
            <p:nvPr/>
          </p:nvGrpSpPr>
          <p:grpSpPr bwMode="auto">
            <a:xfrm>
              <a:off x="1008" y="2767"/>
              <a:ext cx="394" cy="401"/>
              <a:chOff x="240" y="1872"/>
              <a:chExt cx="394" cy="401"/>
            </a:xfrm>
          </p:grpSpPr>
          <p:sp>
            <p:nvSpPr>
              <p:cNvPr id="33" name="Freeform 1319"/>
              <p:cNvSpPr>
                <a:spLocks/>
              </p:cNvSpPr>
              <p:nvPr/>
            </p:nvSpPr>
            <p:spPr bwMode="auto">
              <a:xfrm rot="2730404">
                <a:off x="241" y="1880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320"/>
              <p:cNvSpPr>
                <a:spLocks/>
              </p:cNvSpPr>
              <p:nvPr/>
            </p:nvSpPr>
            <p:spPr bwMode="auto">
              <a:xfrm rot="19955577" flipH="1">
                <a:off x="240" y="1913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321"/>
            <p:cNvGrpSpPr>
              <a:grpSpLocks/>
            </p:cNvGrpSpPr>
            <p:nvPr/>
          </p:nvGrpSpPr>
          <p:grpSpPr bwMode="auto">
            <a:xfrm>
              <a:off x="816" y="2496"/>
              <a:ext cx="410" cy="401"/>
              <a:chOff x="576" y="1904"/>
              <a:chExt cx="410" cy="401"/>
            </a:xfrm>
          </p:grpSpPr>
          <p:sp>
            <p:nvSpPr>
              <p:cNvPr id="31" name="Freeform 1322"/>
              <p:cNvSpPr>
                <a:spLocks/>
              </p:cNvSpPr>
              <p:nvPr/>
            </p:nvSpPr>
            <p:spPr bwMode="auto">
              <a:xfrm rot="2730404">
                <a:off x="593" y="1912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323"/>
              <p:cNvSpPr>
                <a:spLocks/>
              </p:cNvSpPr>
              <p:nvPr/>
            </p:nvSpPr>
            <p:spPr bwMode="auto">
              <a:xfrm rot="19955577" flipH="1">
                <a:off x="576" y="1920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324"/>
            <p:cNvGrpSpPr>
              <a:grpSpLocks/>
            </p:cNvGrpSpPr>
            <p:nvPr/>
          </p:nvGrpSpPr>
          <p:grpSpPr bwMode="auto">
            <a:xfrm>
              <a:off x="1334" y="2767"/>
              <a:ext cx="394" cy="401"/>
              <a:chOff x="960" y="1888"/>
              <a:chExt cx="394" cy="401"/>
            </a:xfrm>
          </p:grpSpPr>
          <p:sp>
            <p:nvSpPr>
              <p:cNvPr id="29" name="Freeform 1325"/>
              <p:cNvSpPr>
                <a:spLocks/>
              </p:cNvSpPr>
              <p:nvPr/>
            </p:nvSpPr>
            <p:spPr bwMode="auto">
              <a:xfrm rot="2730404">
                <a:off x="961" y="1896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326"/>
              <p:cNvSpPr>
                <a:spLocks/>
              </p:cNvSpPr>
              <p:nvPr/>
            </p:nvSpPr>
            <p:spPr bwMode="auto">
              <a:xfrm rot="19955577" flipH="1">
                <a:off x="960" y="1929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327"/>
            <p:cNvGrpSpPr>
              <a:grpSpLocks/>
            </p:cNvGrpSpPr>
            <p:nvPr/>
          </p:nvGrpSpPr>
          <p:grpSpPr bwMode="auto">
            <a:xfrm>
              <a:off x="1824" y="2287"/>
              <a:ext cx="394" cy="401"/>
              <a:chOff x="368" y="1600"/>
              <a:chExt cx="394" cy="401"/>
            </a:xfrm>
          </p:grpSpPr>
          <p:sp>
            <p:nvSpPr>
              <p:cNvPr id="27" name="Freeform 1328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329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330"/>
            <p:cNvGrpSpPr>
              <a:grpSpLocks/>
            </p:cNvGrpSpPr>
            <p:nvPr/>
          </p:nvGrpSpPr>
          <p:grpSpPr bwMode="auto">
            <a:xfrm>
              <a:off x="1574" y="2544"/>
              <a:ext cx="394" cy="401"/>
              <a:chOff x="368" y="1600"/>
              <a:chExt cx="394" cy="401"/>
            </a:xfrm>
          </p:grpSpPr>
          <p:sp>
            <p:nvSpPr>
              <p:cNvPr id="25" name="Freeform 1331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332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333"/>
            <p:cNvGrpSpPr>
              <a:grpSpLocks/>
            </p:cNvGrpSpPr>
            <p:nvPr/>
          </p:nvGrpSpPr>
          <p:grpSpPr bwMode="auto">
            <a:xfrm>
              <a:off x="1440" y="2191"/>
              <a:ext cx="394" cy="401"/>
              <a:chOff x="368" y="1600"/>
              <a:chExt cx="394" cy="401"/>
            </a:xfrm>
          </p:grpSpPr>
          <p:sp>
            <p:nvSpPr>
              <p:cNvPr id="23" name="Freeform 1334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335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1336"/>
            <p:cNvGrpSpPr>
              <a:grpSpLocks/>
            </p:cNvGrpSpPr>
            <p:nvPr/>
          </p:nvGrpSpPr>
          <p:grpSpPr bwMode="auto">
            <a:xfrm>
              <a:off x="2064" y="2047"/>
              <a:ext cx="394" cy="401"/>
              <a:chOff x="368" y="1600"/>
              <a:chExt cx="394" cy="401"/>
            </a:xfrm>
          </p:grpSpPr>
          <p:sp>
            <p:nvSpPr>
              <p:cNvPr id="21" name="Freeform 1337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338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1339"/>
            <p:cNvGrpSpPr>
              <a:grpSpLocks/>
            </p:cNvGrpSpPr>
            <p:nvPr/>
          </p:nvGrpSpPr>
          <p:grpSpPr bwMode="auto">
            <a:xfrm>
              <a:off x="1728" y="1968"/>
              <a:ext cx="394" cy="401"/>
              <a:chOff x="368" y="1600"/>
              <a:chExt cx="394" cy="401"/>
            </a:xfrm>
          </p:grpSpPr>
          <p:sp>
            <p:nvSpPr>
              <p:cNvPr id="19" name="Freeform 1340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/>
                <a:ahLst/>
                <a:cxnLst>
                  <a:cxn ang="0">
                    <a:pos x="226" y="3"/>
                  </a:cxn>
                  <a:cxn ang="0">
                    <a:pos x="373" y="51"/>
                  </a:cxn>
                  <a:cxn ang="0">
                    <a:pos x="418" y="115"/>
                  </a:cxn>
                  <a:cxn ang="0">
                    <a:pos x="446" y="274"/>
                  </a:cxn>
                  <a:cxn ang="0">
                    <a:pos x="402" y="355"/>
                  </a:cxn>
                  <a:cxn ang="0">
                    <a:pos x="306" y="419"/>
                  </a:cxn>
                  <a:cxn ang="0">
                    <a:pos x="146" y="419"/>
                  </a:cxn>
                  <a:cxn ang="0">
                    <a:pos x="32" y="335"/>
                  </a:cxn>
                  <a:cxn ang="0">
                    <a:pos x="2" y="243"/>
                  </a:cxn>
                  <a:cxn ang="0">
                    <a:pos x="18" y="163"/>
                  </a:cxn>
                  <a:cxn ang="0">
                    <a:pos x="66" y="67"/>
                  </a:cxn>
                  <a:cxn ang="0">
                    <a:pos x="226" y="3"/>
                  </a:cxn>
                </a:cxnLst>
                <a:rect l="0" t="0" r="r" b="b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341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62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43578"/>
            <a:ext cx="786991" cy="1214422"/>
          </a:xfrm>
          <a:prstGeom prst="rect">
            <a:avLst/>
          </a:prstGeom>
          <a:noFill/>
        </p:spPr>
      </p:pic>
      <p:pic>
        <p:nvPicPr>
          <p:cNvPr id="64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2" cy="1214422"/>
          </a:xfrm>
          <a:prstGeom prst="rect">
            <a:avLst/>
          </a:prstGeom>
          <a:noFill/>
        </p:spPr>
      </p:pic>
      <p:pic>
        <p:nvPicPr>
          <p:cNvPr id="65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3578"/>
            <a:ext cx="786992" cy="1214422"/>
          </a:xfrm>
          <a:prstGeom prst="rect">
            <a:avLst/>
          </a:prstGeom>
          <a:noFill/>
        </p:spPr>
      </p:pic>
      <p:pic>
        <p:nvPicPr>
          <p:cNvPr id="66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67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9220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69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9221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71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9222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3786182" y="35716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апельсинов в ящике?</a:t>
            </a:r>
            <a:endParaRPr lang="ru-RU" sz="2800" dirty="0"/>
          </a:p>
        </p:txBody>
      </p:sp>
      <p:pic>
        <p:nvPicPr>
          <p:cNvPr id="20482" name="Picture 2" descr="D:\МГПИ\методика ФЭМП\игра 2\Карта 10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80" y="1357298"/>
            <a:ext cx="1730375" cy="2670175"/>
          </a:xfrm>
          <a:prstGeom prst="rect">
            <a:avLst/>
          </a:prstGeom>
          <a:noFill/>
        </p:spPr>
      </p:pic>
      <p:pic>
        <p:nvPicPr>
          <p:cNvPr id="10242" name="Picture 2" descr="D:\МГПИ\методика ФЭМП\игра 2\Карта 10к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73" y="5645389"/>
            <a:ext cx="785818" cy="12126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bg1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4495800" cy="171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2085975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64704"/>
            <a:ext cx="2085975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27" y="5013176"/>
            <a:ext cx="2085975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8" y="4869160"/>
            <a:ext cx="2085975" cy="1428750"/>
          </a:xfrm>
          <a:prstGeom prst="rect">
            <a:avLst/>
          </a:prstGeom>
        </p:spPr>
      </p:pic>
    </p:spTree>
  </p:cSld>
  <p:clrMapOvr>
    <a:masterClrMapping/>
  </p:clrMapOvr>
  <p:transition advClick="0" advTm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85" descr="j0299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101840" cy="3096449"/>
          </a:xfrm>
          <a:prstGeom prst="rect">
            <a:avLst/>
          </a:prstGeom>
          <a:noFill/>
        </p:spPr>
      </p:pic>
      <p:pic>
        <p:nvPicPr>
          <p:cNvPr id="1026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1027" name="Picture 3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5390"/>
            <a:ext cx="785818" cy="1212610"/>
          </a:xfrm>
          <a:prstGeom prst="rect">
            <a:avLst/>
          </a:prstGeom>
          <a:noFill/>
        </p:spPr>
      </p:pic>
      <p:pic>
        <p:nvPicPr>
          <p:cNvPr id="1028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39229"/>
            <a:ext cx="789810" cy="1218771"/>
          </a:xfrm>
          <a:prstGeom prst="rect">
            <a:avLst/>
          </a:prstGeom>
          <a:noFill/>
        </p:spPr>
      </p:pic>
      <p:pic>
        <p:nvPicPr>
          <p:cNvPr id="1029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8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9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1030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11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1031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13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снежинок?</a:t>
            </a:r>
            <a:endParaRPr lang="ru-RU" sz="2800" dirty="0"/>
          </a:p>
        </p:txBody>
      </p:sp>
      <p:pic>
        <p:nvPicPr>
          <p:cNvPr id="11266" name="Picture 2" descr="D:\МГПИ\методика ФЭМП\игра 2\Карта 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84"/>
            <a:ext cx="1730375" cy="2670175"/>
          </a:xfrm>
          <a:prstGeom prst="rect">
            <a:avLst/>
          </a:prstGeom>
          <a:noFill/>
        </p:spPr>
      </p:pic>
      <p:pic>
        <p:nvPicPr>
          <p:cNvPr id="2" name="Picture 2" descr="D:\МГПИ\методика ФЭМП\игра 2\Карта 1к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4"/>
          <p:cNvGrpSpPr>
            <a:grpSpLocks/>
          </p:cNvGrpSpPr>
          <p:nvPr/>
        </p:nvGrpSpPr>
        <p:grpSpPr bwMode="auto">
          <a:xfrm>
            <a:off x="1214414" y="3286124"/>
            <a:ext cx="2057400" cy="2019300"/>
            <a:chOff x="1584" y="2424"/>
            <a:chExt cx="1536" cy="1354"/>
          </a:xfrm>
        </p:grpSpPr>
        <p:sp>
          <p:nvSpPr>
            <p:cNvPr id="5" name="Freeform 895" descr="Орех"/>
            <p:cNvSpPr>
              <a:spLocks/>
            </p:cNvSpPr>
            <p:nvPr/>
          </p:nvSpPr>
          <p:spPr bwMode="auto">
            <a:xfrm>
              <a:off x="1680" y="2448"/>
              <a:ext cx="1264" cy="1160"/>
            </a:xfrm>
            <a:custGeom>
              <a:avLst/>
              <a:gdLst/>
              <a:ahLst/>
              <a:cxnLst>
                <a:cxn ang="0">
                  <a:pos x="64" y="1104"/>
                </a:cxn>
                <a:cxn ang="0">
                  <a:pos x="1312" y="1096"/>
                </a:cxn>
                <a:cxn ang="0">
                  <a:pos x="1328" y="360"/>
                </a:cxn>
                <a:cxn ang="0">
                  <a:pos x="128" y="376"/>
                </a:cxn>
                <a:cxn ang="0">
                  <a:pos x="208" y="1160"/>
                </a:cxn>
                <a:cxn ang="0">
                  <a:pos x="0" y="1080"/>
                </a:cxn>
                <a:cxn ang="0">
                  <a:pos x="16" y="312"/>
                </a:cxn>
                <a:cxn ang="0">
                  <a:pos x="448" y="96"/>
                </a:cxn>
                <a:cxn ang="0">
                  <a:pos x="688" y="0"/>
                </a:cxn>
                <a:cxn ang="0">
                  <a:pos x="928" y="96"/>
                </a:cxn>
                <a:cxn ang="0">
                  <a:pos x="1228" y="321"/>
                </a:cxn>
                <a:cxn ang="0">
                  <a:pos x="1228" y="321"/>
                </a:cxn>
              </a:cxnLst>
              <a:rect l="0" t="0" r="r" b="b"/>
              <a:pathLst>
                <a:path w="1328" h="1160">
                  <a:moveTo>
                    <a:pt x="64" y="1104"/>
                  </a:moveTo>
                  <a:lnTo>
                    <a:pt x="1312" y="1096"/>
                  </a:lnTo>
                  <a:lnTo>
                    <a:pt x="1328" y="360"/>
                  </a:lnTo>
                  <a:lnTo>
                    <a:pt x="128" y="376"/>
                  </a:lnTo>
                  <a:lnTo>
                    <a:pt x="208" y="1160"/>
                  </a:lnTo>
                  <a:lnTo>
                    <a:pt x="0" y="1080"/>
                  </a:lnTo>
                  <a:lnTo>
                    <a:pt x="16" y="312"/>
                  </a:lnTo>
                  <a:lnTo>
                    <a:pt x="448" y="96"/>
                  </a:lnTo>
                  <a:lnTo>
                    <a:pt x="688" y="0"/>
                  </a:lnTo>
                  <a:lnTo>
                    <a:pt x="928" y="96"/>
                  </a:lnTo>
                  <a:lnTo>
                    <a:pt x="1228" y="321"/>
                  </a:lnTo>
                  <a:lnTo>
                    <a:pt x="1228" y="321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grpSp>
          <p:nvGrpSpPr>
            <p:cNvPr id="6" name="Group 896"/>
            <p:cNvGrpSpPr>
              <a:grpSpLocks/>
            </p:cNvGrpSpPr>
            <p:nvPr/>
          </p:nvGrpSpPr>
          <p:grpSpPr bwMode="auto">
            <a:xfrm rot="1058693">
              <a:off x="1632" y="2942"/>
              <a:ext cx="1383" cy="514"/>
              <a:chOff x="672" y="997"/>
              <a:chExt cx="2952" cy="2163"/>
            </a:xfrm>
          </p:grpSpPr>
          <p:sp>
            <p:nvSpPr>
              <p:cNvPr id="55" name="Freeform 897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Oval 898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Oval 899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Oval 900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Oval 901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902"/>
            <p:cNvGrpSpPr>
              <a:grpSpLocks/>
            </p:cNvGrpSpPr>
            <p:nvPr/>
          </p:nvGrpSpPr>
          <p:grpSpPr bwMode="auto">
            <a:xfrm rot="1058693">
              <a:off x="1632" y="2832"/>
              <a:ext cx="1383" cy="514"/>
              <a:chOff x="672" y="997"/>
              <a:chExt cx="2952" cy="2163"/>
            </a:xfrm>
          </p:grpSpPr>
          <p:sp>
            <p:nvSpPr>
              <p:cNvPr id="50" name="Freeform 903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Oval 904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Oval 905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Oval 906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Oval 907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Freeform 908" descr="Дуб"/>
            <p:cNvSpPr>
              <a:spLocks/>
            </p:cNvSpPr>
            <p:nvPr/>
          </p:nvSpPr>
          <p:spPr bwMode="auto">
            <a:xfrm>
              <a:off x="1599" y="2865"/>
              <a:ext cx="1441" cy="184"/>
            </a:xfrm>
            <a:custGeom>
              <a:avLst/>
              <a:gdLst/>
              <a:ahLst/>
              <a:cxnLst>
                <a:cxn ang="0">
                  <a:pos x="176" y="67"/>
                </a:cxn>
                <a:cxn ang="0">
                  <a:pos x="1099" y="9"/>
                </a:cxn>
                <a:cxn ang="0">
                  <a:pos x="1255" y="12"/>
                </a:cxn>
                <a:cxn ang="0">
                  <a:pos x="1345" y="27"/>
                </a:cxn>
                <a:cxn ang="0">
                  <a:pos x="1383" y="56"/>
                </a:cxn>
                <a:cxn ang="0">
                  <a:pos x="1390" y="82"/>
                </a:cxn>
                <a:cxn ang="0">
                  <a:pos x="1257" y="144"/>
                </a:cxn>
                <a:cxn ang="0">
                  <a:pos x="285" y="180"/>
                </a:cxn>
                <a:cxn ang="0">
                  <a:pos x="278" y="168"/>
                </a:cxn>
                <a:cxn ang="0">
                  <a:pos x="299" y="126"/>
                </a:cxn>
                <a:cxn ang="0">
                  <a:pos x="176" y="67"/>
                </a:cxn>
              </a:cxnLst>
              <a:rect l="0" t="0" r="r" b="b"/>
              <a:pathLst>
                <a:path w="1441" h="184">
                  <a:moveTo>
                    <a:pt x="176" y="67"/>
                  </a:moveTo>
                  <a:cubicBezTo>
                    <a:pt x="310" y="48"/>
                    <a:pt x="919" y="19"/>
                    <a:pt x="1099" y="9"/>
                  </a:cubicBezTo>
                  <a:cubicBezTo>
                    <a:pt x="1279" y="0"/>
                    <a:pt x="1214" y="8"/>
                    <a:pt x="1255" y="12"/>
                  </a:cubicBezTo>
                  <a:cubicBezTo>
                    <a:pt x="1296" y="14"/>
                    <a:pt x="1324" y="21"/>
                    <a:pt x="1345" y="27"/>
                  </a:cubicBezTo>
                  <a:cubicBezTo>
                    <a:pt x="1366" y="35"/>
                    <a:pt x="1375" y="47"/>
                    <a:pt x="1383" y="56"/>
                  </a:cubicBezTo>
                  <a:cubicBezTo>
                    <a:pt x="1390" y="65"/>
                    <a:pt x="1411" y="67"/>
                    <a:pt x="1390" y="82"/>
                  </a:cubicBezTo>
                  <a:cubicBezTo>
                    <a:pt x="1369" y="97"/>
                    <a:pt x="1441" y="128"/>
                    <a:pt x="1257" y="144"/>
                  </a:cubicBezTo>
                  <a:cubicBezTo>
                    <a:pt x="1073" y="160"/>
                    <a:pt x="448" y="176"/>
                    <a:pt x="285" y="180"/>
                  </a:cubicBezTo>
                  <a:cubicBezTo>
                    <a:pt x="122" y="184"/>
                    <a:pt x="276" y="177"/>
                    <a:pt x="278" y="168"/>
                  </a:cubicBezTo>
                  <a:cubicBezTo>
                    <a:pt x="280" y="159"/>
                    <a:pt x="315" y="143"/>
                    <a:pt x="299" y="126"/>
                  </a:cubicBezTo>
                  <a:cubicBezTo>
                    <a:pt x="282" y="109"/>
                    <a:pt x="0" y="88"/>
                    <a:pt x="176" y="6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909" descr="Дуб"/>
            <p:cNvSpPr>
              <a:spLocks noChangeArrowheads="1"/>
            </p:cNvSpPr>
            <p:nvPr/>
          </p:nvSpPr>
          <p:spPr bwMode="auto">
            <a:xfrm rot="1058693">
              <a:off x="1715" y="2939"/>
              <a:ext cx="203" cy="95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910"/>
            <p:cNvSpPr>
              <a:spLocks noChangeArrowheads="1"/>
            </p:cNvSpPr>
            <p:nvPr/>
          </p:nvSpPr>
          <p:spPr bwMode="auto">
            <a:xfrm rot="1058693">
              <a:off x="1745" y="2953"/>
              <a:ext cx="128" cy="6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911"/>
            <p:cNvSpPr>
              <a:spLocks noChangeArrowheads="1"/>
            </p:cNvSpPr>
            <p:nvPr/>
          </p:nvSpPr>
          <p:spPr bwMode="auto">
            <a:xfrm rot="1058693">
              <a:off x="1768" y="2961"/>
              <a:ext cx="90" cy="5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912"/>
            <p:cNvSpPr>
              <a:spLocks noChangeArrowheads="1"/>
            </p:cNvSpPr>
            <p:nvPr/>
          </p:nvSpPr>
          <p:spPr bwMode="auto">
            <a:xfrm rot="1058693">
              <a:off x="1791" y="2970"/>
              <a:ext cx="53" cy="3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913"/>
            <p:cNvGrpSpPr>
              <a:grpSpLocks/>
            </p:cNvGrpSpPr>
            <p:nvPr/>
          </p:nvGrpSpPr>
          <p:grpSpPr bwMode="auto">
            <a:xfrm rot="1201705">
              <a:off x="1632" y="2592"/>
              <a:ext cx="1382" cy="514"/>
              <a:chOff x="672" y="997"/>
              <a:chExt cx="2952" cy="2163"/>
            </a:xfrm>
          </p:grpSpPr>
          <p:sp>
            <p:nvSpPr>
              <p:cNvPr id="45" name="Freeform 914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Oval 915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916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917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918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919"/>
            <p:cNvGrpSpPr>
              <a:grpSpLocks/>
            </p:cNvGrpSpPr>
            <p:nvPr/>
          </p:nvGrpSpPr>
          <p:grpSpPr bwMode="auto">
            <a:xfrm rot="1058693">
              <a:off x="1584" y="3038"/>
              <a:ext cx="1383" cy="514"/>
              <a:chOff x="672" y="997"/>
              <a:chExt cx="2952" cy="2163"/>
            </a:xfrm>
          </p:grpSpPr>
          <p:sp>
            <p:nvSpPr>
              <p:cNvPr id="40" name="Freeform 920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Oval 921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Oval 922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Oval 923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924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925"/>
            <p:cNvGrpSpPr>
              <a:grpSpLocks/>
            </p:cNvGrpSpPr>
            <p:nvPr/>
          </p:nvGrpSpPr>
          <p:grpSpPr bwMode="auto">
            <a:xfrm rot="1058693">
              <a:off x="1593" y="3134"/>
              <a:ext cx="1383" cy="514"/>
              <a:chOff x="672" y="997"/>
              <a:chExt cx="2952" cy="2163"/>
            </a:xfrm>
          </p:grpSpPr>
          <p:sp>
            <p:nvSpPr>
              <p:cNvPr id="35" name="Freeform 926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Oval 927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928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Oval 929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930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931"/>
            <p:cNvGrpSpPr>
              <a:grpSpLocks/>
            </p:cNvGrpSpPr>
            <p:nvPr/>
          </p:nvGrpSpPr>
          <p:grpSpPr bwMode="auto">
            <a:xfrm rot="1058693">
              <a:off x="1584" y="3264"/>
              <a:ext cx="1383" cy="514"/>
              <a:chOff x="672" y="997"/>
              <a:chExt cx="2952" cy="2163"/>
            </a:xfrm>
          </p:grpSpPr>
          <p:sp>
            <p:nvSpPr>
              <p:cNvPr id="30" name="Freeform 932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Oval 933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Oval 934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Oval 935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Oval 936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937"/>
            <p:cNvGrpSpPr>
              <a:grpSpLocks/>
            </p:cNvGrpSpPr>
            <p:nvPr/>
          </p:nvGrpSpPr>
          <p:grpSpPr bwMode="auto">
            <a:xfrm>
              <a:off x="1968" y="2928"/>
              <a:ext cx="240" cy="384"/>
              <a:chOff x="3936" y="2304"/>
              <a:chExt cx="240" cy="384"/>
            </a:xfrm>
          </p:grpSpPr>
          <p:sp>
            <p:nvSpPr>
              <p:cNvPr id="27" name="Rectangle 93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Line 939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940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941"/>
            <p:cNvGrpSpPr>
              <a:grpSpLocks/>
            </p:cNvGrpSpPr>
            <p:nvPr/>
          </p:nvGrpSpPr>
          <p:grpSpPr bwMode="auto">
            <a:xfrm>
              <a:off x="2304" y="2928"/>
              <a:ext cx="240" cy="384"/>
              <a:chOff x="3936" y="2304"/>
              <a:chExt cx="240" cy="384"/>
            </a:xfrm>
          </p:grpSpPr>
          <p:sp>
            <p:nvSpPr>
              <p:cNvPr id="24" name="Rectangle 942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Line 943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944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945"/>
            <p:cNvGrpSpPr>
              <a:grpSpLocks/>
            </p:cNvGrpSpPr>
            <p:nvPr/>
          </p:nvGrpSpPr>
          <p:grpSpPr bwMode="auto">
            <a:xfrm>
              <a:off x="2640" y="2928"/>
              <a:ext cx="240" cy="384"/>
              <a:chOff x="3936" y="2304"/>
              <a:chExt cx="240" cy="384"/>
            </a:xfrm>
          </p:grpSpPr>
          <p:sp>
            <p:nvSpPr>
              <p:cNvPr id="21" name="Rectangle 946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Line 947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948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Freeform 949" descr="Орех"/>
            <p:cNvSpPr>
              <a:spLocks/>
            </p:cNvSpPr>
            <p:nvPr/>
          </p:nvSpPr>
          <p:spPr bwMode="auto">
            <a:xfrm>
              <a:off x="2560" y="2424"/>
              <a:ext cx="560" cy="1104"/>
            </a:xfrm>
            <a:custGeom>
              <a:avLst/>
              <a:gdLst/>
              <a:ahLst/>
              <a:cxnLst>
                <a:cxn ang="0">
                  <a:pos x="416" y="384"/>
                </a:cxn>
                <a:cxn ang="0">
                  <a:pos x="560" y="312"/>
                </a:cxn>
                <a:cxn ang="0">
                  <a:pos x="416" y="408"/>
                </a:cxn>
                <a:cxn ang="0">
                  <a:pos x="0" y="112"/>
                </a:cxn>
                <a:cxn ang="0">
                  <a:pos x="80" y="0"/>
                </a:cxn>
                <a:cxn ang="0">
                  <a:pos x="560" y="312"/>
                </a:cxn>
                <a:cxn ang="0">
                  <a:pos x="560" y="984"/>
                </a:cxn>
                <a:cxn ang="0">
                  <a:pos x="352" y="1104"/>
                </a:cxn>
                <a:cxn ang="0">
                  <a:pos x="416" y="408"/>
                </a:cxn>
                <a:cxn ang="0">
                  <a:pos x="320" y="360"/>
                </a:cxn>
              </a:cxnLst>
              <a:rect l="0" t="0" r="r" b="b"/>
              <a:pathLst>
                <a:path w="560" h="1104">
                  <a:moveTo>
                    <a:pt x="416" y="384"/>
                  </a:moveTo>
                  <a:lnTo>
                    <a:pt x="560" y="312"/>
                  </a:lnTo>
                  <a:lnTo>
                    <a:pt x="416" y="408"/>
                  </a:lnTo>
                  <a:lnTo>
                    <a:pt x="0" y="112"/>
                  </a:lnTo>
                  <a:lnTo>
                    <a:pt x="80" y="0"/>
                  </a:lnTo>
                  <a:lnTo>
                    <a:pt x="560" y="312"/>
                  </a:lnTo>
                  <a:lnTo>
                    <a:pt x="560" y="984"/>
                  </a:lnTo>
                  <a:lnTo>
                    <a:pt x="352" y="1104"/>
                  </a:lnTo>
                  <a:lnTo>
                    <a:pt x="416" y="408"/>
                  </a:lnTo>
                  <a:lnTo>
                    <a:pt x="320" y="360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" name="Group 894"/>
          <p:cNvGrpSpPr>
            <a:grpSpLocks/>
          </p:cNvGrpSpPr>
          <p:nvPr/>
        </p:nvGrpSpPr>
        <p:grpSpPr bwMode="auto">
          <a:xfrm>
            <a:off x="785786" y="1142984"/>
            <a:ext cx="2057400" cy="2019300"/>
            <a:chOff x="1584" y="2424"/>
            <a:chExt cx="1536" cy="1354"/>
          </a:xfrm>
        </p:grpSpPr>
        <p:sp>
          <p:nvSpPr>
            <p:cNvPr id="61" name="Freeform 895" descr="Орех"/>
            <p:cNvSpPr>
              <a:spLocks/>
            </p:cNvSpPr>
            <p:nvPr/>
          </p:nvSpPr>
          <p:spPr bwMode="auto">
            <a:xfrm>
              <a:off x="1680" y="2448"/>
              <a:ext cx="1264" cy="1160"/>
            </a:xfrm>
            <a:custGeom>
              <a:avLst/>
              <a:gdLst/>
              <a:ahLst/>
              <a:cxnLst>
                <a:cxn ang="0">
                  <a:pos x="64" y="1104"/>
                </a:cxn>
                <a:cxn ang="0">
                  <a:pos x="1312" y="1096"/>
                </a:cxn>
                <a:cxn ang="0">
                  <a:pos x="1328" y="360"/>
                </a:cxn>
                <a:cxn ang="0">
                  <a:pos x="128" y="376"/>
                </a:cxn>
                <a:cxn ang="0">
                  <a:pos x="208" y="1160"/>
                </a:cxn>
                <a:cxn ang="0">
                  <a:pos x="0" y="1080"/>
                </a:cxn>
                <a:cxn ang="0">
                  <a:pos x="16" y="312"/>
                </a:cxn>
                <a:cxn ang="0">
                  <a:pos x="448" y="96"/>
                </a:cxn>
                <a:cxn ang="0">
                  <a:pos x="688" y="0"/>
                </a:cxn>
                <a:cxn ang="0">
                  <a:pos x="928" y="96"/>
                </a:cxn>
                <a:cxn ang="0">
                  <a:pos x="1228" y="321"/>
                </a:cxn>
                <a:cxn ang="0">
                  <a:pos x="1228" y="321"/>
                </a:cxn>
              </a:cxnLst>
              <a:rect l="0" t="0" r="r" b="b"/>
              <a:pathLst>
                <a:path w="1328" h="1160">
                  <a:moveTo>
                    <a:pt x="64" y="1104"/>
                  </a:moveTo>
                  <a:lnTo>
                    <a:pt x="1312" y="1096"/>
                  </a:lnTo>
                  <a:lnTo>
                    <a:pt x="1328" y="360"/>
                  </a:lnTo>
                  <a:lnTo>
                    <a:pt x="128" y="376"/>
                  </a:lnTo>
                  <a:lnTo>
                    <a:pt x="208" y="1160"/>
                  </a:lnTo>
                  <a:lnTo>
                    <a:pt x="0" y="1080"/>
                  </a:lnTo>
                  <a:lnTo>
                    <a:pt x="16" y="312"/>
                  </a:lnTo>
                  <a:lnTo>
                    <a:pt x="448" y="96"/>
                  </a:lnTo>
                  <a:lnTo>
                    <a:pt x="688" y="0"/>
                  </a:lnTo>
                  <a:lnTo>
                    <a:pt x="928" y="96"/>
                  </a:lnTo>
                  <a:lnTo>
                    <a:pt x="1228" y="321"/>
                  </a:lnTo>
                  <a:lnTo>
                    <a:pt x="1228" y="321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grpSp>
          <p:nvGrpSpPr>
            <p:cNvPr id="62" name="Group 896"/>
            <p:cNvGrpSpPr>
              <a:grpSpLocks/>
            </p:cNvGrpSpPr>
            <p:nvPr/>
          </p:nvGrpSpPr>
          <p:grpSpPr bwMode="auto">
            <a:xfrm rot="1058693">
              <a:off x="1632" y="2942"/>
              <a:ext cx="1383" cy="514"/>
              <a:chOff x="672" y="997"/>
              <a:chExt cx="2952" cy="2163"/>
            </a:xfrm>
          </p:grpSpPr>
          <p:sp>
            <p:nvSpPr>
              <p:cNvPr id="111" name="Freeform 897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Oval 898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" name="Oval 899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Oval 900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Oval 901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3" name="Group 902"/>
            <p:cNvGrpSpPr>
              <a:grpSpLocks/>
            </p:cNvGrpSpPr>
            <p:nvPr/>
          </p:nvGrpSpPr>
          <p:grpSpPr bwMode="auto">
            <a:xfrm rot="1058693">
              <a:off x="1632" y="2832"/>
              <a:ext cx="1383" cy="514"/>
              <a:chOff x="672" y="997"/>
              <a:chExt cx="2952" cy="2163"/>
            </a:xfrm>
          </p:grpSpPr>
          <p:sp>
            <p:nvSpPr>
              <p:cNvPr id="106" name="Freeform 903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Oval 904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" name="Oval 905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" name="Oval 906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" name="Oval 907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4" name="Freeform 908" descr="Дуб"/>
            <p:cNvSpPr>
              <a:spLocks/>
            </p:cNvSpPr>
            <p:nvPr/>
          </p:nvSpPr>
          <p:spPr bwMode="auto">
            <a:xfrm>
              <a:off x="1599" y="2865"/>
              <a:ext cx="1441" cy="184"/>
            </a:xfrm>
            <a:custGeom>
              <a:avLst/>
              <a:gdLst/>
              <a:ahLst/>
              <a:cxnLst>
                <a:cxn ang="0">
                  <a:pos x="176" y="67"/>
                </a:cxn>
                <a:cxn ang="0">
                  <a:pos x="1099" y="9"/>
                </a:cxn>
                <a:cxn ang="0">
                  <a:pos x="1255" y="12"/>
                </a:cxn>
                <a:cxn ang="0">
                  <a:pos x="1345" y="27"/>
                </a:cxn>
                <a:cxn ang="0">
                  <a:pos x="1383" y="56"/>
                </a:cxn>
                <a:cxn ang="0">
                  <a:pos x="1390" y="82"/>
                </a:cxn>
                <a:cxn ang="0">
                  <a:pos x="1257" y="144"/>
                </a:cxn>
                <a:cxn ang="0">
                  <a:pos x="285" y="180"/>
                </a:cxn>
                <a:cxn ang="0">
                  <a:pos x="278" y="168"/>
                </a:cxn>
                <a:cxn ang="0">
                  <a:pos x="299" y="126"/>
                </a:cxn>
                <a:cxn ang="0">
                  <a:pos x="176" y="67"/>
                </a:cxn>
              </a:cxnLst>
              <a:rect l="0" t="0" r="r" b="b"/>
              <a:pathLst>
                <a:path w="1441" h="184">
                  <a:moveTo>
                    <a:pt x="176" y="67"/>
                  </a:moveTo>
                  <a:cubicBezTo>
                    <a:pt x="310" y="48"/>
                    <a:pt x="919" y="19"/>
                    <a:pt x="1099" y="9"/>
                  </a:cubicBezTo>
                  <a:cubicBezTo>
                    <a:pt x="1279" y="0"/>
                    <a:pt x="1214" y="8"/>
                    <a:pt x="1255" y="12"/>
                  </a:cubicBezTo>
                  <a:cubicBezTo>
                    <a:pt x="1296" y="14"/>
                    <a:pt x="1324" y="21"/>
                    <a:pt x="1345" y="27"/>
                  </a:cubicBezTo>
                  <a:cubicBezTo>
                    <a:pt x="1366" y="35"/>
                    <a:pt x="1375" y="47"/>
                    <a:pt x="1383" y="56"/>
                  </a:cubicBezTo>
                  <a:cubicBezTo>
                    <a:pt x="1390" y="65"/>
                    <a:pt x="1411" y="67"/>
                    <a:pt x="1390" y="82"/>
                  </a:cubicBezTo>
                  <a:cubicBezTo>
                    <a:pt x="1369" y="97"/>
                    <a:pt x="1441" y="128"/>
                    <a:pt x="1257" y="144"/>
                  </a:cubicBezTo>
                  <a:cubicBezTo>
                    <a:pt x="1073" y="160"/>
                    <a:pt x="448" y="176"/>
                    <a:pt x="285" y="180"/>
                  </a:cubicBezTo>
                  <a:cubicBezTo>
                    <a:pt x="122" y="184"/>
                    <a:pt x="276" y="177"/>
                    <a:pt x="278" y="168"/>
                  </a:cubicBezTo>
                  <a:cubicBezTo>
                    <a:pt x="280" y="159"/>
                    <a:pt x="315" y="143"/>
                    <a:pt x="299" y="126"/>
                  </a:cubicBezTo>
                  <a:cubicBezTo>
                    <a:pt x="282" y="109"/>
                    <a:pt x="0" y="88"/>
                    <a:pt x="176" y="6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Oval 909" descr="Дуб"/>
            <p:cNvSpPr>
              <a:spLocks noChangeArrowheads="1"/>
            </p:cNvSpPr>
            <p:nvPr/>
          </p:nvSpPr>
          <p:spPr bwMode="auto">
            <a:xfrm rot="1058693">
              <a:off x="1715" y="2939"/>
              <a:ext cx="203" cy="95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Oval 910"/>
            <p:cNvSpPr>
              <a:spLocks noChangeArrowheads="1"/>
            </p:cNvSpPr>
            <p:nvPr/>
          </p:nvSpPr>
          <p:spPr bwMode="auto">
            <a:xfrm rot="1058693">
              <a:off x="1745" y="2953"/>
              <a:ext cx="128" cy="6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Oval 911"/>
            <p:cNvSpPr>
              <a:spLocks noChangeArrowheads="1"/>
            </p:cNvSpPr>
            <p:nvPr/>
          </p:nvSpPr>
          <p:spPr bwMode="auto">
            <a:xfrm rot="1058693">
              <a:off x="1768" y="2961"/>
              <a:ext cx="90" cy="5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Oval 912"/>
            <p:cNvSpPr>
              <a:spLocks noChangeArrowheads="1"/>
            </p:cNvSpPr>
            <p:nvPr/>
          </p:nvSpPr>
          <p:spPr bwMode="auto">
            <a:xfrm rot="1058693">
              <a:off x="1791" y="2970"/>
              <a:ext cx="53" cy="3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" name="Group 913"/>
            <p:cNvGrpSpPr>
              <a:grpSpLocks/>
            </p:cNvGrpSpPr>
            <p:nvPr/>
          </p:nvGrpSpPr>
          <p:grpSpPr bwMode="auto">
            <a:xfrm rot="1201705">
              <a:off x="1632" y="2592"/>
              <a:ext cx="1382" cy="514"/>
              <a:chOff x="672" y="997"/>
              <a:chExt cx="2952" cy="2163"/>
            </a:xfrm>
          </p:grpSpPr>
          <p:sp>
            <p:nvSpPr>
              <p:cNvPr id="101" name="Freeform 914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Oval 915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Oval 916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Oval 917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" name="Oval 918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0" name="Group 919"/>
            <p:cNvGrpSpPr>
              <a:grpSpLocks/>
            </p:cNvGrpSpPr>
            <p:nvPr/>
          </p:nvGrpSpPr>
          <p:grpSpPr bwMode="auto">
            <a:xfrm rot="1058693">
              <a:off x="1584" y="3038"/>
              <a:ext cx="1383" cy="514"/>
              <a:chOff x="672" y="997"/>
              <a:chExt cx="2952" cy="2163"/>
            </a:xfrm>
          </p:grpSpPr>
          <p:sp>
            <p:nvSpPr>
              <p:cNvPr id="96" name="Freeform 920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Oval 921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Oval 922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Oval 923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Oval 924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" name="Group 925"/>
            <p:cNvGrpSpPr>
              <a:grpSpLocks/>
            </p:cNvGrpSpPr>
            <p:nvPr/>
          </p:nvGrpSpPr>
          <p:grpSpPr bwMode="auto">
            <a:xfrm rot="1058693">
              <a:off x="1593" y="3134"/>
              <a:ext cx="1383" cy="514"/>
              <a:chOff x="672" y="997"/>
              <a:chExt cx="2952" cy="2163"/>
            </a:xfrm>
          </p:grpSpPr>
          <p:sp>
            <p:nvSpPr>
              <p:cNvPr id="91" name="Freeform 926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Oval 927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Oval 928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Oval 929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Oval 930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2" name="Group 931"/>
            <p:cNvGrpSpPr>
              <a:grpSpLocks/>
            </p:cNvGrpSpPr>
            <p:nvPr/>
          </p:nvGrpSpPr>
          <p:grpSpPr bwMode="auto">
            <a:xfrm rot="1058693">
              <a:off x="1584" y="3264"/>
              <a:ext cx="1383" cy="514"/>
              <a:chOff x="672" y="997"/>
              <a:chExt cx="2952" cy="2163"/>
            </a:xfrm>
          </p:grpSpPr>
          <p:sp>
            <p:nvSpPr>
              <p:cNvPr id="86" name="Freeform 932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Oval 933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" name="Oval 934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" name="Oval 935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Oval 936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3" name="Group 937"/>
            <p:cNvGrpSpPr>
              <a:grpSpLocks/>
            </p:cNvGrpSpPr>
            <p:nvPr/>
          </p:nvGrpSpPr>
          <p:grpSpPr bwMode="auto">
            <a:xfrm>
              <a:off x="1968" y="2928"/>
              <a:ext cx="240" cy="384"/>
              <a:chOff x="3936" y="2304"/>
              <a:chExt cx="240" cy="384"/>
            </a:xfrm>
          </p:grpSpPr>
          <p:sp>
            <p:nvSpPr>
              <p:cNvPr id="83" name="Rectangle 93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Line 939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940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4" name="Group 941"/>
            <p:cNvGrpSpPr>
              <a:grpSpLocks/>
            </p:cNvGrpSpPr>
            <p:nvPr/>
          </p:nvGrpSpPr>
          <p:grpSpPr bwMode="auto">
            <a:xfrm>
              <a:off x="2304" y="2928"/>
              <a:ext cx="240" cy="384"/>
              <a:chOff x="3936" y="2304"/>
              <a:chExt cx="240" cy="384"/>
            </a:xfrm>
          </p:grpSpPr>
          <p:sp>
            <p:nvSpPr>
              <p:cNvPr id="80" name="Rectangle 942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Line 943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944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" name="Group 945"/>
            <p:cNvGrpSpPr>
              <a:grpSpLocks/>
            </p:cNvGrpSpPr>
            <p:nvPr/>
          </p:nvGrpSpPr>
          <p:grpSpPr bwMode="auto">
            <a:xfrm>
              <a:off x="2640" y="2928"/>
              <a:ext cx="240" cy="384"/>
              <a:chOff x="3936" y="2304"/>
              <a:chExt cx="240" cy="384"/>
            </a:xfrm>
          </p:grpSpPr>
          <p:sp>
            <p:nvSpPr>
              <p:cNvPr id="77" name="Rectangle 946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Line 947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948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" name="Freeform 949" descr="Орех"/>
            <p:cNvSpPr>
              <a:spLocks/>
            </p:cNvSpPr>
            <p:nvPr/>
          </p:nvSpPr>
          <p:spPr bwMode="auto">
            <a:xfrm>
              <a:off x="2560" y="2424"/>
              <a:ext cx="560" cy="1104"/>
            </a:xfrm>
            <a:custGeom>
              <a:avLst/>
              <a:gdLst/>
              <a:ahLst/>
              <a:cxnLst>
                <a:cxn ang="0">
                  <a:pos x="416" y="384"/>
                </a:cxn>
                <a:cxn ang="0">
                  <a:pos x="560" y="312"/>
                </a:cxn>
                <a:cxn ang="0">
                  <a:pos x="416" y="408"/>
                </a:cxn>
                <a:cxn ang="0">
                  <a:pos x="0" y="112"/>
                </a:cxn>
                <a:cxn ang="0">
                  <a:pos x="80" y="0"/>
                </a:cxn>
                <a:cxn ang="0">
                  <a:pos x="560" y="312"/>
                </a:cxn>
                <a:cxn ang="0">
                  <a:pos x="560" y="984"/>
                </a:cxn>
                <a:cxn ang="0">
                  <a:pos x="352" y="1104"/>
                </a:cxn>
                <a:cxn ang="0">
                  <a:pos x="416" y="408"/>
                </a:cxn>
                <a:cxn ang="0">
                  <a:pos x="320" y="360"/>
                </a:cxn>
              </a:cxnLst>
              <a:rect l="0" t="0" r="r" b="b"/>
              <a:pathLst>
                <a:path w="560" h="1104">
                  <a:moveTo>
                    <a:pt x="416" y="384"/>
                  </a:moveTo>
                  <a:lnTo>
                    <a:pt x="560" y="312"/>
                  </a:lnTo>
                  <a:lnTo>
                    <a:pt x="416" y="408"/>
                  </a:lnTo>
                  <a:lnTo>
                    <a:pt x="0" y="112"/>
                  </a:lnTo>
                  <a:lnTo>
                    <a:pt x="80" y="0"/>
                  </a:lnTo>
                  <a:lnTo>
                    <a:pt x="560" y="312"/>
                  </a:lnTo>
                  <a:lnTo>
                    <a:pt x="560" y="984"/>
                  </a:lnTo>
                  <a:lnTo>
                    <a:pt x="352" y="1104"/>
                  </a:lnTo>
                  <a:lnTo>
                    <a:pt x="416" y="408"/>
                  </a:lnTo>
                  <a:lnTo>
                    <a:pt x="320" y="360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0" name="Picture 2" descr="D:\МГПИ\методика ФЭМП\игра 2\Карта 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117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2051" name="Picture 3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43578"/>
            <a:ext cx="786991" cy="1214422"/>
          </a:xfrm>
          <a:prstGeom prst="rect">
            <a:avLst/>
          </a:prstGeom>
          <a:noFill/>
        </p:spPr>
      </p:pic>
      <p:pic>
        <p:nvPicPr>
          <p:cNvPr id="118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119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120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121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122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123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124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125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14942" y="1285860"/>
            <a:ext cx="1730375" cy="2670175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домов?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4"/>
          <p:cNvGrpSpPr>
            <a:grpSpLocks/>
          </p:cNvGrpSpPr>
          <p:nvPr/>
        </p:nvGrpSpPr>
        <p:grpSpPr bwMode="auto">
          <a:xfrm>
            <a:off x="1214414" y="3286124"/>
            <a:ext cx="2057400" cy="2019300"/>
            <a:chOff x="1584" y="2424"/>
            <a:chExt cx="1536" cy="1354"/>
          </a:xfrm>
        </p:grpSpPr>
        <p:sp>
          <p:nvSpPr>
            <p:cNvPr id="5" name="Freeform 895" descr="Орех"/>
            <p:cNvSpPr>
              <a:spLocks/>
            </p:cNvSpPr>
            <p:nvPr/>
          </p:nvSpPr>
          <p:spPr bwMode="auto">
            <a:xfrm>
              <a:off x="1680" y="2448"/>
              <a:ext cx="1264" cy="1160"/>
            </a:xfrm>
            <a:custGeom>
              <a:avLst/>
              <a:gdLst/>
              <a:ahLst/>
              <a:cxnLst>
                <a:cxn ang="0">
                  <a:pos x="64" y="1104"/>
                </a:cxn>
                <a:cxn ang="0">
                  <a:pos x="1312" y="1096"/>
                </a:cxn>
                <a:cxn ang="0">
                  <a:pos x="1328" y="360"/>
                </a:cxn>
                <a:cxn ang="0">
                  <a:pos x="128" y="376"/>
                </a:cxn>
                <a:cxn ang="0">
                  <a:pos x="208" y="1160"/>
                </a:cxn>
                <a:cxn ang="0">
                  <a:pos x="0" y="1080"/>
                </a:cxn>
                <a:cxn ang="0">
                  <a:pos x="16" y="312"/>
                </a:cxn>
                <a:cxn ang="0">
                  <a:pos x="448" y="96"/>
                </a:cxn>
                <a:cxn ang="0">
                  <a:pos x="688" y="0"/>
                </a:cxn>
                <a:cxn ang="0">
                  <a:pos x="928" y="96"/>
                </a:cxn>
                <a:cxn ang="0">
                  <a:pos x="1228" y="321"/>
                </a:cxn>
                <a:cxn ang="0">
                  <a:pos x="1228" y="321"/>
                </a:cxn>
              </a:cxnLst>
              <a:rect l="0" t="0" r="r" b="b"/>
              <a:pathLst>
                <a:path w="1328" h="1160">
                  <a:moveTo>
                    <a:pt x="64" y="1104"/>
                  </a:moveTo>
                  <a:lnTo>
                    <a:pt x="1312" y="1096"/>
                  </a:lnTo>
                  <a:lnTo>
                    <a:pt x="1328" y="360"/>
                  </a:lnTo>
                  <a:lnTo>
                    <a:pt x="128" y="376"/>
                  </a:lnTo>
                  <a:lnTo>
                    <a:pt x="208" y="1160"/>
                  </a:lnTo>
                  <a:lnTo>
                    <a:pt x="0" y="1080"/>
                  </a:lnTo>
                  <a:lnTo>
                    <a:pt x="16" y="312"/>
                  </a:lnTo>
                  <a:lnTo>
                    <a:pt x="448" y="96"/>
                  </a:lnTo>
                  <a:lnTo>
                    <a:pt x="688" y="0"/>
                  </a:lnTo>
                  <a:lnTo>
                    <a:pt x="928" y="96"/>
                  </a:lnTo>
                  <a:lnTo>
                    <a:pt x="1228" y="321"/>
                  </a:lnTo>
                  <a:lnTo>
                    <a:pt x="1228" y="321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grpSp>
          <p:nvGrpSpPr>
            <p:cNvPr id="3" name="Group 896"/>
            <p:cNvGrpSpPr>
              <a:grpSpLocks/>
            </p:cNvGrpSpPr>
            <p:nvPr/>
          </p:nvGrpSpPr>
          <p:grpSpPr bwMode="auto">
            <a:xfrm rot="1058693">
              <a:off x="1632" y="2942"/>
              <a:ext cx="1383" cy="514"/>
              <a:chOff x="672" y="997"/>
              <a:chExt cx="2952" cy="2163"/>
            </a:xfrm>
          </p:grpSpPr>
          <p:sp>
            <p:nvSpPr>
              <p:cNvPr id="55" name="Freeform 897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Oval 898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Oval 899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Oval 900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Oval 901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902"/>
            <p:cNvGrpSpPr>
              <a:grpSpLocks/>
            </p:cNvGrpSpPr>
            <p:nvPr/>
          </p:nvGrpSpPr>
          <p:grpSpPr bwMode="auto">
            <a:xfrm rot="1058693">
              <a:off x="1632" y="2832"/>
              <a:ext cx="1383" cy="514"/>
              <a:chOff x="672" y="997"/>
              <a:chExt cx="2952" cy="2163"/>
            </a:xfrm>
          </p:grpSpPr>
          <p:sp>
            <p:nvSpPr>
              <p:cNvPr id="50" name="Freeform 903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Oval 904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Oval 905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Oval 906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Oval 907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Freeform 908" descr="Дуб"/>
            <p:cNvSpPr>
              <a:spLocks/>
            </p:cNvSpPr>
            <p:nvPr/>
          </p:nvSpPr>
          <p:spPr bwMode="auto">
            <a:xfrm>
              <a:off x="1599" y="2865"/>
              <a:ext cx="1441" cy="184"/>
            </a:xfrm>
            <a:custGeom>
              <a:avLst/>
              <a:gdLst/>
              <a:ahLst/>
              <a:cxnLst>
                <a:cxn ang="0">
                  <a:pos x="176" y="67"/>
                </a:cxn>
                <a:cxn ang="0">
                  <a:pos x="1099" y="9"/>
                </a:cxn>
                <a:cxn ang="0">
                  <a:pos x="1255" y="12"/>
                </a:cxn>
                <a:cxn ang="0">
                  <a:pos x="1345" y="27"/>
                </a:cxn>
                <a:cxn ang="0">
                  <a:pos x="1383" y="56"/>
                </a:cxn>
                <a:cxn ang="0">
                  <a:pos x="1390" y="82"/>
                </a:cxn>
                <a:cxn ang="0">
                  <a:pos x="1257" y="144"/>
                </a:cxn>
                <a:cxn ang="0">
                  <a:pos x="285" y="180"/>
                </a:cxn>
                <a:cxn ang="0">
                  <a:pos x="278" y="168"/>
                </a:cxn>
                <a:cxn ang="0">
                  <a:pos x="299" y="126"/>
                </a:cxn>
                <a:cxn ang="0">
                  <a:pos x="176" y="67"/>
                </a:cxn>
              </a:cxnLst>
              <a:rect l="0" t="0" r="r" b="b"/>
              <a:pathLst>
                <a:path w="1441" h="184">
                  <a:moveTo>
                    <a:pt x="176" y="67"/>
                  </a:moveTo>
                  <a:cubicBezTo>
                    <a:pt x="310" y="48"/>
                    <a:pt x="919" y="19"/>
                    <a:pt x="1099" y="9"/>
                  </a:cubicBezTo>
                  <a:cubicBezTo>
                    <a:pt x="1279" y="0"/>
                    <a:pt x="1214" y="8"/>
                    <a:pt x="1255" y="12"/>
                  </a:cubicBezTo>
                  <a:cubicBezTo>
                    <a:pt x="1296" y="14"/>
                    <a:pt x="1324" y="21"/>
                    <a:pt x="1345" y="27"/>
                  </a:cubicBezTo>
                  <a:cubicBezTo>
                    <a:pt x="1366" y="35"/>
                    <a:pt x="1375" y="47"/>
                    <a:pt x="1383" y="56"/>
                  </a:cubicBezTo>
                  <a:cubicBezTo>
                    <a:pt x="1390" y="65"/>
                    <a:pt x="1411" y="67"/>
                    <a:pt x="1390" y="82"/>
                  </a:cubicBezTo>
                  <a:cubicBezTo>
                    <a:pt x="1369" y="97"/>
                    <a:pt x="1441" y="128"/>
                    <a:pt x="1257" y="144"/>
                  </a:cubicBezTo>
                  <a:cubicBezTo>
                    <a:pt x="1073" y="160"/>
                    <a:pt x="448" y="176"/>
                    <a:pt x="285" y="180"/>
                  </a:cubicBezTo>
                  <a:cubicBezTo>
                    <a:pt x="122" y="184"/>
                    <a:pt x="276" y="177"/>
                    <a:pt x="278" y="168"/>
                  </a:cubicBezTo>
                  <a:cubicBezTo>
                    <a:pt x="280" y="159"/>
                    <a:pt x="315" y="143"/>
                    <a:pt x="299" y="126"/>
                  </a:cubicBezTo>
                  <a:cubicBezTo>
                    <a:pt x="282" y="109"/>
                    <a:pt x="0" y="88"/>
                    <a:pt x="176" y="6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909" descr="Дуб"/>
            <p:cNvSpPr>
              <a:spLocks noChangeArrowheads="1"/>
            </p:cNvSpPr>
            <p:nvPr/>
          </p:nvSpPr>
          <p:spPr bwMode="auto">
            <a:xfrm rot="1058693">
              <a:off x="1715" y="2939"/>
              <a:ext cx="203" cy="95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910"/>
            <p:cNvSpPr>
              <a:spLocks noChangeArrowheads="1"/>
            </p:cNvSpPr>
            <p:nvPr/>
          </p:nvSpPr>
          <p:spPr bwMode="auto">
            <a:xfrm rot="1058693">
              <a:off x="1745" y="2953"/>
              <a:ext cx="128" cy="6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911"/>
            <p:cNvSpPr>
              <a:spLocks noChangeArrowheads="1"/>
            </p:cNvSpPr>
            <p:nvPr/>
          </p:nvSpPr>
          <p:spPr bwMode="auto">
            <a:xfrm rot="1058693">
              <a:off x="1768" y="2961"/>
              <a:ext cx="90" cy="5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912"/>
            <p:cNvSpPr>
              <a:spLocks noChangeArrowheads="1"/>
            </p:cNvSpPr>
            <p:nvPr/>
          </p:nvSpPr>
          <p:spPr bwMode="auto">
            <a:xfrm rot="1058693">
              <a:off x="1791" y="2970"/>
              <a:ext cx="53" cy="3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913"/>
            <p:cNvGrpSpPr>
              <a:grpSpLocks/>
            </p:cNvGrpSpPr>
            <p:nvPr/>
          </p:nvGrpSpPr>
          <p:grpSpPr bwMode="auto">
            <a:xfrm rot="1201705">
              <a:off x="1632" y="2592"/>
              <a:ext cx="1382" cy="514"/>
              <a:chOff x="672" y="997"/>
              <a:chExt cx="2952" cy="2163"/>
            </a:xfrm>
          </p:grpSpPr>
          <p:sp>
            <p:nvSpPr>
              <p:cNvPr id="45" name="Freeform 914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Oval 915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916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917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918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919"/>
            <p:cNvGrpSpPr>
              <a:grpSpLocks/>
            </p:cNvGrpSpPr>
            <p:nvPr/>
          </p:nvGrpSpPr>
          <p:grpSpPr bwMode="auto">
            <a:xfrm rot="1058693">
              <a:off x="1584" y="3038"/>
              <a:ext cx="1383" cy="514"/>
              <a:chOff x="672" y="997"/>
              <a:chExt cx="2952" cy="2163"/>
            </a:xfrm>
          </p:grpSpPr>
          <p:sp>
            <p:nvSpPr>
              <p:cNvPr id="40" name="Freeform 920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Oval 921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Oval 922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Oval 923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924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" name="Group 925"/>
            <p:cNvGrpSpPr>
              <a:grpSpLocks/>
            </p:cNvGrpSpPr>
            <p:nvPr/>
          </p:nvGrpSpPr>
          <p:grpSpPr bwMode="auto">
            <a:xfrm rot="1058693">
              <a:off x="1593" y="3134"/>
              <a:ext cx="1383" cy="514"/>
              <a:chOff x="672" y="997"/>
              <a:chExt cx="2952" cy="2163"/>
            </a:xfrm>
          </p:grpSpPr>
          <p:sp>
            <p:nvSpPr>
              <p:cNvPr id="35" name="Freeform 926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Oval 927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928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Oval 929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930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931"/>
            <p:cNvGrpSpPr>
              <a:grpSpLocks/>
            </p:cNvGrpSpPr>
            <p:nvPr/>
          </p:nvGrpSpPr>
          <p:grpSpPr bwMode="auto">
            <a:xfrm rot="1058693">
              <a:off x="1584" y="3264"/>
              <a:ext cx="1383" cy="514"/>
              <a:chOff x="672" y="997"/>
              <a:chExt cx="2952" cy="2163"/>
            </a:xfrm>
          </p:grpSpPr>
          <p:sp>
            <p:nvSpPr>
              <p:cNvPr id="30" name="Freeform 932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Oval 933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Oval 934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Oval 935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Oval 936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937"/>
            <p:cNvGrpSpPr>
              <a:grpSpLocks/>
            </p:cNvGrpSpPr>
            <p:nvPr/>
          </p:nvGrpSpPr>
          <p:grpSpPr bwMode="auto">
            <a:xfrm>
              <a:off x="1968" y="2928"/>
              <a:ext cx="240" cy="384"/>
              <a:chOff x="3936" y="2304"/>
              <a:chExt cx="240" cy="384"/>
            </a:xfrm>
          </p:grpSpPr>
          <p:sp>
            <p:nvSpPr>
              <p:cNvPr id="27" name="Rectangle 93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Line 939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940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941"/>
            <p:cNvGrpSpPr>
              <a:grpSpLocks/>
            </p:cNvGrpSpPr>
            <p:nvPr/>
          </p:nvGrpSpPr>
          <p:grpSpPr bwMode="auto">
            <a:xfrm>
              <a:off x="2304" y="2928"/>
              <a:ext cx="240" cy="384"/>
              <a:chOff x="3936" y="2304"/>
              <a:chExt cx="240" cy="384"/>
            </a:xfrm>
          </p:grpSpPr>
          <p:sp>
            <p:nvSpPr>
              <p:cNvPr id="24" name="Rectangle 942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Line 943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944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945"/>
            <p:cNvGrpSpPr>
              <a:grpSpLocks/>
            </p:cNvGrpSpPr>
            <p:nvPr/>
          </p:nvGrpSpPr>
          <p:grpSpPr bwMode="auto">
            <a:xfrm>
              <a:off x="2640" y="2928"/>
              <a:ext cx="240" cy="384"/>
              <a:chOff x="3936" y="2304"/>
              <a:chExt cx="240" cy="384"/>
            </a:xfrm>
          </p:grpSpPr>
          <p:sp>
            <p:nvSpPr>
              <p:cNvPr id="21" name="Rectangle 946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Line 947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948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Freeform 949" descr="Орех"/>
            <p:cNvSpPr>
              <a:spLocks/>
            </p:cNvSpPr>
            <p:nvPr/>
          </p:nvSpPr>
          <p:spPr bwMode="auto">
            <a:xfrm>
              <a:off x="2560" y="2424"/>
              <a:ext cx="560" cy="1104"/>
            </a:xfrm>
            <a:custGeom>
              <a:avLst/>
              <a:gdLst/>
              <a:ahLst/>
              <a:cxnLst>
                <a:cxn ang="0">
                  <a:pos x="416" y="384"/>
                </a:cxn>
                <a:cxn ang="0">
                  <a:pos x="560" y="312"/>
                </a:cxn>
                <a:cxn ang="0">
                  <a:pos x="416" y="408"/>
                </a:cxn>
                <a:cxn ang="0">
                  <a:pos x="0" y="112"/>
                </a:cxn>
                <a:cxn ang="0">
                  <a:pos x="80" y="0"/>
                </a:cxn>
                <a:cxn ang="0">
                  <a:pos x="560" y="312"/>
                </a:cxn>
                <a:cxn ang="0">
                  <a:pos x="560" y="984"/>
                </a:cxn>
                <a:cxn ang="0">
                  <a:pos x="352" y="1104"/>
                </a:cxn>
                <a:cxn ang="0">
                  <a:pos x="416" y="408"/>
                </a:cxn>
                <a:cxn ang="0">
                  <a:pos x="320" y="360"/>
                </a:cxn>
              </a:cxnLst>
              <a:rect l="0" t="0" r="r" b="b"/>
              <a:pathLst>
                <a:path w="560" h="1104">
                  <a:moveTo>
                    <a:pt x="416" y="384"/>
                  </a:moveTo>
                  <a:lnTo>
                    <a:pt x="560" y="312"/>
                  </a:lnTo>
                  <a:lnTo>
                    <a:pt x="416" y="408"/>
                  </a:lnTo>
                  <a:lnTo>
                    <a:pt x="0" y="112"/>
                  </a:lnTo>
                  <a:lnTo>
                    <a:pt x="80" y="0"/>
                  </a:lnTo>
                  <a:lnTo>
                    <a:pt x="560" y="312"/>
                  </a:lnTo>
                  <a:lnTo>
                    <a:pt x="560" y="984"/>
                  </a:lnTo>
                  <a:lnTo>
                    <a:pt x="352" y="1104"/>
                  </a:lnTo>
                  <a:lnTo>
                    <a:pt x="416" y="408"/>
                  </a:lnTo>
                  <a:lnTo>
                    <a:pt x="320" y="360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894"/>
          <p:cNvGrpSpPr>
            <a:grpSpLocks/>
          </p:cNvGrpSpPr>
          <p:nvPr/>
        </p:nvGrpSpPr>
        <p:grpSpPr bwMode="auto">
          <a:xfrm>
            <a:off x="785786" y="1142984"/>
            <a:ext cx="2057400" cy="2019300"/>
            <a:chOff x="1584" y="2424"/>
            <a:chExt cx="1536" cy="1354"/>
          </a:xfrm>
        </p:grpSpPr>
        <p:sp>
          <p:nvSpPr>
            <p:cNvPr id="61" name="Freeform 895" descr="Орех"/>
            <p:cNvSpPr>
              <a:spLocks/>
            </p:cNvSpPr>
            <p:nvPr/>
          </p:nvSpPr>
          <p:spPr bwMode="auto">
            <a:xfrm>
              <a:off x="1680" y="2448"/>
              <a:ext cx="1264" cy="1160"/>
            </a:xfrm>
            <a:custGeom>
              <a:avLst/>
              <a:gdLst/>
              <a:ahLst/>
              <a:cxnLst>
                <a:cxn ang="0">
                  <a:pos x="64" y="1104"/>
                </a:cxn>
                <a:cxn ang="0">
                  <a:pos x="1312" y="1096"/>
                </a:cxn>
                <a:cxn ang="0">
                  <a:pos x="1328" y="360"/>
                </a:cxn>
                <a:cxn ang="0">
                  <a:pos x="128" y="376"/>
                </a:cxn>
                <a:cxn ang="0">
                  <a:pos x="208" y="1160"/>
                </a:cxn>
                <a:cxn ang="0">
                  <a:pos x="0" y="1080"/>
                </a:cxn>
                <a:cxn ang="0">
                  <a:pos x="16" y="312"/>
                </a:cxn>
                <a:cxn ang="0">
                  <a:pos x="448" y="96"/>
                </a:cxn>
                <a:cxn ang="0">
                  <a:pos x="688" y="0"/>
                </a:cxn>
                <a:cxn ang="0">
                  <a:pos x="928" y="96"/>
                </a:cxn>
                <a:cxn ang="0">
                  <a:pos x="1228" y="321"/>
                </a:cxn>
                <a:cxn ang="0">
                  <a:pos x="1228" y="321"/>
                </a:cxn>
              </a:cxnLst>
              <a:rect l="0" t="0" r="r" b="b"/>
              <a:pathLst>
                <a:path w="1328" h="1160">
                  <a:moveTo>
                    <a:pt x="64" y="1104"/>
                  </a:moveTo>
                  <a:lnTo>
                    <a:pt x="1312" y="1096"/>
                  </a:lnTo>
                  <a:lnTo>
                    <a:pt x="1328" y="360"/>
                  </a:lnTo>
                  <a:lnTo>
                    <a:pt x="128" y="376"/>
                  </a:lnTo>
                  <a:lnTo>
                    <a:pt x="208" y="1160"/>
                  </a:lnTo>
                  <a:lnTo>
                    <a:pt x="0" y="1080"/>
                  </a:lnTo>
                  <a:lnTo>
                    <a:pt x="16" y="312"/>
                  </a:lnTo>
                  <a:lnTo>
                    <a:pt x="448" y="96"/>
                  </a:lnTo>
                  <a:lnTo>
                    <a:pt x="688" y="0"/>
                  </a:lnTo>
                  <a:lnTo>
                    <a:pt x="928" y="96"/>
                  </a:lnTo>
                  <a:lnTo>
                    <a:pt x="1228" y="321"/>
                  </a:lnTo>
                  <a:lnTo>
                    <a:pt x="1228" y="321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grpSp>
          <p:nvGrpSpPr>
            <p:cNvPr id="19" name="Group 896"/>
            <p:cNvGrpSpPr>
              <a:grpSpLocks/>
            </p:cNvGrpSpPr>
            <p:nvPr/>
          </p:nvGrpSpPr>
          <p:grpSpPr bwMode="auto">
            <a:xfrm rot="1058693">
              <a:off x="1632" y="2942"/>
              <a:ext cx="1383" cy="514"/>
              <a:chOff x="672" y="997"/>
              <a:chExt cx="2952" cy="2163"/>
            </a:xfrm>
          </p:grpSpPr>
          <p:sp>
            <p:nvSpPr>
              <p:cNvPr id="111" name="Freeform 897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Oval 898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" name="Oval 899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Oval 900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Oval 901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48" name="Group 902"/>
            <p:cNvGrpSpPr>
              <a:grpSpLocks/>
            </p:cNvGrpSpPr>
            <p:nvPr/>
          </p:nvGrpSpPr>
          <p:grpSpPr bwMode="auto">
            <a:xfrm rot="1058693">
              <a:off x="1632" y="2832"/>
              <a:ext cx="1383" cy="514"/>
              <a:chOff x="672" y="997"/>
              <a:chExt cx="2952" cy="2163"/>
            </a:xfrm>
          </p:grpSpPr>
          <p:sp>
            <p:nvSpPr>
              <p:cNvPr id="106" name="Freeform 903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Oval 904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" name="Oval 905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" name="Oval 906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" name="Oval 907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4" name="Freeform 908" descr="Дуб"/>
            <p:cNvSpPr>
              <a:spLocks/>
            </p:cNvSpPr>
            <p:nvPr/>
          </p:nvSpPr>
          <p:spPr bwMode="auto">
            <a:xfrm>
              <a:off x="1599" y="2865"/>
              <a:ext cx="1441" cy="184"/>
            </a:xfrm>
            <a:custGeom>
              <a:avLst/>
              <a:gdLst/>
              <a:ahLst/>
              <a:cxnLst>
                <a:cxn ang="0">
                  <a:pos x="176" y="67"/>
                </a:cxn>
                <a:cxn ang="0">
                  <a:pos x="1099" y="9"/>
                </a:cxn>
                <a:cxn ang="0">
                  <a:pos x="1255" y="12"/>
                </a:cxn>
                <a:cxn ang="0">
                  <a:pos x="1345" y="27"/>
                </a:cxn>
                <a:cxn ang="0">
                  <a:pos x="1383" y="56"/>
                </a:cxn>
                <a:cxn ang="0">
                  <a:pos x="1390" y="82"/>
                </a:cxn>
                <a:cxn ang="0">
                  <a:pos x="1257" y="144"/>
                </a:cxn>
                <a:cxn ang="0">
                  <a:pos x="285" y="180"/>
                </a:cxn>
                <a:cxn ang="0">
                  <a:pos x="278" y="168"/>
                </a:cxn>
                <a:cxn ang="0">
                  <a:pos x="299" y="126"/>
                </a:cxn>
                <a:cxn ang="0">
                  <a:pos x="176" y="67"/>
                </a:cxn>
              </a:cxnLst>
              <a:rect l="0" t="0" r="r" b="b"/>
              <a:pathLst>
                <a:path w="1441" h="184">
                  <a:moveTo>
                    <a:pt x="176" y="67"/>
                  </a:moveTo>
                  <a:cubicBezTo>
                    <a:pt x="310" y="48"/>
                    <a:pt x="919" y="19"/>
                    <a:pt x="1099" y="9"/>
                  </a:cubicBezTo>
                  <a:cubicBezTo>
                    <a:pt x="1279" y="0"/>
                    <a:pt x="1214" y="8"/>
                    <a:pt x="1255" y="12"/>
                  </a:cubicBezTo>
                  <a:cubicBezTo>
                    <a:pt x="1296" y="14"/>
                    <a:pt x="1324" y="21"/>
                    <a:pt x="1345" y="27"/>
                  </a:cubicBezTo>
                  <a:cubicBezTo>
                    <a:pt x="1366" y="35"/>
                    <a:pt x="1375" y="47"/>
                    <a:pt x="1383" y="56"/>
                  </a:cubicBezTo>
                  <a:cubicBezTo>
                    <a:pt x="1390" y="65"/>
                    <a:pt x="1411" y="67"/>
                    <a:pt x="1390" y="82"/>
                  </a:cubicBezTo>
                  <a:cubicBezTo>
                    <a:pt x="1369" y="97"/>
                    <a:pt x="1441" y="128"/>
                    <a:pt x="1257" y="144"/>
                  </a:cubicBezTo>
                  <a:cubicBezTo>
                    <a:pt x="1073" y="160"/>
                    <a:pt x="448" y="176"/>
                    <a:pt x="285" y="180"/>
                  </a:cubicBezTo>
                  <a:cubicBezTo>
                    <a:pt x="122" y="184"/>
                    <a:pt x="276" y="177"/>
                    <a:pt x="278" y="168"/>
                  </a:cubicBezTo>
                  <a:cubicBezTo>
                    <a:pt x="280" y="159"/>
                    <a:pt x="315" y="143"/>
                    <a:pt x="299" y="126"/>
                  </a:cubicBezTo>
                  <a:cubicBezTo>
                    <a:pt x="282" y="109"/>
                    <a:pt x="0" y="88"/>
                    <a:pt x="176" y="6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Oval 909" descr="Дуб"/>
            <p:cNvSpPr>
              <a:spLocks noChangeArrowheads="1"/>
            </p:cNvSpPr>
            <p:nvPr/>
          </p:nvSpPr>
          <p:spPr bwMode="auto">
            <a:xfrm rot="1058693">
              <a:off x="1715" y="2939"/>
              <a:ext cx="203" cy="95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Oval 910"/>
            <p:cNvSpPr>
              <a:spLocks noChangeArrowheads="1"/>
            </p:cNvSpPr>
            <p:nvPr/>
          </p:nvSpPr>
          <p:spPr bwMode="auto">
            <a:xfrm rot="1058693">
              <a:off x="1745" y="2953"/>
              <a:ext cx="128" cy="6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Oval 911"/>
            <p:cNvSpPr>
              <a:spLocks noChangeArrowheads="1"/>
            </p:cNvSpPr>
            <p:nvPr/>
          </p:nvSpPr>
          <p:spPr bwMode="auto">
            <a:xfrm rot="1058693">
              <a:off x="1768" y="2961"/>
              <a:ext cx="90" cy="5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Oval 912"/>
            <p:cNvSpPr>
              <a:spLocks noChangeArrowheads="1"/>
            </p:cNvSpPr>
            <p:nvPr/>
          </p:nvSpPr>
          <p:spPr bwMode="auto">
            <a:xfrm rot="1058693">
              <a:off x="1791" y="2970"/>
              <a:ext cx="53" cy="3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49" name="Group 913"/>
            <p:cNvGrpSpPr>
              <a:grpSpLocks/>
            </p:cNvGrpSpPr>
            <p:nvPr/>
          </p:nvGrpSpPr>
          <p:grpSpPr bwMode="auto">
            <a:xfrm rot="1201705">
              <a:off x="1632" y="2592"/>
              <a:ext cx="1382" cy="514"/>
              <a:chOff x="672" y="997"/>
              <a:chExt cx="2952" cy="2163"/>
            </a:xfrm>
          </p:grpSpPr>
          <p:sp>
            <p:nvSpPr>
              <p:cNvPr id="101" name="Freeform 914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Oval 915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Oval 916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Oval 917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" name="Oval 918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2" name="Group 919"/>
            <p:cNvGrpSpPr>
              <a:grpSpLocks/>
            </p:cNvGrpSpPr>
            <p:nvPr/>
          </p:nvGrpSpPr>
          <p:grpSpPr bwMode="auto">
            <a:xfrm rot="1058693">
              <a:off x="1584" y="3038"/>
              <a:ext cx="1383" cy="514"/>
              <a:chOff x="672" y="997"/>
              <a:chExt cx="2952" cy="2163"/>
            </a:xfrm>
          </p:grpSpPr>
          <p:sp>
            <p:nvSpPr>
              <p:cNvPr id="96" name="Freeform 920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Oval 921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Oval 922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Oval 923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Oval 924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3" name="Group 925"/>
            <p:cNvGrpSpPr>
              <a:grpSpLocks/>
            </p:cNvGrpSpPr>
            <p:nvPr/>
          </p:nvGrpSpPr>
          <p:grpSpPr bwMode="auto">
            <a:xfrm rot="1058693">
              <a:off x="1593" y="3134"/>
              <a:ext cx="1383" cy="514"/>
              <a:chOff x="672" y="997"/>
              <a:chExt cx="2952" cy="2163"/>
            </a:xfrm>
          </p:grpSpPr>
          <p:sp>
            <p:nvSpPr>
              <p:cNvPr id="91" name="Freeform 926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Oval 927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Oval 928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Oval 929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Oval 930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4" name="Group 931"/>
            <p:cNvGrpSpPr>
              <a:grpSpLocks/>
            </p:cNvGrpSpPr>
            <p:nvPr/>
          </p:nvGrpSpPr>
          <p:grpSpPr bwMode="auto">
            <a:xfrm rot="1058693">
              <a:off x="1584" y="3264"/>
              <a:ext cx="1383" cy="514"/>
              <a:chOff x="672" y="997"/>
              <a:chExt cx="2952" cy="2163"/>
            </a:xfrm>
          </p:grpSpPr>
          <p:sp>
            <p:nvSpPr>
              <p:cNvPr id="86" name="Freeform 932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Oval 933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" name="Oval 934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" name="Oval 935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Oval 936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5" name="Group 937"/>
            <p:cNvGrpSpPr>
              <a:grpSpLocks/>
            </p:cNvGrpSpPr>
            <p:nvPr/>
          </p:nvGrpSpPr>
          <p:grpSpPr bwMode="auto">
            <a:xfrm>
              <a:off x="1968" y="2928"/>
              <a:ext cx="240" cy="384"/>
              <a:chOff x="3936" y="2304"/>
              <a:chExt cx="240" cy="384"/>
            </a:xfrm>
          </p:grpSpPr>
          <p:sp>
            <p:nvSpPr>
              <p:cNvPr id="83" name="Rectangle 93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Line 939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940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6" name="Group 941"/>
            <p:cNvGrpSpPr>
              <a:grpSpLocks/>
            </p:cNvGrpSpPr>
            <p:nvPr/>
          </p:nvGrpSpPr>
          <p:grpSpPr bwMode="auto">
            <a:xfrm>
              <a:off x="2304" y="2928"/>
              <a:ext cx="240" cy="384"/>
              <a:chOff x="3936" y="2304"/>
              <a:chExt cx="240" cy="384"/>
            </a:xfrm>
          </p:grpSpPr>
          <p:sp>
            <p:nvSpPr>
              <p:cNvPr id="80" name="Rectangle 942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Line 943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944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7" name="Group 945"/>
            <p:cNvGrpSpPr>
              <a:grpSpLocks/>
            </p:cNvGrpSpPr>
            <p:nvPr/>
          </p:nvGrpSpPr>
          <p:grpSpPr bwMode="auto">
            <a:xfrm>
              <a:off x="2640" y="2928"/>
              <a:ext cx="240" cy="384"/>
              <a:chOff x="3936" y="2304"/>
              <a:chExt cx="240" cy="384"/>
            </a:xfrm>
          </p:grpSpPr>
          <p:sp>
            <p:nvSpPr>
              <p:cNvPr id="77" name="Rectangle 946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Line 947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948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" name="Freeform 949" descr="Орех"/>
            <p:cNvSpPr>
              <a:spLocks/>
            </p:cNvSpPr>
            <p:nvPr/>
          </p:nvSpPr>
          <p:spPr bwMode="auto">
            <a:xfrm>
              <a:off x="2560" y="2424"/>
              <a:ext cx="560" cy="1104"/>
            </a:xfrm>
            <a:custGeom>
              <a:avLst/>
              <a:gdLst/>
              <a:ahLst/>
              <a:cxnLst>
                <a:cxn ang="0">
                  <a:pos x="416" y="384"/>
                </a:cxn>
                <a:cxn ang="0">
                  <a:pos x="560" y="312"/>
                </a:cxn>
                <a:cxn ang="0">
                  <a:pos x="416" y="408"/>
                </a:cxn>
                <a:cxn ang="0">
                  <a:pos x="0" y="112"/>
                </a:cxn>
                <a:cxn ang="0">
                  <a:pos x="80" y="0"/>
                </a:cxn>
                <a:cxn ang="0">
                  <a:pos x="560" y="312"/>
                </a:cxn>
                <a:cxn ang="0">
                  <a:pos x="560" y="984"/>
                </a:cxn>
                <a:cxn ang="0">
                  <a:pos x="352" y="1104"/>
                </a:cxn>
                <a:cxn ang="0">
                  <a:pos x="416" y="408"/>
                </a:cxn>
                <a:cxn ang="0">
                  <a:pos x="320" y="360"/>
                </a:cxn>
              </a:cxnLst>
              <a:rect l="0" t="0" r="r" b="b"/>
              <a:pathLst>
                <a:path w="560" h="1104">
                  <a:moveTo>
                    <a:pt x="416" y="384"/>
                  </a:moveTo>
                  <a:lnTo>
                    <a:pt x="560" y="312"/>
                  </a:lnTo>
                  <a:lnTo>
                    <a:pt x="416" y="408"/>
                  </a:lnTo>
                  <a:lnTo>
                    <a:pt x="0" y="112"/>
                  </a:lnTo>
                  <a:lnTo>
                    <a:pt x="80" y="0"/>
                  </a:lnTo>
                  <a:lnTo>
                    <a:pt x="560" y="312"/>
                  </a:lnTo>
                  <a:lnTo>
                    <a:pt x="560" y="984"/>
                  </a:lnTo>
                  <a:lnTo>
                    <a:pt x="352" y="1104"/>
                  </a:lnTo>
                  <a:lnTo>
                    <a:pt x="416" y="408"/>
                  </a:lnTo>
                  <a:lnTo>
                    <a:pt x="320" y="360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0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117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2051" name="Picture 3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643578"/>
            <a:ext cx="786991" cy="1214422"/>
          </a:xfrm>
          <a:prstGeom prst="rect">
            <a:avLst/>
          </a:prstGeom>
          <a:noFill/>
        </p:spPr>
      </p:pic>
      <p:pic>
        <p:nvPicPr>
          <p:cNvPr id="118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119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120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121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122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123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124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домов?</a:t>
            </a:r>
            <a:endParaRPr lang="ru-RU" sz="2800" dirty="0"/>
          </a:p>
        </p:txBody>
      </p:sp>
      <p:pic>
        <p:nvPicPr>
          <p:cNvPr id="12290" name="Picture 2" descr="D:\МГПИ\методика ФЭМП\игра 2\Карта 2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1268918"/>
            <a:ext cx="1730375" cy="2670175"/>
          </a:xfrm>
          <a:prstGeom prst="rect">
            <a:avLst/>
          </a:prstGeom>
          <a:noFill/>
        </p:spPr>
      </p:pic>
      <p:pic>
        <p:nvPicPr>
          <p:cNvPr id="2058" name="Picture 2" descr="D:\МГПИ\методика ФЭМП\игра 2\Карта 2к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7224" y="5645391"/>
            <a:ext cx="785817" cy="12126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339"/>
          <p:cNvGrpSpPr>
            <a:grpSpLocks/>
          </p:cNvGrpSpPr>
          <p:nvPr/>
        </p:nvGrpSpPr>
        <p:grpSpPr bwMode="auto">
          <a:xfrm>
            <a:off x="1643042" y="1071546"/>
            <a:ext cx="857255" cy="2500330"/>
            <a:chOff x="5208" y="2160"/>
            <a:chExt cx="606" cy="1938"/>
          </a:xfrm>
        </p:grpSpPr>
        <p:sp>
          <p:nvSpPr>
            <p:cNvPr id="19" name="Freeform 1340"/>
            <p:cNvSpPr>
              <a:spLocks/>
            </p:cNvSpPr>
            <p:nvPr/>
          </p:nvSpPr>
          <p:spPr bwMode="auto">
            <a:xfrm>
              <a:off x="5208" y="2160"/>
              <a:ext cx="606" cy="1938"/>
            </a:xfrm>
            <a:custGeom>
              <a:avLst/>
              <a:gdLst/>
              <a:ahLst/>
              <a:cxnLst>
                <a:cxn ang="0">
                  <a:pos x="474" y="1296"/>
                </a:cxn>
                <a:cxn ang="0">
                  <a:pos x="478" y="313"/>
                </a:cxn>
                <a:cxn ang="0">
                  <a:pos x="345" y="39"/>
                </a:cxn>
                <a:cxn ang="0">
                  <a:pos x="312" y="0"/>
                </a:cxn>
                <a:cxn ang="0">
                  <a:pos x="279" y="39"/>
                </a:cxn>
                <a:cxn ang="0">
                  <a:pos x="179" y="313"/>
                </a:cxn>
                <a:cxn ang="0">
                  <a:pos x="183" y="1296"/>
                </a:cxn>
                <a:cxn ang="0">
                  <a:pos x="66" y="1434"/>
                </a:cxn>
                <a:cxn ang="0">
                  <a:pos x="0" y="1902"/>
                </a:cxn>
                <a:cxn ang="0">
                  <a:pos x="54" y="1914"/>
                </a:cxn>
                <a:cxn ang="0">
                  <a:pos x="237" y="1530"/>
                </a:cxn>
                <a:cxn ang="0">
                  <a:pos x="291" y="1932"/>
                </a:cxn>
                <a:cxn ang="0">
                  <a:pos x="333" y="1926"/>
                </a:cxn>
                <a:cxn ang="0">
                  <a:pos x="381" y="1518"/>
                </a:cxn>
                <a:cxn ang="0">
                  <a:pos x="561" y="1938"/>
                </a:cxn>
                <a:cxn ang="0">
                  <a:pos x="606" y="1926"/>
                </a:cxn>
                <a:cxn ang="0">
                  <a:pos x="582" y="1446"/>
                </a:cxn>
                <a:cxn ang="0">
                  <a:pos x="474" y="1296"/>
                </a:cxn>
              </a:cxnLst>
              <a:rect l="0" t="0" r="r" b="b"/>
              <a:pathLst>
                <a:path w="606" h="1938">
                  <a:moveTo>
                    <a:pt x="474" y="1296"/>
                  </a:moveTo>
                  <a:lnTo>
                    <a:pt x="478" y="313"/>
                  </a:lnTo>
                  <a:lnTo>
                    <a:pt x="345" y="39"/>
                  </a:lnTo>
                  <a:lnTo>
                    <a:pt x="312" y="0"/>
                  </a:lnTo>
                  <a:lnTo>
                    <a:pt x="279" y="39"/>
                  </a:lnTo>
                  <a:lnTo>
                    <a:pt x="179" y="313"/>
                  </a:lnTo>
                  <a:lnTo>
                    <a:pt x="183" y="1296"/>
                  </a:lnTo>
                  <a:lnTo>
                    <a:pt x="66" y="1434"/>
                  </a:lnTo>
                  <a:lnTo>
                    <a:pt x="0" y="1902"/>
                  </a:lnTo>
                  <a:lnTo>
                    <a:pt x="54" y="1914"/>
                  </a:lnTo>
                  <a:lnTo>
                    <a:pt x="237" y="1530"/>
                  </a:lnTo>
                  <a:lnTo>
                    <a:pt x="291" y="1932"/>
                  </a:lnTo>
                  <a:lnTo>
                    <a:pt x="333" y="1926"/>
                  </a:lnTo>
                  <a:lnTo>
                    <a:pt x="381" y="1518"/>
                  </a:lnTo>
                  <a:lnTo>
                    <a:pt x="561" y="1938"/>
                  </a:lnTo>
                  <a:lnTo>
                    <a:pt x="606" y="1926"/>
                  </a:lnTo>
                  <a:lnTo>
                    <a:pt x="582" y="1446"/>
                  </a:lnTo>
                  <a:lnTo>
                    <a:pt x="474" y="129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1341"/>
            <p:cNvGrpSpPr>
              <a:grpSpLocks/>
            </p:cNvGrpSpPr>
            <p:nvPr/>
          </p:nvGrpSpPr>
          <p:grpSpPr bwMode="auto">
            <a:xfrm>
              <a:off x="5424" y="2592"/>
              <a:ext cx="96" cy="816"/>
              <a:chOff x="5424" y="2592"/>
              <a:chExt cx="96" cy="816"/>
            </a:xfrm>
          </p:grpSpPr>
          <p:sp>
            <p:nvSpPr>
              <p:cNvPr id="23" name="Oval 1342"/>
              <p:cNvSpPr>
                <a:spLocks noChangeArrowheads="1"/>
              </p:cNvSpPr>
              <p:nvPr/>
            </p:nvSpPr>
            <p:spPr bwMode="auto">
              <a:xfrm>
                <a:off x="5424" y="259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1343"/>
              <p:cNvSpPr>
                <a:spLocks noChangeArrowheads="1"/>
              </p:cNvSpPr>
              <p:nvPr/>
            </p:nvSpPr>
            <p:spPr bwMode="auto">
              <a:xfrm>
                <a:off x="5424" y="2784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Oval 1344"/>
              <p:cNvSpPr>
                <a:spLocks noChangeArrowheads="1"/>
              </p:cNvSpPr>
              <p:nvPr/>
            </p:nvSpPr>
            <p:spPr bwMode="auto">
              <a:xfrm>
                <a:off x="5424" y="2928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345"/>
              <p:cNvSpPr>
                <a:spLocks noChangeArrowheads="1"/>
              </p:cNvSpPr>
              <p:nvPr/>
            </p:nvSpPr>
            <p:spPr bwMode="auto">
              <a:xfrm>
                <a:off x="5424" y="312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346"/>
              <p:cNvSpPr>
                <a:spLocks noChangeArrowheads="1"/>
              </p:cNvSpPr>
              <p:nvPr/>
            </p:nvSpPr>
            <p:spPr bwMode="auto">
              <a:xfrm>
                <a:off x="5424" y="331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" name="Freeform 1347"/>
            <p:cNvSpPr>
              <a:spLocks/>
            </p:cNvSpPr>
            <p:nvPr/>
          </p:nvSpPr>
          <p:spPr bwMode="auto">
            <a:xfrm>
              <a:off x="5376" y="2490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348"/>
            <p:cNvSpPr>
              <a:spLocks/>
            </p:cNvSpPr>
            <p:nvPr/>
          </p:nvSpPr>
          <p:spPr bwMode="auto">
            <a:xfrm>
              <a:off x="5376" y="3456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1339"/>
          <p:cNvGrpSpPr>
            <a:grpSpLocks/>
          </p:cNvGrpSpPr>
          <p:nvPr/>
        </p:nvGrpSpPr>
        <p:grpSpPr bwMode="auto">
          <a:xfrm>
            <a:off x="428596" y="428604"/>
            <a:ext cx="714380" cy="2428893"/>
            <a:chOff x="5208" y="2160"/>
            <a:chExt cx="606" cy="1938"/>
          </a:xfrm>
        </p:grpSpPr>
        <p:sp>
          <p:nvSpPr>
            <p:cNvPr id="31" name="Freeform 1340"/>
            <p:cNvSpPr>
              <a:spLocks/>
            </p:cNvSpPr>
            <p:nvPr/>
          </p:nvSpPr>
          <p:spPr bwMode="auto">
            <a:xfrm>
              <a:off x="5208" y="2160"/>
              <a:ext cx="606" cy="1938"/>
            </a:xfrm>
            <a:custGeom>
              <a:avLst/>
              <a:gdLst/>
              <a:ahLst/>
              <a:cxnLst>
                <a:cxn ang="0">
                  <a:pos x="474" y="1296"/>
                </a:cxn>
                <a:cxn ang="0">
                  <a:pos x="478" y="313"/>
                </a:cxn>
                <a:cxn ang="0">
                  <a:pos x="345" y="39"/>
                </a:cxn>
                <a:cxn ang="0">
                  <a:pos x="312" y="0"/>
                </a:cxn>
                <a:cxn ang="0">
                  <a:pos x="279" y="39"/>
                </a:cxn>
                <a:cxn ang="0">
                  <a:pos x="179" y="313"/>
                </a:cxn>
                <a:cxn ang="0">
                  <a:pos x="183" y="1296"/>
                </a:cxn>
                <a:cxn ang="0">
                  <a:pos x="66" y="1434"/>
                </a:cxn>
                <a:cxn ang="0">
                  <a:pos x="0" y="1902"/>
                </a:cxn>
                <a:cxn ang="0">
                  <a:pos x="54" y="1914"/>
                </a:cxn>
                <a:cxn ang="0">
                  <a:pos x="237" y="1530"/>
                </a:cxn>
                <a:cxn ang="0">
                  <a:pos x="291" y="1932"/>
                </a:cxn>
                <a:cxn ang="0">
                  <a:pos x="333" y="1926"/>
                </a:cxn>
                <a:cxn ang="0">
                  <a:pos x="381" y="1518"/>
                </a:cxn>
                <a:cxn ang="0">
                  <a:pos x="561" y="1938"/>
                </a:cxn>
                <a:cxn ang="0">
                  <a:pos x="606" y="1926"/>
                </a:cxn>
                <a:cxn ang="0">
                  <a:pos x="582" y="1446"/>
                </a:cxn>
                <a:cxn ang="0">
                  <a:pos x="474" y="1296"/>
                </a:cxn>
              </a:cxnLst>
              <a:rect l="0" t="0" r="r" b="b"/>
              <a:pathLst>
                <a:path w="606" h="1938">
                  <a:moveTo>
                    <a:pt x="474" y="1296"/>
                  </a:moveTo>
                  <a:lnTo>
                    <a:pt x="478" y="313"/>
                  </a:lnTo>
                  <a:lnTo>
                    <a:pt x="345" y="39"/>
                  </a:lnTo>
                  <a:lnTo>
                    <a:pt x="312" y="0"/>
                  </a:lnTo>
                  <a:lnTo>
                    <a:pt x="279" y="39"/>
                  </a:lnTo>
                  <a:lnTo>
                    <a:pt x="179" y="313"/>
                  </a:lnTo>
                  <a:lnTo>
                    <a:pt x="183" y="1296"/>
                  </a:lnTo>
                  <a:lnTo>
                    <a:pt x="66" y="1434"/>
                  </a:lnTo>
                  <a:lnTo>
                    <a:pt x="0" y="1902"/>
                  </a:lnTo>
                  <a:lnTo>
                    <a:pt x="54" y="1914"/>
                  </a:lnTo>
                  <a:lnTo>
                    <a:pt x="237" y="1530"/>
                  </a:lnTo>
                  <a:lnTo>
                    <a:pt x="291" y="1932"/>
                  </a:lnTo>
                  <a:lnTo>
                    <a:pt x="333" y="1926"/>
                  </a:lnTo>
                  <a:lnTo>
                    <a:pt x="381" y="1518"/>
                  </a:lnTo>
                  <a:lnTo>
                    <a:pt x="561" y="1938"/>
                  </a:lnTo>
                  <a:lnTo>
                    <a:pt x="606" y="1926"/>
                  </a:lnTo>
                  <a:lnTo>
                    <a:pt x="582" y="1446"/>
                  </a:lnTo>
                  <a:lnTo>
                    <a:pt x="474" y="129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" name="Group 1341"/>
            <p:cNvGrpSpPr>
              <a:grpSpLocks/>
            </p:cNvGrpSpPr>
            <p:nvPr/>
          </p:nvGrpSpPr>
          <p:grpSpPr bwMode="auto">
            <a:xfrm>
              <a:off x="5424" y="2592"/>
              <a:ext cx="96" cy="816"/>
              <a:chOff x="5424" y="2592"/>
              <a:chExt cx="96" cy="816"/>
            </a:xfrm>
          </p:grpSpPr>
          <p:sp>
            <p:nvSpPr>
              <p:cNvPr id="35" name="Oval 1342"/>
              <p:cNvSpPr>
                <a:spLocks noChangeArrowheads="1"/>
              </p:cNvSpPr>
              <p:nvPr/>
            </p:nvSpPr>
            <p:spPr bwMode="auto">
              <a:xfrm>
                <a:off x="5424" y="259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1343"/>
              <p:cNvSpPr>
                <a:spLocks noChangeArrowheads="1"/>
              </p:cNvSpPr>
              <p:nvPr/>
            </p:nvSpPr>
            <p:spPr bwMode="auto">
              <a:xfrm>
                <a:off x="5424" y="2784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1344"/>
              <p:cNvSpPr>
                <a:spLocks noChangeArrowheads="1"/>
              </p:cNvSpPr>
              <p:nvPr/>
            </p:nvSpPr>
            <p:spPr bwMode="auto">
              <a:xfrm>
                <a:off x="5424" y="2928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Oval 1345"/>
              <p:cNvSpPr>
                <a:spLocks noChangeArrowheads="1"/>
              </p:cNvSpPr>
              <p:nvPr/>
            </p:nvSpPr>
            <p:spPr bwMode="auto">
              <a:xfrm>
                <a:off x="5424" y="312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1346"/>
              <p:cNvSpPr>
                <a:spLocks noChangeArrowheads="1"/>
              </p:cNvSpPr>
              <p:nvPr/>
            </p:nvSpPr>
            <p:spPr bwMode="auto">
              <a:xfrm>
                <a:off x="5424" y="331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Freeform 1347"/>
            <p:cNvSpPr>
              <a:spLocks/>
            </p:cNvSpPr>
            <p:nvPr/>
          </p:nvSpPr>
          <p:spPr bwMode="auto">
            <a:xfrm>
              <a:off x="5376" y="2490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348"/>
            <p:cNvSpPr>
              <a:spLocks/>
            </p:cNvSpPr>
            <p:nvPr/>
          </p:nvSpPr>
          <p:spPr bwMode="auto">
            <a:xfrm>
              <a:off x="5376" y="3456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" name="Group 1339"/>
          <p:cNvGrpSpPr>
            <a:grpSpLocks/>
          </p:cNvGrpSpPr>
          <p:nvPr/>
        </p:nvGrpSpPr>
        <p:grpSpPr bwMode="auto">
          <a:xfrm>
            <a:off x="857224" y="2857496"/>
            <a:ext cx="857255" cy="2428892"/>
            <a:chOff x="5208" y="2160"/>
            <a:chExt cx="606" cy="1938"/>
          </a:xfrm>
        </p:grpSpPr>
        <p:sp>
          <p:nvSpPr>
            <p:cNvPr id="41" name="Freeform 1340"/>
            <p:cNvSpPr>
              <a:spLocks/>
            </p:cNvSpPr>
            <p:nvPr/>
          </p:nvSpPr>
          <p:spPr bwMode="auto">
            <a:xfrm>
              <a:off x="5208" y="2160"/>
              <a:ext cx="606" cy="1938"/>
            </a:xfrm>
            <a:custGeom>
              <a:avLst/>
              <a:gdLst/>
              <a:ahLst/>
              <a:cxnLst>
                <a:cxn ang="0">
                  <a:pos x="474" y="1296"/>
                </a:cxn>
                <a:cxn ang="0">
                  <a:pos x="478" y="313"/>
                </a:cxn>
                <a:cxn ang="0">
                  <a:pos x="345" y="39"/>
                </a:cxn>
                <a:cxn ang="0">
                  <a:pos x="312" y="0"/>
                </a:cxn>
                <a:cxn ang="0">
                  <a:pos x="279" y="39"/>
                </a:cxn>
                <a:cxn ang="0">
                  <a:pos x="179" y="313"/>
                </a:cxn>
                <a:cxn ang="0">
                  <a:pos x="183" y="1296"/>
                </a:cxn>
                <a:cxn ang="0">
                  <a:pos x="66" y="1434"/>
                </a:cxn>
                <a:cxn ang="0">
                  <a:pos x="0" y="1902"/>
                </a:cxn>
                <a:cxn ang="0">
                  <a:pos x="54" y="1914"/>
                </a:cxn>
                <a:cxn ang="0">
                  <a:pos x="237" y="1530"/>
                </a:cxn>
                <a:cxn ang="0">
                  <a:pos x="291" y="1932"/>
                </a:cxn>
                <a:cxn ang="0">
                  <a:pos x="333" y="1926"/>
                </a:cxn>
                <a:cxn ang="0">
                  <a:pos x="381" y="1518"/>
                </a:cxn>
                <a:cxn ang="0">
                  <a:pos x="561" y="1938"/>
                </a:cxn>
                <a:cxn ang="0">
                  <a:pos x="606" y="1926"/>
                </a:cxn>
                <a:cxn ang="0">
                  <a:pos x="582" y="1446"/>
                </a:cxn>
                <a:cxn ang="0">
                  <a:pos x="474" y="1296"/>
                </a:cxn>
              </a:cxnLst>
              <a:rect l="0" t="0" r="r" b="b"/>
              <a:pathLst>
                <a:path w="606" h="1938">
                  <a:moveTo>
                    <a:pt x="474" y="1296"/>
                  </a:moveTo>
                  <a:lnTo>
                    <a:pt x="478" y="313"/>
                  </a:lnTo>
                  <a:lnTo>
                    <a:pt x="345" y="39"/>
                  </a:lnTo>
                  <a:lnTo>
                    <a:pt x="312" y="0"/>
                  </a:lnTo>
                  <a:lnTo>
                    <a:pt x="279" y="39"/>
                  </a:lnTo>
                  <a:lnTo>
                    <a:pt x="179" y="313"/>
                  </a:lnTo>
                  <a:lnTo>
                    <a:pt x="183" y="1296"/>
                  </a:lnTo>
                  <a:lnTo>
                    <a:pt x="66" y="1434"/>
                  </a:lnTo>
                  <a:lnTo>
                    <a:pt x="0" y="1902"/>
                  </a:lnTo>
                  <a:lnTo>
                    <a:pt x="54" y="1914"/>
                  </a:lnTo>
                  <a:lnTo>
                    <a:pt x="237" y="1530"/>
                  </a:lnTo>
                  <a:lnTo>
                    <a:pt x="291" y="1932"/>
                  </a:lnTo>
                  <a:lnTo>
                    <a:pt x="333" y="1926"/>
                  </a:lnTo>
                  <a:lnTo>
                    <a:pt x="381" y="1518"/>
                  </a:lnTo>
                  <a:lnTo>
                    <a:pt x="561" y="1938"/>
                  </a:lnTo>
                  <a:lnTo>
                    <a:pt x="606" y="1926"/>
                  </a:lnTo>
                  <a:lnTo>
                    <a:pt x="582" y="1446"/>
                  </a:lnTo>
                  <a:lnTo>
                    <a:pt x="474" y="129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" name="Group 1341"/>
            <p:cNvGrpSpPr>
              <a:grpSpLocks/>
            </p:cNvGrpSpPr>
            <p:nvPr/>
          </p:nvGrpSpPr>
          <p:grpSpPr bwMode="auto">
            <a:xfrm>
              <a:off x="5424" y="2592"/>
              <a:ext cx="96" cy="816"/>
              <a:chOff x="5424" y="2592"/>
              <a:chExt cx="96" cy="816"/>
            </a:xfrm>
          </p:grpSpPr>
          <p:sp>
            <p:nvSpPr>
              <p:cNvPr id="45" name="Oval 1342"/>
              <p:cNvSpPr>
                <a:spLocks noChangeArrowheads="1"/>
              </p:cNvSpPr>
              <p:nvPr/>
            </p:nvSpPr>
            <p:spPr bwMode="auto">
              <a:xfrm>
                <a:off x="5424" y="259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1343"/>
              <p:cNvSpPr>
                <a:spLocks noChangeArrowheads="1"/>
              </p:cNvSpPr>
              <p:nvPr/>
            </p:nvSpPr>
            <p:spPr bwMode="auto">
              <a:xfrm>
                <a:off x="5424" y="2784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1344"/>
              <p:cNvSpPr>
                <a:spLocks noChangeArrowheads="1"/>
              </p:cNvSpPr>
              <p:nvPr/>
            </p:nvSpPr>
            <p:spPr bwMode="auto">
              <a:xfrm>
                <a:off x="5424" y="2928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1345"/>
              <p:cNvSpPr>
                <a:spLocks noChangeArrowheads="1"/>
              </p:cNvSpPr>
              <p:nvPr/>
            </p:nvSpPr>
            <p:spPr bwMode="auto">
              <a:xfrm>
                <a:off x="5424" y="312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1346"/>
              <p:cNvSpPr>
                <a:spLocks noChangeArrowheads="1"/>
              </p:cNvSpPr>
              <p:nvPr/>
            </p:nvSpPr>
            <p:spPr bwMode="auto">
              <a:xfrm>
                <a:off x="5424" y="331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" name="Freeform 1347"/>
            <p:cNvSpPr>
              <a:spLocks/>
            </p:cNvSpPr>
            <p:nvPr/>
          </p:nvSpPr>
          <p:spPr bwMode="auto">
            <a:xfrm>
              <a:off x="5376" y="2490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348"/>
            <p:cNvSpPr>
              <a:spLocks/>
            </p:cNvSpPr>
            <p:nvPr/>
          </p:nvSpPr>
          <p:spPr bwMode="auto">
            <a:xfrm>
              <a:off x="5376" y="3456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4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51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3075" name="Picture 3" descr="D:\МГПИ\методика ФЭМП\игра 2\Карта 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643578"/>
            <a:ext cx="786990" cy="1214422"/>
          </a:xfrm>
          <a:prstGeom prst="rect">
            <a:avLst/>
          </a:prstGeom>
          <a:noFill/>
        </p:spPr>
      </p:pic>
      <p:pic>
        <p:nvPicPr>
          <p:cNvPr id="52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53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54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55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56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57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58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59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1285860"/>
            <a:ext cx="1730375" cy="267017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Сколько ракет?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39"/>
          <p:cNvGrpSpPr>
            <a:grpSpLocks/>
          </p:cNvGrpSpPr>
          <p:nvPr/>
        </p:nvGrpSpPr>
        <p:grpSpPr bwMode="auto">
          <a:xfrm>
            <a:off x="1643042" y="1071546"/>
            <a:ext cx="857255" cy="2500330"/>
            <a:chOff x="5208" y="2160"/>
            <a:chExt cx="606" cy="1938"/>
          </a:xfrm>
        </p:grpSpPr>
        <p:sp>
          <p:nvSpPr>
            <p:cNvPr id="19" name="Freeform 1340"/>
            <p:cNvSpPr>
              <a:spLocks/>
            </p:cNvSpPr>
            <p:nvPr/>
          </p:nvSpPr>
          <p:spPr bwMode="auto">
            <a:xfrm>
              <a:off x="5208" y="2160"/>
              <a:ext cx="606" cy="1938"/>
            </a:xfrm>
            <a:custGeom>
              <a:avLst/>
              <a:gdLst/>
              <a:ahLst/>
              <a:cxnLst>
                <a:cxn ang="0">
                  <a:pos x="474" y="1296"/>
                </a:cxn>
                <a:cxn ang="0">
                  <a:pos x="478" y="313"/>
                </a:cxn>
                <a:cxn ang="0">
                  <a:pos x="345" y="39"/>
                </a:cxn>
                <a:cxn ang="0">
                  <a:pos x="312" y="0"/>
                </a:cxn>
                <a:cxn ang="0">
                  <a:pos x="279" y="39"/>
                </a:cxn>
                <a:cxn ang="0">
                  <a:pos x="179" y="313"/>
                </a:cxn>
                <a:cxn ang="0">
                  <a:pos x="183" y="1296"/>
                </a:cxn>
                <a:cxn ang="0">
                  <a:pos x="66" y="1434"/>
                </a:cxn>
                <a:cxn ang="0">
                  <a:pos x="0" y="1902"/>
                </a:cxn>
                <a:cxn ang="0">
                  <a:pos x="54" y="1914"/>
                </a:cxn>
                <a:cxn ang="0">
                  <a:pos x="237" y="1530"/>
                </a:cxn>
                <a:cxn ang="0">
                  <a:pos x="291" y="1932"/>
                </a:cxn>
                <a:cxn ang="0">
                  <a:pos x="333" y="1926"/>
                </a:cxn>
                <a:cxn ang="0">
                  <a:pos x="381" y="1518"/>
                </a:cxn>
                <a:cxn ang="0">
                  <a:pos x="561" y="1938"/>
                </a:cxn>
                <a:cxn ang="0">
                  <a:pos x="606" y="1926"/>
                </a:cxn>
                <a:cxn ang="0">
                  <a:pos x="582" y="1446"/>
                </a:cxn>
                <a:cxn ang="0">
                  <a:pos x="474" y="1296"/>
                </a:cxn>
              </a:cxnLst>
              <a:rect l="0" t="0" r="r" b="b"/>
              <a:pathLst>
                <a:path w="606" h="1938">
                  <a:moveTo>
                    <a:pt x="474" y="1296"/>
                  </a:moveTo>
                  <a:lnTo>
                    <a:pt x="478" y="313"/>
                  </a:lnTo>
                  <a:lnTo>
                    <a:pt x="345" y="39"/>
                  </a:lnTo>
                  <a:lnTo>
                    <a:pt x="312" y="0"/>
                  </a:lnTo>
                  <a:lnTo>
                    <a:pt x="279" y="39"/>
                  </a:lnTo>
                  <a:lnTo>
                    <a:pt x="179" y="313"/>
                  </a:lnTo>
                  <a:lnTo>
                    <a:pt x="183" y="1296"/>
                  </a:lnTo>
                  <a:lnTo>
                    <a:pt x="66" y="1434"/>
                  </a:lnTo>
                  <a:lnTo>
                    <a:pt x="0" y="1902"/>
                  </a:lnTo>
                  <a:lnTo>
                    <a:pt x="54" y="1914"/>
                  </a:lnTo>
                  <a:lnTo>
                    <a:pt x="237" y="1530"/>
                  </a:lnTo>
                  <a:lnTo>
                    <a:pt x="291" y="1932"/>
                  </a:lnTo>
                  <a:lnTo>
                    <a:pt x="333" y="1926"/>
                  </a:lnTo>
                  <a:lnTo>
                    <a:pt x="381" y="1518"/>
                  </a:lnTo>
                  <a:lnTo>
                    <a:pt x="561" y="1938"/>
                  </a:lnTo>
                  <a:lnTo>
                    <a:pt x="606" y="1926"/>
                  </a:lnTo>
                  <a:lnTo>
                    <a:pt x="582" y="1446"/>
                  </a:lnTo>
                  <a:lnTo>
                    <a:pt x="474" y="129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341"/>
            <p:cNvGrpSpPr>
              <a:grpSpLocks/>
            </p:cNvGrpSpPr>
            <p:nvPr/>
          </p:nvGrpSpPr>
          <p:grpSpPr bwMode="auto">
            <a:xfrm>
              <a:off x="5424" y="2592"/>
              <a:ext cx="96" cy="816"/>
              <a:chOff x="5424" y="2592"/>
              <a:chExt cx="96" cy="816"/>
            </a:xfrm>
          </p:grpSpPr>
          <p:sp>
            <p:nvSpPr>
              <p:cNvPr id="23" name="Oval 1342"/>
              <p:cNvSpPr>
                <a:spLocks noChangeArrowheads="1"/>
              </p:cNvSpPr>
              <p:nvPr/>
            </p:nvSpPr>
            <p:spPr bwMode="auto">
              <a:xfrm>
                <a:off x="5424" y="259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1343"/>
              <p:cNvSpPr>
                <a:spLocks noChangeArrowheads="1"/>
              </p:cNvSpPr>
              <p:nvPr/>
            </p:nvSpPr>
            <p:spPr bwMode="auto">
              <a:xfrm>
                <a:off x="5424" y="2784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Oval 1344"/>
              <p:cNvSpPr>
                <a:spLocks noChangeArrowheads="1"/>
              </p:cNvSpPr>
              <p:nvPr/>
            </p:nvSpPr>
            <p:spPr bwMode="auto">
              <a:xfrm>
                <a:off x="5424" y="2928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345"/>
              <p:cNvSpPr>
                <a:spLocks noChangeArrowheads="1"/>
              </p:cNvSpPr>
              <p:nvPr/>
            </p:nvSpPr>
            <p:spPr bwMode="auto">
              <a:xfrm>
                <a:off x="5424" y="312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346"/>
              <p:cNvSpPr>
                <a:spLocks noChangeArrowheads="1"/>
              </p:cNvSpPr>
              <p:nvPr/>
            </p:nvSpPr>
            <p:spPr bwMode="auto">
              <a:xfrm>
                <a:off x="5424" y="331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" name="Freeform 1347"/>
            <p:cNvSpPr>
              <a:spLocks/>
            </p:cNvSpPr>
            <p:nvPr/>
          </p:nvSpPr>
          <p:spPr bwMode="auto">
            <a:xfrm>
              <a:off x="5376" y="2490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348"/>
            <p:cNvSpPr>
              <a:spLocks/>
            </p:cNvSpPr>
            <p:nvPr/>
          </p:nvSpPr>
          <p:spPr bwMode="auto">
            <a:xfrm>
              <a:off x="5376" y="3456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39"/>
          <p:cNvGrpSpPr>
            <a:grpSpLocks/>
          </p:cNvGrpSpPr>
          <p:nvPr/>
        </p:nvGrpSpPr>
        <p:grpSpPr bwMode="auto">
          <a:xfrm>
            <a:off x="428596" y="428604"/>
            <a:ext cx="714380" cy="2428893"/>
            <a:chOff x="5208" y="2160"/>
            <a:chExt cx="606" cy="1938"/>
          </a:xfrm>
        </p:grpSpPr>
        <p:sp>
          <p:nvSpPr>
            <p:cNvPr id="31" name="Freeform 1340"/>
            <p:cNvSpPr>
              <a:spLocks/>
            </p:cNvSpPr>
            <p:nvPr/>
          </p:nvSpPr>
          <p:spPr bwMode="auto">
            <a:xfrm>
              <a:off x="5208" y="2160"/>
              <a:ext cx="606" cy="1938"/>
            </a:xfrm>
            <a:custGeom>
              <a:avLst/>
              <a:gdLst/>
              <a:ahLst/>
              <a:cxnLst>
                <a:cxn ang="0">
                  <a:pos x="474" y="1296"/>
                </a:cxn>
                <a:cxn ang="0">
                  <a:pos x="478" y="313"/>
                </a:cxn>
                <a:cxn ang="0">
                  <a:pos x="345" y="39"/>
                </a:cxn>
                <a:cxn ang="0">
                  <a:pos x="312" y="0"/>
                </a:cxn>
                <a:cxn ang="0">
                  <a:pos x="279" y="39"/>
                </a:cxn>
                <a:cxn ang="0">
                  <a:pos x="179" y="313"/>
                </a:cxn>
                <a:cxn ang="0">
                  <a:pos x="183" y="1296"/>
                </a:cxn>
                <a:cxn ang="0">
                  <a:pos x="66" y="1434"/>
                </a:cxn>
                <a:cxn ang="0">
                  <a:pos x="0" y="1902"/>
                </a:cxn>
                <a:cxn ang="0">
                  <a:pos x="54" y="1914"/>
                </a:cxn>
                <a:cxn ang="0">
                  <a:pos x="237" y="1530"/>
                </a:cxn>
                <a:cxn ang="0">
                  <a:pos x="291" y="1932"/>
                </a:cxn>
                <a:cxn ang="0">
                  <a:pos x="333" y="1926"/>
                </a:cxn>
                <a:cxn ang="0">
                  <a:pos x="381" y="1518"/>
                </a:cxn>
                <a:cxn ang="0">
                  <a:pos x="561" y="1938"/>
                </a:cxn>
                <a:cxn ang="0">
                  <a:pos x="606" y="1926"/>
                </a:cxn>
                <a:cxn ang="0">
                  <a:pos x="582" y="1446"/>
                </a:cxn>
                <a:cxn ang="0">
                  <a:pos x="474" y="1296"/>
                </a:cxn>
              </a:cxnLst>
              <a:rect l="0" t="0" r="r" b="b"/>
              <a:pathLst>
                <a:path w="606" h="1938">
                  <a:moveTo>
                    <a:pt x="474" y="1296"/>
                  </a:moveTo>
                  <a:lnTo>
                    <a:pt x="478" y="313"/>
                  </a:lnTo>
                  <a:lnTo>
                    <a:pt x="345" y="39"/>
                  </a:lnTo>
                  <a:lnTo>
                    <a:pt x="312" y="0"/>
                  </a:lnTo>
                  <a:lnTo>
                    <a:pt x="279" y="39"/>
                  </a:lnTo>
                  <a:lnTo>
                    <a:pt x="179" y="313"/>
                  </a:lnTo>
                  <a:lnTo>
                    <a:pt x="183" y="1296"/>
                  </a:lnTo>
                  <a:lnTo>
                    <a:pt x="66" y="1434"/>
                  </a:lnTo>
                  <a:lnTo>
                    <a:pt x="0" y="1902"/>
                  </a:lnTo>
                  <a:lnTo>
                    <a:pt x="54" y="1914"/>
                  </a:lnTo>
                  <a:lnTo>
                    <a:pt x="237" y="1530"/>
                  </a:lnTo>
                  <a:lnTo>
                    <a:pt x="291" y="1932"/>
                  </a:lnTo>
                  <a:lnTo>
                    <a:pt x="333" y="1926"/>
                  </a:lnTo>
                  <a:lnTo>
                    <a:pt x="381" y="1518"/>
                  </a:lnTo>
                  <a:lnTo>
                    <a:pt x="561" y="1938"/>
                  </a:lnTo>
                  <a:lnTo>
                    <a:pt x="606" y="1926"/>
                  </a:lnTo>
                  <a:lnTo>
                    <a:pt x="582" y="1446"/>
                  </a:lnTo>
                  <a:lnTo>
                    <a:pt x="474" y="129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1341"/>
            <p:cNvGrpSpPr>
              <a:grpSpLocks/>
            </p:cNvGrpSpPr>
            <p:nvPr/>
          </p:nvGrpSpPr>
          <p:grpSpPr bwMode="auto">
            <a:xfrm>
              <a:off x="5424" y="2592"/>
              <a:ext cx="96" cy="816"/>
              <a:chOff x="5424" y="2592"/>
              <a:chExt cx="96" cy="816"/>
            </a:xfrm>
          </p:grpSpPr>
          <p:sp>
            <p:nvSpPr>
              <p:cNvPr id="35" name="Oval 1342"/>
              <p:cNvSpPr>
                <a:spLocks noChangeArrowheads="1"/>
              </p:cNvSpPr>
              <p:nvPr/>
            </p:nvSpPr>
            <p:spPr bwMode="auto">
              <a:xfrm>
                <a:off x="5424" y="259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1343"/>
              <p:cNvSpPr>
                <a:spLocks noChangeArrowheads="1"/>
              </p:cNvSpPr>
              <p:nvPr/>
            </p:nvSpPr>
            <p:spPr bwMode="auto">
              <a:xfrm>
                <a:off x="5424" y="2784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1344"/>
              <p:cNvSpPr>
                <a:spLocks noChangeArrowheads="1"/>
              </p:cNvSpPr>
              <p:nvPr/>
            </p:nvSpPr>
            <p:spPr bwMode="auto">
              <a:xfrm>
                <a:off x="5424" y="2928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Oval 1345"/>
              <p:cNvSpPr>
                <a:spLocks noChangeArrowheads="1"/>
              </p:cNvSpPr>
              <p:nvPr/>
            </p:nvSpPr>
            <p:spPr bwMode="auto">
              <a:xfrm>
                <a:off x="5424" y="312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1346"/>
              <p:cNvSpPr>
                <a:spLocks noChangeArrowheads="1"/>
              </p:cNvSpPr>
              <p:nvPr/>
            </p:nvSpPr>
            <p:spPr bwMode="auto">
              <a:xfrm>
                <a:off x="5424" y="331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Freeform 1347"/>
            <p:cNvSpPr>
              <a:spLocks/>
            </p:cNvSpPr>
            <p:nvPr/>
          </p:nvSpPr>
          <p:spPr bwMode="auto">
            <a:xfrm>
              <a:off x="5376" y="2490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348"/>
            <p:cNvSpPr>
              <a:spLocks/>
            </p:cNvSpPr>
            <p:nvPr/>
          </p:nvSpPr>
          <p:spPr bwMode="auto">
            <a:xfrm>
              <a:off x="5376" y="3456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339"/>
          <p:cNvGrpSpPr>
            <a:grpSpLocks/>
          </p:cNvGrpSpPr>
          <p:nvPr/>
        </p:nvGrpSpPr>
        <p:grpSpPr bwMode="auto">
          <a:xfrm>
            <a:off x="857224" y="2857496"/>
            <a:ext cx="857255" cy="2428892"/>
            <a:chOff x="5208" y="2160"/>
            <a:chExt cx="606" cy="1938"/>
          </a:xfrm>
        </p:grpSpPr>
        <p:sp>
          <p:nvSpPr>
            <p:cNvPr id="41" name="Freeform 1340"/>
            <p:cNvSpPr>
              <a:spLocks/>
            </p:cNvSpPr>
            <p:nvPr/>
          </p:nvSpPr>
          <p:spPr bwMode="auto">
            <a:xfrm>
              <a:off x="5208" y="2160"/>
              <a:ext cx="606" cy="1938"/>
            </a:xfrm>
            <a:custGeom>
              <a:avLst/>
              <a:gdLst/>
              <a:ahLst/>
              <a:cxnLst>
                <a:cxn ang="0">
                  <a:pos x="474" y="1296"/>
                </a:cxn>
                <a:cxn ang="0">
                  <a:pos x="478" y="313"/>
                </a:cxn>
                <a:cxn ang="0">
                  <a:pos x="345" y="39"/>
                </a:cxn>
                <a:cxn ang="0">
                  <a:pos x="312" y="0"/>
                </a:cxn>
                <a:cxn ang="0">
                  <a:pos x="279" y="39"/>
                </a:cxn>
                <a:cxn ang="0">
                  <a:pos x="179" y="313"/>
                </a:cxn>
                <a:cxn ang="0">
                  <a:pos x="183" y="1296"/>
                </a:cxn>
                <a:cxn ang="0">
                  <a:pos x="66" y="1434"/>
                </a:cxn>
                <a:cxn ang="0">
                  <a:pos x="0" y="1902"/>
                </a:cxn>
                <a:cxn ang="0">
                  <a:pos x="54" y="1914"/>
                </a:cxn>
                <a:cxn ang="0">
                  <a:pos x="237" y="1530"/>
                </a:cxn>
                <a:cxn ang="0">
                  <a:pos x="291" y="1932"/>
                </a:cxn>
                <a:cxn ang="0">
                  <a:pos x="333" y="1926"/>
                </a:cxn>
                <a:cxn ang="0">
                  <a:pos x="381" y="1518"/>
                </a:cxn>
                <a:cxn ang="0">
                  <a:pos x="561" y="1938"/>
                </a:cxn>
                <a:cxn ang="0">
                  <a:pos x="606" y="1926"/>
                </a:cxn>
                <a:cxn ang="0">
                  <a:pos x="582" y="1446"/>
                </a:cxn>
                <a:cxn ang="0">
                  <a:pos x="474" y="1296"/>
                </a:cxn>
              </a:cxnLst>
              <a:rect l="0" t="0" r="r" b="b"/>
              <a:pathLst>
                <a:path w="606" h="1938">
                  <a:moveTo>
                    <a:pt x="474" y="1296"/>
                  </a:moveTo>
                  <a:lnTo>
                    <a:pt x="478" y="313"/>
                  </a:lnTo>
                  <a:lnTo>
                    <a:pt x="345" y="39"/>
                  </a:lnTo>
                  <a:lnTo>
                    <a:pt x="312" y="0"/>
                  </a:lnTo>
                  <a:lnTo>
                    <a:pt x="279" y="39"/>
                  </a:lnTo>
                  <a:lnTo>
                    <a:pt x="179" y="313"/>
                  </a:lnTo>
                  <a:lnTo>
                    <a:pt x="183" y="1296"/>
                  </a:lnTo>
                  <a:lnTo>
                    <a:pt x="66" y="1434"/>
                  </a:lnTo>
                  <a:lnTo>
                    <a:pt x="0" y="1902"/>
                  </a:lnTo>
                  <a:lnTo>
                    <a:pt x="54" y="1914"/>
                  </a:lnTo>
                  <a:lnTo>
                    <a:pt x="237" y="1530"/>
                  </a:lnTo>
                  <a:lnTo>
                    <a:pt x="291" y="1932"/>
                  </a:lnTo>
                  <a:lnTo>
                    <a:pt x="333" y="1926"/>
                  </a:lnTo>
                  <a:lnTo>
                    <a:pt x="381" y="1518"/>
                  </a:lnTo>
                  <a:lnTo>
                    <a:pt x="561" y="1938"/>
                  </a:lnTo>
                  <a:lnTo>
                    <a:pt x="606" y="1926"/>
                  </a:lnTo>
                  <a:lnTo>
                    <a:pt x="582" y="1446"/>
                  </a:lnTo>
                  <a:lnTo>
                    <a:pt x="474" y="129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1341"/>
            <p:cNvGrpSpPr>
              <a:grpSpLocks/>
            </p:cNvGrpSpPr>
            <p:nvPr/>
          </p:nvGrpSpPr>
          <p:grpSpPr bwMode="auto">
            <a:xfrm>
              <a:off x="5424" y="2592"/>
              <a:ext cx="96" cy="816"/>
              <a:chOff x="5424" y="2592"/>
              <a:chExt cx="96" cy="816"/>
            </a:xfrm>
          </p:grpSpPr>
          <p:sp>
            <p:nvSpPr>
              <p:cNvPr id="45" name="Oval 1342"/>
              <p:cNvSpPr>
                <a:spLocks noChangeArrowheads="1"/>
              </p:cNvSpPr>
              <p:nvPr/>
            </p:nvSpPr>
            <p:spPr bwMode="auto">
              <a:xfrm>
                <a:off x="5424" y="259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1343"/>
              <p:cNvSpPr>
                <a:spLocks noChangeArrowheads="1"/>
              </p:cNvSpPr>
              <p:nvPr/>
            </p:nvSpPr>
            <p:spPr bwMode="auto">
              <a:xfrm>
                <a:off x="5424" y="2784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1344"/>
              <p:cNvSpPr>
                <a:spLocks noChangeArrowheads="1"/>
              </p:cNvSpPr>
              <p:nvPr/>
            </p:nvSpPr>
            <p:spPr bwMode="auto">
              <a:xfrm>
                <a:off x="5424" y="2928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1345"/>
              <p:cNvSpPr>
                <a:spLocks noChangeArrowheads="1"/>
              </p:cNvSpPr>
              <p:nvPr/>
            </p:nvSpPr>
            <p:spPr bwMode="auto">
              <a:xfrm>
                <a:off x="5424" y="312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1346"/>
              <p:cNvSpPr>
                <a:spLocks noChangeArrowheads="1"/>
              </p:cNvSpPr>
              <p:nvPr/>
            </p:nvSpPr>
            <p:spPr bwMode="auto">
              <a:xfrm>
                <a:off x="5424" y="3312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" name="Freeform 1347"/>
            <p:cNvSpPr>
              <a:spLocks/>
            </p:cNvSpPr>
            <p:nvPr/>
          </p:nvSpPr>
          <p:spPr bwMode="auto">
            <a:xfrm>
              <a:off x="5376" y="2490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348"/>
            <p:cNvSpPr>
              <a:spLocks/>
            </p:cNvSpPr>
            <p:nvPr/>
          </p:nvSpPr>
          <p:spPr bwMode="auto">
            <a:xfrm>
              <a:off x="5376" y="3456"/>
              <a:ext cx="303" cy="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4" y="54"/>
                </a:cxn>
                <a:cxn ang="0">
                  <a:pos x="303" y="0"/>
                </a:cxn>
              </a:cxnLst>
              <a:rect l="0" t="0" r="r" b="b"/>
              <a:pathLst>
                <a:path w="303" h="55">
                  <a:moveTo>
                    <a:pt x="0" y="6"/>
                  </a:moveTo>
                  <a:cubicBezTo>
                    <a:pt x="48" y="30"/>
                    <a:pt x="94" y="55"/>
                    <a:pt x="144" y="54"/>
                  </a:cubicBezTo>
                  <a:cubicBezTo>
                    <a:pt x="194" y="53"/>
                    <a:pt x="270" y="11"/>
                    <a:pt x="303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4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51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3075" name="Picture 3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3578"/>
            <a:ext cx="786990" cy="1214422"/>
          </a:xfrm>
          <a:prstGeom prst="rect">
            <a:avLst/>
          </a:prstGeom>
          <a:noFill/>
        </p:spPr>
      </p:pic>
      <p:pic>
        <p:nvPicPr>
          <p:cNvPr id="52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53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54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55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56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57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58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Сколько ракет?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D:\МГПИ\методика ФЭМП\игра 2\Карта 3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428736"/>
            <a:ext cx="1730375" cy="2670175"/>
          </a:xfrm>
          <a:prstGeom prst="rect">
            <a:avLst/>
          </a:prstGeom>
          <a:noFill/>
        </p:spPr>
      </p:pic>
      <p:pic>
        <p:nvPicPr>
          <p:cNvPr id="8" name="Picture 2" descr="D:\МГПИ\методика ФЭМП\игра 2\Карта 3к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14480" y="5645389"/>
            <a:ext cx="785818" cy="12126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7"/>
          <p:cNvGrpSpPr>
            <a:grpSpLocks/>
          </p:cNvGrpSpPr>
          <p:nvPr/>
        </p:nvGrpSpPr>
        <p:grpSpPr bwMode="auto">
          <a:xfrm>
            <a:off x="428596" y="1357298"/>
            <a:ext cx="2000264" cy="1571636"/>
            <a:chOff x="3840" y="2784"/>
            <a:chExt cx="1654" cy="1425"/>
          </a:xfrm>
        </p:grpSpPr>
        <p:sp>
          <p:nvSpPr>
            <p:cNvPr id="5" name="Freeform 542"/>
            <p:cNvSpPr>
              <a:spLocks/>
            </p:cNvSpPr>
            <p:nvPr/>
          </p:nvSpPr>
          <p:spPr bwMode="auto">
            <a:xfrm>
              <a:off x="5159" y="3178"/>
              <a:ext cx="335" cy="259"/>
            </a:xfrm>
            <a:custGeom>
              <a:avLst/>
              <a:gdLst/>
              <a:ahLst/>
              <a:cxnLst>
                <a:cxn ang="0">
                  <a:pos x="369" y="297"/>
                </a:cxn>
                <a:cxn ang="0">
                  <a:pos x="481" y="233"/>
                </a:cxn>
                <a:cxn ang="0">
                  <a:pos x="481" y="153"/>
                </a:cxn>
                <a:cxn ang="0">
                  <a:pos x="385" y="25"/>
                </a:cxn>
                <a:cxn ang="0">
                  <a:pos x="229" y="1"/>
                </a:cxn>
                <a:cxn ang="0">
                  <a:pos x="71" y="26"/>
                </a:cxn>
                <a:cxn ang="0">
                  <a:pos x="3" y="102"/>
                </a:cxn>
                <a:cxn ang="0">
                  <a:pos x="86" y="218"/>
                </a:cxn>
                <a:cxn ang="0">
                  <a:pos x="207" y="263"/>
                </a:cxn>
                <a:cxn ang="0">
                  <a:pos x="128" y="179"/>
                </a:cxn>
                <a:cxn ang="0">
                  <a:pos x="131" y="97"/>
                </a:cxn>
                <a:cxn ang="0">
                  <a:pos x="334" y="146"/>
                </a:cxn>
                <a:cxn ang="0">
                  <a:pos x="369" y="249"/>
                </a:cxn>
                <a:cxn ang="0">
                  <a:pos x="369" y="297"/>
                </a:cxn>
                <a:cxn ang="0">
                  <a:pos x="337" y="249"/>
                </a:cxn>
                <a:cxn ang="0">
                  <a:pos x="369" y="297"/>
                </a:cxn>
              </a:cxnLst>
              <a:rect l="0" t="0" r="r" b="b"/>
              <a:pathLst>
                <a:path w="500" h="300">
                  <a:moveTo>
                    <a:pt x="369" y="297"/>
                  </a:moveTo>
                  <a:cubicBezTo>
                    <a:pt x="393" y="294"/>
                    <a:pt x="462" y="257"/>
                    <a:pt x="481" y="233"/>
                  </a:cubicBezTo>
                  <a:cubicBezTo>
                    <a:pt x="500" y="209"/>
                    <a:pt x="497" y="188"/>
                    <a:pt x="481" y="153"/>
                  </a:cubicBezTo>
                  <a:cubicBezTo>
                    <a:pt x="465" y="118"/>
                    <a:pt x="427" y="50"/>
                    <a:pt x="385" y="25"/>
                  </a:cubicBezTo>
                  <a:cubicBezTo>
                    <a:pt x="343" y="0"/>
                    <a:pt x="281" y="1"/>
                    <a:pt x="229" y="1"/>
                  </a:cubicBezTo>
                  <a:cubicBezTo>
                    <a:pt x="177" y="1"/>
                    <a:pt x="109" y="9"/>
                    <a:pt x="71" y="26"/>
                  </a:cubicBezTo>
                  <a:cubicBezTo>
                    <a:pt x="34" y="43"/>
                    <a:pt x="0" y="70"/>
                    <a:pt x="3" y="102"/>
                  </a:cubicBezTo>
                  <a:cubicBezTo>
                    <a:pt x="5" y="134"/>
                    <a:pt x="52" y="191"/>
                    <a:pt x="86" y="218"/>
                  </a:cubicBezTo>
                  <a:cubicBezTo>
                    <a:pt x="120" y="245"/>
                    <a:pt x="200" y="270"/>
                    <a:pt x="207" y="263"/>
                  </a:cubicBezTo>
                  <a:cubicBezTo>
                    <a:pt x="214" y="257"/>
                    <a:pt x="141" y="206"/>
                    <a:pt x="128" y="179"/>
                  </a:cubicBezTo>
                  <a:cubicBezTo>
                    <a:pt x="116" y="151"/>
                    <a:pt x="97" y="103"/>
                    <a:pt x="131" y="97"/>
                  </a:cubicBezTo>
                  <a:cubicBezTo>
                    <a:pt x="166" y="92"/>
                    <a:pt x="294" y="121"/>
                    <a:pt x="334" y="146"/>
                  </a:cubicBezTo>
                  <a:cubicBezTo>
                    <a:pt x="374" y="171"/>
                    <a:pt x="363" y="224"/>
                    <a:pt x="369" y="249"/>
                  </a:cubicBezTo>
                  <a:cubicBezTo>
                    <a:pt x="375" y="274"/>
                    <a:pt x="374" y="297"/>
                    <a:pt x="369" y="297"/>
                  </a:cubicBezTo>
                  <a:cubicBezTo>
                    <a:pt x="364" y="297"/>
                    <a:pt x="337" y="249"/>
                    <a:pt x="337" y="249"/>
                  </a:cubicBezTo>
                  <a:cubicBezTo>
                    <a:pt x="337" y="249"/>
                    <a:pt x="345" y="300"/>
                    <a:pt x="369" y="29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43"/>
            <p:cNvSpPr>
              <a:spLocks/>
            </p:cNvSpPr>
            <p:nvPr/>
          </p:nvSpPr>
          <p:spPr bwMode="auto">
            <a:xfrm>
              <a:off x="3924" y="2981"/>
              <a:ext cx="1484" cy="122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21" y="849"/>
                </a:cxn>
                <a:cxn ang="0">
                  <a:pos x="37" y="963"/>
                </a:cxn>
                <a:cxn ang="0">
                  <a:pos x="101" y="1037"/>
                </a:cxn>
                <a:cxn ang="0">
                  <a:pos x="245" y="1101"/>
                </a:cxn>
                <a:cxn ang="0">
                  <a:pos x="741" y="1165"/>
                </a:cxn>
                <a:cxn ang="0">
                  <a:pos x="1413" y="1165"/>
                </a:cxn>
                <a:cxn ang="0">
                  <a:pos x="1941" y="1069"/>
                </a:cxn>
                <a:cxn ang="0">
                  <a:pos x="2149" y="1004"/>
                </a:cxn>
                <a:cxn ang="0">
                  <a:pos x="2197" y="977"/>
                </a:cxn>
                <a:cxn ang="0">
                  <a:pos x="2213" y="923"/>
                </a:cxn>
                <a:cxn ang="0">
                  <a:pos x="2181" y="147"/>
                </a:cxn>
                <a:cxn ang="0">
                  <a:pos x="2181" y="39"/>
                </a:cxn>
                <a:cxn ang="0">
                  <a:pos x="2133" y="39"/>
                </a:cxn>
                <a:cxn ang="0">
                  <a:pos x="2005" y="86"/>
                </a:cxn>
                <a:cxn ang="0">
                  <a:pos x="1781" y="107"/>
                </a:cxn>
                <a:cxn ang="0">
                  <a:pos x="1445" y="120"/>
                </a:cxn>
                <a:cxn ang="0">
                  <a:pos x="1061" y="113"/>
                </a:cxn>
                <a:cxn ang="0">
                  <a:pos x="453" y="113"/>
                </a:cxn>
                <a:cxn ang="0">
                  <a:pos x="165" y="107"/>
                </a:cxn>
                <a:cxn ang="0">
                  <a:pos x="37" y="73"/>
                </a:cxn>
                <a:cxn ang="0">
                  <a:pos x="5" y="46"/>
                </a:cxn>
                <a:cxn ang="0">
                  <a:pos x="5" y="73"/>
                </a:cxn>
                <a:cxn ang="0">
                  <a:pos x="5" y="140"/>
                </a:cxn>
              </a:cxnLst>
              <a:rect l="0" t="0" r="r" b="b"/>
              <a:pathLst>
                <a:path w="2216" h="1181">
                  <a:moveTo>
                    <a:pt x="5" y="140"/>
                  </a:moveTo>
                  <a:cubicBezTo>
                    <a:pt x="8" y="270"/>
                    <a:pt x="16" y="712"/>
                    <a:pt x="21" y="849"/>
                  </a:cubicBezTo>
                  <a:cubicBezTo>
                    <a:pt x="26" y="986"/>
                    <a:pt x="24" y="932"/>
                    <a:pt x="37" y="963"/>
                  </a:cubicBezTo>
                  <a:cubicBezTo>
                    <a:pt x="50" y="994"/>
                    <a:pt x="66" y="1014"/>
                    <a:pt x="101" y="1037"/>
                  </a:cubicBezTo>
                  <a:cubicBezTo>
                    <a:pt x="136" y="1060"/>
                    <a:pt x="138" y="1080"/>
                    <a:pt x="245" y="1101"/>
                  </a:cubicBezTo>
                  <a:cubicBezTo>
                    <a:pt x="352" y="1122"/>
                    <a:pt x="546" y="1154"/>
                    <a:pt x="741" y="1165"/>
                  </a:cubicBezTo>
                  <a:cubicBezTo>
                    <a:pt x="936" y="1176"/>
                    <a:pt x="1213" y="1181"/>
                    <a:pt x="1413" y="1165"/>
                  </a:cubicBezTo>
                  <a:cubicBezTo>
                    <a:pt x="1613" y="1149"/>
                    <a:pt x="1818" y="1096"/>
                    <a:pt x="1941" y="1069"/>
                  </a:cubicBezTo>
                  <a:cubicBezTo>
                    <a:pt x="2064" y="1042"/>
                    <a:pt x="2106" y="1019"/>
                    <a:pt x="2149" y="1004"/>
                  </a:cubicBezTo>
                  <a:cubicBezTo>
                    <a:pt x="2192" y="989"/>
                    <a:pt x="2186" y="990"/>
                    <a:pt x="2197" y="977"/>
                  </a:cubicBezTo>
                  <a:cubicBezTo>
                    <a:pt x="2208" y="963"/>
                    <a:pt x="2216" y="1061"/>
                    <a:pt x="2213" y="923"/>
                  </a:cubicBezTo>
                  <a:cubicBezTo>
                    <a:pt x="2210" y="784"/>
                    <a:pt x="2186" y="294"/>
                    <a:pt x="2181" y="147"/>
                  </a:cubicBezTo>
                  <a:cubicBezTo>
                    <a:pt x="2176" y="0"/>
                    <a:pt x="2189" y="57"/>
                    <a:pt x="2181" y="39"/>
                  </a:cubicBezTo>
                  <a:cubicBezTo>
                    <a:pt x="2173" y="21"/>
                    <a:pt x="2162" y="31"/>
                    <a:pt x="2133" y="39"/>
                  </a:cubicBezTo>
                  <a:cubicBezTo>
                    <a:pt x="2104" y="47"/>
                    <a:pt x="2064" y="75"/>
                    <a:pt x="2005" y="86"/>
                  </a:cubicBezTo>
                  <a:cubicBezTo>
                    <a:pt x="1946" y="98"/>
                    <a:pt x="1874" y="101"/>
                    <a:pt x="1781" y="107"/>
                  </a:cubicBezTo>
                  <a:cubicBezTo>
                    <a:pt x="1688" y="112"/>
                    <a:pt x="1565" y="119"/>
                    <a:pt x="1445" y="120"/>
                  </a:cubicBezTo>
                  <a:cubicBezTo>
                    <a:pt x="1325" y="121"/>
                    <a:pt x="1226" y="115"/>
                    <a:pt x="1061" y="113"/>
                  </a:cubicBezTo>
                  <a:cubicBezTo>
                    <a:pt x="896" y="112"/>
                    <a:pt x="602" y="115"/>
                    <a:pt x="453" y="113"/>
                  </a:cubicBezTo>
                  <a:cubicBezTo>
                    <a:pt x="304" y="112"/>
                    <a:pt x="234" y="113"/>
                    <a:pt x="165" y="107"/>
                  </a:cubicBezTo>
                  <a:cubicBezTo>
                    <a:pt x="96" y="100"/>
                    <a:pt x="64" y="83"/>
                    <a:pt x="37" y="73"/>
                  </a:cubicBezTo>
                  <a:cubicBezTo>
                    <a:pt x="10" y="63"/>
                    <a:pt x="10" y="46"/>
                    <a:pt x="5" y="46"/>
                  </a:cubicBezTo>
                  <a:cubicBezTo>
                    <a:pt x="0" y="46"/>
                    <a:pt x="5" y="58"/>
                    <a:pt x="5" y="73"/>
                  </a:cubicBezTo>
                  <a:cubicBezTo>
                    <a:pt x="5" y="88"/>
                    <a:pt x="2" y="11"/>
                    <a:pt x="5" y="1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Oval 544"/>
            <p:cNvSpPr>
              <a:spLocks noChangeArrowheads="1"/>
            </p:cNvSpPr>
            <p:nvPr/>
          </p:nvSpPr>
          <p:spPr bwMode="auto">
            <a:xfrm>
              <a:off x="3917" y="2847"/>
              <a:ext cx="1468" cy="463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545"/>
            <p:cNvSpPr>
              <a:spLocks noChangeArrowheads="1"/>
            </p:cNvSpPr>
            <p:nvPr/>
          </p:nvSpPr>
          <p:spPr bwMode="auto">
            <a:xfrm>
              <a:off x="4024" y="2882"/>
              <a:ext cx="1264" cy="3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546"/>
            <p:cNvSpPr>
              <a:spLocks/>
            </p:cNvSpPr>
            <p:nvPr/>
          </p:nvSpPr>
          <p:spPr bwMode="auto">
            <a:xfrm>
              <a:off x="4046" y="2902"/>
              <a:ext cx="1253" cy="1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12" y="152"/>
                </a:cxn>
                <a:cxn ang="0">
                  <a:pos x="368" y="120"/>
                </a:cxn>
                <a:cxn ang="0">
                  <a:pos x="736" y="24"/>
                </a:cxn>
                <a:cxn ang="0">
                  <a:pos x="1072" y="8"/>
                </a:cxn>
                <a:cxn ang="0">
                  <a:pos x="1376" y="72"/>
                </a:cxn>
                <a:cxn ang="0">
                  <a:pos x="1648" y="152"/>
                </a:cxn>
                <a:cxn ang="0">
                  <a:pos x="1872" y="168"/>
                </a:cxn>
              </a:cxnLst>
              <a:rect l="0" t="0" r="r" b="b"/>
              <a:pathLst>
                <a:path w="1872" h="168">
                  <a:moveTo>
                    <a:pt x="0" y="152"/>
                  </a:moveTo>
                  <a:cubicBezTo>
                    <a:pt x="19" y="152"/>
                    <a:pt x="51" y="157"/>
                    <a:pt x="112" y="152"/>
                  </a:cubicBezTo>
                  <a:cubicBezTo>
                    <a:pt x="173" y="147"/>
                    <a:pt x="264" y="141"/>
                    <a:pt x="368" y="120"/>
                  </a:cubicBezTo>
                  <a:cubicBezTo>
                    <a:pt x="472" y="99"/>
                    <a:pt x="619" y="43"/>
                    <a:pt x="736" y="24"/>
                  </a:cubicBezTo>
                  <a:cubicBezTo>
                    <a:pt x="853" y="5"/>
                    <a:pt x="965" y="0"/>
                    <a:pt x="1072" y="8"/>
                  </a:cubicBezTo>
                  <a:cubicBezTo>
                    <a:pt x="1179" y="16"/>
                    <a:pt x="1280" y="48"/>
                    <a:pt x="1376" y="72"/>
                  </a:cubicBezTo>
                  <a:cubicBezTo>
                    <a:pt x="1472" y="96"/>
                    <a:pt x="1565" y="136"/>
                    <a:pt x="1648" y="152"/>
                  </a:cubicBezTo>
                  <a:cubicBezTo>
                    <a:pt x="1731" y="168"/>
                    <a:pt x="1825" y="165"/>
                    <a:pt x="1872" y="1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547"/>
            <p:cNvSpPr>
              <a:spLocks/>
            </p:cNvSpPr>
            <p:nvPr/>
          </p:nvSpPr>
          <p:spPr bwMode="auto">
            <a:xfrm>
              <a:off x="3840" y="3278"/>
              <a:ext cx="375" cy="336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63" y="213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63" y="277"/>
                    <a:pt x="179" y="277"/>
                  </a:cubicBezTo>
                  <a:cubicBezTo>
                    <a:pt x="195" y="277"/>
                    <a:pt x="171" y="242"/>
                    <a:pt x="163" y="213"/>
                  </a:cubicBezTo>
                  <a:cubicBezTo>
                    <a:pt x="155" y="184"/>
                    <a:pt x="104" y="106"/>
                    <a:pt x="131" y="101"/>
                  </a:cubicBezTo>
                  <a:cubicBezTo>
                    <a:pt x="158" y="96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548"/>
            <p:cNvSpPr>
              <a:spLocks/>
            </p:cNvSpPr>
            <p:nvPr/>
          </p:nvSpPr>
          <p:spPr bwMode="auto">
            <a:xfrm rot="-1297827">
              <a:off x="4544" y="2784"/>
              <a:ext cx="263" cy="217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15" y="181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71" y="282"/>
                    <a:pt x="179" y="277"/>
                  </a:cubicBezTo>
                  <a:cubicBezTo>
                    <a:pt x="187" y="272"/>
                    <a:pt x="123" y="210"/>
                    <a:pt x="115" y="181"/>
                  </a:cubicBezTo>
                  <a:cubicBezTo>
                    <a:pt x="107" y="152"/>
                    <a:pt x="96" y="101"/>
                    <a:pt x="131" y="101"/>
                  </a:cubicBezTo>
                  <a:cubicBezTo>
                    <a:pt x="166" y="101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2" name="Picture 549" descr="u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8" y="3844"/>
              <a:ext cx="1388" cy="236"/>
            </a:xfrm>
            <a:prstGeom prst="rect">
              <a:avLst/>
            </a:prstGeom>
            <a:noFill/>
          </p:spPr>
        </p:pic>
      </p:grpSp>
      <p:grpSp>
        <p:nvGrpSpPr>
          <p:cNvPr id="14" name="Group 567"/>
          <p:cNvGrpSpPr>
            <a:grpSpLocks/>
          </p:cNvGrpSpPr>
          <p:nvPr/>
        </p:nvGrpSpPr>
        <p:grpSpPr bwMode="auto">
          <a:xfrm>
            <a:off x="428596" y="3357562"/>
            <a:ext cx="1928825" cy="1857388"/>
            <a:chOff x="3840" y="2784"/>
            <a:chExt cx="1654" cy="1425"/>
          </a:xfrm>
        </p:grpSpPr>
        <p:sp>
          <p:nvSpPr>
            <p:cNvPr id="15" name="Freeform 542"/>
            <p:cNvSpPr>
              <a:spLocks/>
            </p:cNvSpPr>
            <p:nvPr/>
          </p:nvSpPr>
          <p:spPr bwMode="auto">
            <a:xfrm>
              <a:off x="5159" y="3178"/>
              <a:ext cx="335" cy="259"/>
            </a:xfrm>
            <a:custGeom>
              <a:avLst/>
              <a:gdLst/>
              <a:ahLst/>
              <a:cxnLst>
                <a:cxn ang="0">
                  <a:pos x="369" y="297"/>
                </a:cxn>
                <a:cxn ang="0">
                  <a:pos x="481" y="233"/>
                </a:cxn>
                <a:cxn ang="0">
                  <a:pos x="481" y="153"/>
                </a:cxn>
                <a:cxn ang="0">
                  <a:pos x="385" y="25"/>
                </a:cxn>
                <a:cxn ang="0">
                  <a:pos x="229" y="1"/>
                </a:cxn>
                <a:cxn ang="0">
                  <a:pos x="71" y="26"/>
                </a:cxn>
                <a:cxn ang="0">
                  <a:pos x="3" y="102"/>
                </a:cxn>
                <a:cxn ang="0">
                  <a:pos x="86" y="218"/>
                </a:cxn>
                <a:cxn ang="0">
                  <a:pos x="207" y="263"/>
                </a:cxn>
                <a:cxn ang="0">
                  <a:pos x="128" y="179"/>
                </a:cxn>
                <a:cxn ang="0">
                  <a:pos x="131" y="97"/>
                </a:cxn>
                <a:cxn ang="0">
                  <a:pos x="334" y="146"/>
                </a:cxn>
                <a:cxn ang="0">
                  <a:pos x="369" y="249"/>
                </a:cxn>
                <a:cxn ang="0">
                  <a:pos x="369" y="297"/>
                </a:cxn>
                <a:cxn ang="0">
                  <a:pos x="337" y="249"/>
                </a:cxn>
                <a:cxn ang="0">
                  <a:pos x="369" y="297"/>
                </a:cxn>
              </a:cxnLst>
              <a:rect l="0" t="0" r="r" b="b"/>
              <a:pathLst>
                <a:path w="500" h="300">
                  <a:moveTo>
                    <a:pt x="369" y="297"/>
                  </a:moveTo>
                  <a:cubicBezTo>
                    <a:pt x="393" y="294"/>
                    <a:pt x="462" y="257"/>
                    <a:pt x="481" y="233"/>
                  </a:cubicBezTo>
                  <a:cubicBezTo>
                    <a:pt x="500" y="209"/>
                    <a:pt x="497" y="188"/>
                    <a:pt x="481" y="153"/>
                  </a:cubicBezTo>
                  <a:cubicBezTo>
                    <a:pt x="465" y="118"/>
                    <a:pt x="427" y="50"/>
                    <a:pt x="385" y="25"/>
                  </a:cubicBezTo>
                  <a:cubicBezTo>
                    <a:pt x="343" y="0"/>
                    <a:pt x="281" y="1"/>
                    <a:pt x="229" y="1"/>
                  </a:cubicBezTo>
                  <a:cubicBezTo>
                    <a:pt x="177" y="1"/>
                    <a:pt x="109" y="9"/>
                    <a:pt x="71" y="26"/>
                  </a:cubicBezTo>
                  <a:cubicBezTo>
                    <a:pt x="34" y="43"/>
                    <a:pt x="0" y="70"/>
                    <a:pt x="3" y="102"/>
                  </a:cubicBezTo>
                  <a:cubicBezTo>
                    <a:pt x="5" y="134"/>
                    <a:pt x="52" y="191"/>
                    <a:pt x="86" y="218"/>
                  </a:cubicBezTo>
                  <a:cubicBezTo>
                    <a:pt x="120" y="245"/>
                    <a:pt x="200" y="270"/>
                    <a:pt x="207" y="263"/>
                  </a:cubicBezTo>
                  <a:cubicBezTo>
                    <a:pt x="214" y="257"/>
                    <a:pt x="141" y="206"/>
                    <a:pt x="128" y="179"/>
                  </a:cubicBezTo>
                  <a:cubicBezTo>
                    <a:pt x="116" y="151"/>
                    <a:pt x="97" y="103"/>
                    <a:pt x="131" y="97"/>
                  </a:cubicBezTo>
                  <a:cubicBezTo>
                    <a:pt x="166" y="92"/>
                    <a:pt x="294" y="121"/>
                    <a:pt x="334" y="146"/>
                  </a:cubicBezTo>
                  <a:cubicBezTo>
                    <a:pt x="374" y="171"/>
                    <a:pt x="363" y="224"/>
                    <a:pt x="369" y="249"/>
                  </a:cubicBezTo>
                  <a:cubicBezTo>
                    <a:pt x="375" y="274"/>
                    <a:pt x="374" y="297"/>
                    <a:pt x="369" y="297"/>
                  </a:cubicBezTo>
                  <a:cubicBezTo>
                    <a:pt x="364" y="297"/>
                    <a:pt x="337" y="249"/>
                    <a:pt x="337" y="249"/>
                  </a:cubicBezTo>
                  <a:cubicBezTo>
                    <a:pt x="337" y="249"/>
                    <a:pt x="345" y="300"/>
                    <a:pt x="369" y="29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43"/>
            <p:cNvSpPr>
              <a:spLocks/>
            </p:cNvSpPr>
            <p:nvPr/>
          </p:nvSpPr>
          <p:spPr bwMode="auto">
            <a:xfrm>
              <a:off x="3924" y="2981"/>
              <a:ext cx="1484" cy="122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21" y="849"/>
                </a:cxn>
                <a:cxn ang="0">
                  <a:pos x="37" y="963"/>
                </a:cxn>
                <a:cxn ang="0">
                  <a:pos x="101" y="1037"/>
                </a:cxn>
                <a:cxn ang="0">
                  <a:pos x="245" y="1101"/>
                </a:cxn>
                <a:cxn ang="0">
                  <a:pos x="741" y="1165"/>
                </a:cxn>
                <a:cxn ang="0">
                  <a:pos x="1413" y="1165"/>
                </a:cxn>
                <a:cxn ang="0">
                  <a:pos x="1941" y="1069"/>
                </a:cxn>
                <a:cxn ang="0">
                  <a:pos x="2149" y="1004"/>
                </a:cxn>
                <a:cxn ang="0">
                  <a:pos x="2197" y="977"/>
                </a:cxn>
                <a:cxn ang="0">
                  <a:pos x="2213" y="923"/>
                </a:cxn>
                <a:cxn ang="0">
                  <a:pos x="2181" y="147"/>
                </a:cxn>
                <a:cxn ang="0">
                  <a:pos x="2181" y="39"/>
                </a:cxn>
                <a:cxn ang="0">
                  <a:pos x="2133" y="39"/>
                </a:cxn>
                <a:cxn ang="0">
                  <a:pos x="2005" y="86"/>
                </a:cxn>
                <a:cxn ang="0">
                  <a:pos x="1781" y="107"/>
                </a:cxn>
                <a:cxn ang="0">
                  <a:pos x="1445" y="120"/>
                </a:cxn>
                <a:cxn ang="0">
                  <a:pos x="1061" y="113"/>
                </a:cxn>
                <a:cxn ang="0">
                  <a:pos x="453" y="113"/>
                </a:cxn>
                <a:cxn ang="0">
                  <a:pos x="165" y="107"/>
                </a:cxn>
                <a:cxn ang="0">
                  <a:pos x="37" y="73"/>
                </a:cxn>
                <a:cxn ang="0">
                  <a:pos x="5" y="46"/>
                </a:cxn>
                <a:cxn ang="0">
                  <a:pos x="5" y="73"/>
                </a:cxn>
                <a:cxn ang="0">
                  <a:pos x="5" y="140"/>
                </a:cxn>
              </a:cxnLst>
              <a:rect l="0" t="0" r="r" b="b"/>
              <a:pathLst>
                <a:path w="2216" h="1181">
                  <a:moveTo>
                    <a:pt x="5" y="140"/>
                  </a:moveTo>
                  <a:cubicBezTo>
                    <a:pt x="8" y="270"/>
                    <a:pt x="16" y="712"/>
                    <a:pt x="21" y="849"/>
                  </a:cubicBezTo>
                  <a:cubicBezTo>
                    <a:pt x="26" y="986"/>
                    <a:pt x="24" y="932"/>
                    <a:pt x="37" y="963"/>
                  </a:cubicBezTo>
                  <a:cubicBezTo>
                    <a:pt x="50" y="994"/>
                    <a:pt x="66" y="1014"/>
                    <a:pt x="101" y="1037"/>
                  </a:cubicBezTo>
                  <a:cubicBezTo>
                    <a:pt x="136" y="1060"/>
                    <a:pt x="138" y="1080"/>
                    <a:pt x="245" y="1101"/>
                  </a:cubicBezTo>
                  <a:cubicBezTo>
                    <a:pt x="352" y="1122"/>
                    <a:pt x="546" y="1154"/>
                    <a:pt x="741" y="1165"/>
                  </a:cubicBezTo>
                  <a:cubicBezTo>
                    <a:pt x="936" y="1176"/>
                    <a:pt x="1213" y="1181"/>
                    <a:pt x="1413" y="1165"/>
                  </a:cubicBezTo>
                  <a:cubicBezTo>
                    <a:pt x="1613" y="1149"/>
                    <a:pt x="1818" y="1096"/>
                    <a:pt x="1941" y="1069"/>
                  </a:cubicBezTo>
                  <a:cubicBezTo>
                    <a:pt x="2064" y="1042"/>
                    <a:pt x="2106" y="1019"/>
                    <a:pt x="2149" y="1004"/>
                  </a:cubicBezTo>
                  <a:cubicBezTo>
                    <a:pt x="2192" y="989"/>
                    <a:pt x="2186" y="990"/>
                    <a:pt x="2197" y="977"/>
                  </a:cubicBezTo>
                  <a:cubicBezTo>
                    <a:pt x="2208" y="963"/>
                    <a:pt x="2216" y="1061"/>
                    <a:pt x="2213" y="923"/>
                  </a:cubicBezTo>
                  <a:cubicBezTo>
                    <a:pt x="2210" y="784"/>
                    <a:pt x="2186" y="294"/>
                    <a:pt x="2181" y="147"/>
                  </a:cubicBezTo>
                  <a:cubicBezTo>
                    <a:pt x="2176" y="0"/>
                    <a:pt x="2189" y="57"/>
                    <a:pt x="2181" y="39"/>
                  </a:cubicBezTo>
                  <a:cubicBezTo>
                    <a:pt x="2173" y="21"/>
                    <a:pt x="2162" y="31"/>
                    <a:pt x="2133" y="39"/>
                  </a:cubicBezTo>
                  <a:cubicBezTo>
                    <a:pt x="2104" y="47"/>
                    <a:pt x="2064" y="75"/>
                    <a:pt x="2005" y="86"/>
                  </a:cubicBezTo>
                  <a:cubicBezTo>
                    <a:pt x="1946" y="98"/>
                    <a:pt x="1874" y="101"/>
                    <a:pt x="1781" y="107"/>
                  </a:cubicBezTo>
                  <a:cubicBezTo>
                    <a:pt x="1688" y="112"/>
                    <a:pt x="1565" y="119"/>
                    <a:pt x="1445" y="120"/>
                  </a:cubicBezTo>
                  <a:cubicBezTo>
                    <a:pt x="1325" y="121"/>
                    <a:pt x="1226" y="115"/>
                    <a:pt x="1061" y="113"/>
                  </a:cubicBezTo>
                  <a:cubicBezTo>
                    <a:pt x="896" y="112"/>
                    <a:pt x="602" y="115"/>
                    <a:pt x="453" y="113"/>
                  </a:cubicBezTo>
                  <a:cubicBezTo>
                    <a:pt x="304" y="112"/>
                    <a:pt x="234" y="113"/>
                    <a:pt x="165" y="107"/>
                  </a:cubicBezTo>
                  <a:cubicBezTo>
                    <a:pt x="96" y="100"/>
                    <a:pt x="64" y="83"/>
                    <a:pt x="37" y="73"/>
                  </a:cubicBezTo>
                  <a:cubicBezTo>
                    <a:pt x="10" y="63"/>
                    <a:pt x="10" y="46"/>
                    <a:pt x="5" y="46"/>
                  </a:cubicBezTo>
                  <a:cubicBezTo>
                    <a:pt x="0" y="46"/>
                    <a:pt x="5" y="58"/>
                    <a:pt x="5" y="73"/>
                  </a:cubicBezTo>
                  <a:cubicBezTo>
                    <a:pt x="5" y="88"/>
                    <a:pt x="2" y="11"/>
                    <a:pt x="5" y="1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544"/>
            <p:cNvSpPr>
              <a:spLocks noChangeArrowheads="1"/>
            </p:cNvSpPr>
            <p:nvPr/>
          </p:nvSpPr>
          <p:spPr bwMode="auto">
            <a:xfrm>
              <a:off x="3917" y="2847"/>
              <a:ext cx="1468" cy="463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545"/>
            <p:cNvSpPr>
              <a:spLocks noChangeArrowheads="1"/>
            </p:cNvSpPr>
            <p:nvPr/>
          </p:nvSpPr>
          <p:spPr bwMode="auto">
            <a:xfrm>
              <a:off x="4024" y="2882"/>
              <a:ext cx="1264" cy="3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546"/>
            <p:cNvSpPr>
              <a:spLocks/>
            </p:cNvSpPr>
            <p:nvPr/>
          </p:nvSpPr>
          <p:spPr bwMode="auto">
            <a:xfrm>
              <a:off x="4046" y="2902"/>
              <a:ext cx="1253" cy="1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12" y="152"/>
                </a:cxn>
                <a:cxn ang="0">
                  <a:pos x="368" y="120"/>
                </a:cxn>
                <a:cxn ang="0">
                  <a:pos x="736" y="24"/>
                </a:cxn>
                <a:cxn ang="0">
                  <a:pos x="1072" y="8"/>
                </a:cxn>
                <a:cxn ang="0">
                  <a:pos x="1376" y="72"/>
                </a:cxn>
                <a:cxn ang="0">
                  <a:pos x="1648" y="152"/>
                </a:cxn>
                <a:cxn ang="0">
                  <a:pos x="1872" y="168"/>
                </a:cxn>
              </a:cxnLst>
              <a:rect l="0" t="0" r="r" b="b"/>
              <a:pathLst>
                <a:path w="1872" h="168">
                  <a:moveTo>
                    <a:pt x="0" y="152"/>
                  </a:moveTo>
                  <a:cubicBezTo>
                    <a:pt x="19" y="152"/>
                    <a:pt x="51" y="157"/>
                    <a:pt x="112" y="152"/>
                  </a:cubicBezTo>
                  <a:cubicBezTo>
                    <a:pt x="173" y="147"/>
                    <a:pt x="264" y="141"/>
                    <a:pt x="368" y="120"/>
                  </a:cubicBezTo>
                  <a:cubicBezTo>
                    <a:pt x="472" y="99"/>
                    <a:pt x="619" y="43"/>
                    <a:pt x="736" y="24"/>
                  </a:cubicBezTo>
                  <a:cubicBezTo>
                    <a:pt x="853" y="5"/>
                    <a:pt x="965" y="0"/>
                    <a:pt x="1072" y="8"/>
                  </a:cubicBezTo>
                  <a:cubicBezTo>
                    <a:pt x="1179" y="16"/>
                    <a:pt x="1280" y="48"/>
                    <a:pt x="1376" y="72"/>
                  </a:cubicBezTo>
                  <a:cubicBezTo>
                    <a:pt x="1472" y="96"/>
                    <a:pt x="1565" y="136"/>
                    <a:pt x="1648" y="152"/>
                  </a:cubicBezTo>
                  <a:cubicBezTo>
                    <a:pt x="1731" y="168"/>
                    <a:pt x="1825" y="165"/>
                    <a:pt x="1872" y="1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547"/>
            <p:cNvSpPr>
              <a:spLocks/>
            </p:cNvSpPr>
            <p:nvPr/>
          </p:nvSpPr>
          <p:spPr bwMode="auto">
            <a:xfrm>
              <a:off x="3840" y="3278"/>
              <a:ext cx="375" cy="336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63" y="213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63" y="277"/>
                    <a:pt x="179" y="277"/>
                  </a:cubicBezTo>
                  <a:cubicBezTo>
                    <a:pt x="195" y="277"/>
                    <a:pt x="171" y="242"/>
                    <a:pt x="163" y="213"/>
                  </a:cubicBezTo>
                  <a:cubicBezTo>
                    <a:pt x="155" y="184"/>
                    <a:pt x="104" y="106"/>
                    <a:pt x="131" y="101"/>
                  </a:cubicBezTo>
                  <a:cubicBezTo>
                    <a:pt x="158" y="96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548"/>
            <p:cNvSpPr>
              <a:spLocks/>
            </p:cNvSpPr>
            <p:nvPr/>
          </p:nvSpPr>
          <p:spPr bwMode="auto">
            <a:xfrm rot="-1297827">
              <a:off x="4544" y="2784"/>
              <a:ext cx="263" cy="217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15" y="181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71" y="282"/>
                    <a:pt x="179" y="277"/>
                  </a:cubicBezTo>
                  <a:cubicBezTo>
                    <a:pt x="187" y="272"/>
                    <a:pt x="123" y="210"/>
                    <a:pt x="115" y="181"/>
                  </a:cubicBezTo>
                  <a:cubicBezTo>
                    <a:pt x="107" y="152"/>
                    <a:pt x="96" y="101"/>
                    <a:pt x="131" y="101"/>
                  </a:cubicBezTo>
                  <a:cubicBezTo>
                    <a:pt x="166" y="101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22" name="Picture 549" descr="u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8" y="3844"/>
              <a:ext cx="1388" cy="236"/>
            </a:xfrm>
            <a:prstGeom prst="rect">
              <a:avLst/>
            </a:prstGeom>
            <a:noFill/>
          </p:spPr>
        </p:pic>
        <p:sp>
          <p:nvSpPr>
            <p:cNvPr id="23" name="Text Box 558"/>
            <p:cNvSpPr txBox="1">
              <a:spLocks noChangeArrowheads="1"/>
            </p:cNvSpPr>
            <p:nvPr/>
          </p:nvSpPr>
          <p:spPr bwMode="auto">
            <a:xfrm>
              <a:off x="4368" y="3312"/>
              <a:ext cx="116" cy="52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4" name="Group 567"/>
          <p:cNvGrpSpPr>
            <a:grpSpLocks/>
          </p:cNvGrpSpPr>
          <p:nvPr/>
        </p:nvGrpSpPr>
        <p:grpSpPr bwMode="auto">
          <a:xfrm>
            <a:off x="3000364" y="1142984"/>
            <a:ext cx="1643073" cy="1571636"/>
            <a:chOff x="3840" y="2784"/>
            <a:chExt cx="1654" cy="1425"/>
          </a:xfrm>
        </p:grpSpPr>
        <p:sp>
          <p:nvSpPr>
            <p:cNvPr id="25" name="Freeform 542"/>
            <p:cNvSpPr>
              <a:spLocks/>
            </p:cNvSpPr>
            <p:nvPr/>
          </p:nvSpPr>
          <p:spPr bwMode="auto">
            <a:xfrm>
              <a:off x="5159" y="3178"/>
              <a:ext cx="335" cy="259"/>
            </a:xfrm>
            <a:custGeom>
              <a:avLst/>
              <a:gdLst/>
              <a:ahLst/>
              <a:cxnLst>
                <a:cxn ang="0">
                  <a:pos x="369" y="297"/>
                </a:cxn>
                <a:cxn ang="0">
                  <a:pos x="481" y="233"/>
                </a:cxn>
                <a:cxn ang="0">
                  <a:pos x="481" y="153"/>
                </a:cxn>
                <a:cxn ang="0">
                  <a:pos x="385" y="25"/>
                </a:cxn>
                <a:cxn ang="0">
                  <a:pos x="229" y="1"/>
                </a:cxn>
                <a:cxn ang="0">
                  <a:pos x="71" y="26"/>
                </a:cxn>
                <a:cxn ang="0">
                  <a:pos x="3" y="102"/>
                </a:cxn>
                <a:cxn ang="0">
                  <a:pos x="86" y="218"/>
                </a:cxn>
                <a:cxn ang="0">
                  <a:pos x="207" y="263"/>
                </a:cxn>
                <a:cxn ang="0">
                  <a:pos x="128" y="179"/>
                </a:cxn>
                <a:cxn ang="0">
                  <a:pos x="131" y="97"/>
                </a:cxn>
                <a:cxn ang="0">
                  <a:pos x="334" y="146"/>
                </a:cxn>
                <a:cxn ang="0">
                  <a:pos x="369" y="249"/>
                </a:cxn>
                <a:cxn ang="0">
                  <a:pos x="369" y="297"/>
                </a:cxn>
                <a:cxn ang="0">
                  <a:pos x="337" y="249"/>
                </a:cxn>
                <a:cxn ang="0">
                  <a:pos x="369" y="297"/>
                </a:cxn>
              </a:cxnLst>
              <a:rect l="0" t="0" r="r" b="b"/>
              <a:pathLst>
                <a:path w="500" h="300">
                  <a:moveTo>
                    <a:pt x="369" y="297"/>
                  </a:moveTo>
                  <a:cubicBezTo>
                    <a:pt x="393" y="294"/>
                    <a:pt x="462" y="257"/>
                    <a:pt x="481" y="233"/>
                  </a:cubicBezTo>
                  <a:cubicBezTo>
                    <a:pt x="500" y="209"/>
                    <a:pt x="497" y="188"/>
                    <a:pt x="481" y="153"/>
                  </a:cubicBezTo>
                  <a:cubicBezTo>
                    <a:pt x="465" y="118"/>
                    <a:pt x="427" y="50"/>
                    <a:pt x="385" y="25"/>
                  </a:cubicBezTo>
                  <a:cubicBezTo>
                    <a:pt x="343" y="0"/>
                    <a:pt x="281" y="1"/>
                    <a:pt x="229" y="1"/>
                  </a:cubicBezTo>
                  <a:cubicBezTo>
                    <a:pt x="177" y="1"/>
                    <a:pt x="109" y="9"/>
                    <a:pt x="71" y="26"/>
                  </a:cubicBezTo>
                  <a:cubicBezTo>
                    <a:pt x="34" y="43"/>
                    <a:pt x="0" y="70"/>
                    <a:pt x="3" y="102"/>
                  </a:cubicBezTo>
                  <a:cubicBezTo>
                    <a:pt x="5" y="134"/>
                    <a:pt x="52" y="191"/>
                    <a:pt x="86" y="218"/>
                  </a:cubicBezTo>
                  <a:cubicBezTo>
                    <a:pt x="120" y="245"/>
                    <a:pt x="200" y="270"/>
                    <a:pt x="207" y="263"/>
                  </a:cubicBezTo>
                  <a:cubicBezTo>
                    <a:pt x="214" y="257"/>
                    <a:pt x="141" y="206"/>
                    <a:pt x="128" y="179"/>
                  </a:cubicBezTo>
                  <a:cubicBezTo>
                    <a:pt x="116" y="151"/>
                    <a:pt x="97" y="103"/>
                    <a:pt x="131" y="97"/>
                  </a:cubicBezTo>
                  <a:cubicBezTo>
                    <a:pt x="166" y="92"/>
                    <a:pt x="294" y="121"/>
                    <a:pt x="334" y="146"/>
                  </a:cubicBezTo>
                  <a:cubicBezTo>
                    <a:pt x="374" y="171"/>
                    <a:pt x="363" y="224"/>
                    <a:pt x="369" y="249"/>
                  </a:cubicBezTo>
                  <a:cubicBezTo>
                    <a:pt x="375" y="274"/>
                    <a:pt x="374" y="297"/>
                    <a:pt x="369" y="297"/>
                  </a:cubicBezTo>
                  <a:cubicBezTo>
                    <a:pt x="364" y="297"/>
                    <a:pt x="337" y="249"/>
                    <a:pt x="337" y="249"/>
                  </a:cubicBezTo>
                  <a:cubicBezTo>
                    <a:pt x="337" y="249"/>
                    <a:pt x="345" y="300"/>
                    <a:pt x="369" y="29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543"/>
            <p:cNvSpPr>
              <a:spLocks/>
            </p:cNvSpPr>
            <p:nvPr/>
          </p:nvSpPr>
          <p:spPr bwMode="auto">
            <a:xfrm>
              <a:off x="3924" y="2981"/>
              <a:ext cx="1484" cy="122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21" y="849"/>
                </a:cxn>
                <a:cxn ang="0">
                  <a:pos x="37" y="963"/>
                </a:cxn>
                <a:cxn ang="0">
                  <a:pos x="101" y="1037"/>
                </a:cxn>
                <a:cxn ang="0">
                  <a:pos x="245" y="1101"/>
                </a:cxn>
                <a:cxn ang="0">
                  <a:pos x="741" y="1165"/>
                </a:cxn>
                <a:cxn ang="0">
                  <a:pos x="1413" y="1165"/>
                </a:cxn>
                <a:cxn ang="0">
                  <a:pos x="1941" y="1069"/>
                </a:cxn>
                <a:cxn ang="0">
                  <a:pos x="2149" y="1004"/>
                </a:cxn>
                <a:cxn ang="0">
                  <a:pos x="2197" y="977"/>
                </a:cxn>
                <a:cxn ang="0">
                  <a:pos x="2213" y="923"/>
                </a:cxn>
                <a:cxn ang="0">
                  <a:pos x="2181" y="147"/>
                </a:cxn>
                <a:cxn ang="0">
                  <a:pos x="2181" y="39"/>
                </a:cxn>
                <a:cxn ang="0">
                  <a:pos x="2133" y="39"/>
                </a:cxn>
                <a:cxn ang="0">
                  <a:pos x="2005" y="86"/>
                </a:cxn>
                <a:cxn ang="0">
                  <a:pos x="1781" y="107"/>
                </a:cxn>
                <a:cxn ang="0">
                  <a:pos x="1445" y="120"/>
                </a:cxn>
                <a:cxn ang="0">
                  <a:pos x="1061" y="113"/>
                </a:cxn>
                <a:cxn ang="0">
                  <a:pos x="453" y="113"/>
                </a:cxn>
                <a:cxn ang="0">
                  <a:pos x="165" y="107"/>
                </a:cxn>
                <a:cxn ang="0">
                  <a:pos x="37" y="73"/>
                </a:cxn>
                <a:cxn ang="0">
                  <a:pos x="5" y="46"/>
                </a:cxn>
                <a:cxn ang="0">
                  <a:pos x="5" y="73"/>
                </a:cxn>
                <a:cxn ang="0">
                  <a:pos x="5" y="140"/>
                </a:cxn>
              </a:cxnLst>
              <a:rect l="0" t="0" r="r" b="b"/>
              <a:pathLst>
                <a:path w="2216" h="1181">
                  <a:moveTo>
                    <a:pt x="5" y="140"/>
                  </a:moveTo>
                  <a:cubicBezTo>
                    <a:pt x="8" y="270"/>
                    <a:pt x="16" y="712"/>
                    <a:pt x="21" y="849"/>
                  </a:cubicBezTo>
                  <a:cubicBezTo>
                    <a:pt x="26" y="986"/>
                    <a:pt x="24" y="932"/>
                    <a:pt x="37" y="963"/>
                  </a:cubicBezTo>
                  <a:cubicBezTo>
                    <a:pt x="50" y="994"/>
                    <a:pt x="66" y="1014"/>
                    <a:pt x="101" y="1037"/>
                  </a:cubicBezTo>
                  <a:cubicBezTo>
                    <a:pt x="136" y="1060"/>
                    <a:pt x="138" y="1080"/>
                    <a:pt x="245" y="1101"/>
                  </a:cubicBezTo>
                  <a:cubicBezTo>
                    <a:pt x="352" y="1122"/>
                    <a:pt x="546" y="1154"/>
                    <a:pt x="741" y="1165"/>
                  </a:cubicBezTo>
                  <a:cubicBezTo>
                    <a:pt x="936" y="1176"/>
                    <a:pt x="1213" y="1181"/>
                    <a:pt x="1413" y="1165"/>
                  </a:cubicBezTo>
                  <a:cubicBezTo>
                    <a:pt x="1613" y="1149"/>
                    <a:pt x="1818" y="1096"/>
                    <a:pt x="1941" y="1069"/>
                  </a:cubicBezTo>
                  <a:cubicBezTo>
                    <a:pt x="2064" y="1042"/>
                    <a:pt x="2106" y="1019"/>
                    <a:pt x="2149" y="1004"/>
                  </a:cubicBezTo>
                  <a:cubicBezTo>
                    <a:pt x="2192" y="989"/>
                    <a:pt x="2186" y="990"/>
                    <a:pt x="2197" y="977"/>
                  </a:cubicBezTo>
                  <a:cubicBezTo>
                    <a:pt x="2208" y="963"/>
                    <a:pt x="2216" y="1061"/>
                    <a:pt x="2213" y="923"/>
                  </a:cubicBezTo>
                  <a:cubicBezTo>
                    <a:pt x="2210" y="784"/>
                    <a:pt x="2186" y="294"/>
                    <a:pt x="2181" y="147"/>
                  </a:cubicBezTo>
                  <a:cubicBezTo>
                    <a:pt x="2176" y="0"/>
                    <a:pt x="2189" y="57"/>
                    <a:pt x="2181" y="39"/>
                  </a:cubicBezTo>
                  <a:cubicBezTo>
                    <a:pt x="2173" y="21"/>
                    <a:pt x="2162" y="31"/>
                    <a:pt x="2133" y="39"/>
                  </a:cubicBezTo>
                  <a:cubicBezTo>
                    <a:pt x="2104" y="47"/>
                    <a:pt x="2064" y="75"/>
                    <a:pt x="2005" y="86"/>
                  </a:cubicBezTo>
                  <a:cubicBezTo>
                    <a:pt x="1946" y="98"/>
                    <a:pt x="1874" y="101"/>
                    <a:pt x="1781" y="107"/>
                  </a:cubicBezTo>
                  <a:cubicBezTo>
                    <a:pt x="1688" y="112"/>
                    <a:pt x="1565" y="119"/>
                    <a:pt x="1445" y="120"/>
                  </a:cubicBezTo>
                  <a:cubicBezTo>
                    <a:pt x="1325" y="121"/>
                    <a:pt x="1226" y="115"/>
                    <a:pt x="1061" y="113"/>
                  </a:cubicBezTo>
                  <a:cubicBezTo>
                    <a:pt x="896" y="112"/>
                    <a:pt x="602" y="115"/>
                    <a:pt x="453" y="113"/>
                  </a:cubicBezTo>
                  <a:cubicBezTo>
                    <a:pt x="304" y="112"/>
                    <a:pt x="234" y="113"/>
                    <a:pt x="165" y="107"/>
                  </a:cubicBezTo>
                  <a:cubicBezTo>
                    <a:pt x="96" y="100"/>
                    <a:pt x="64" y="83"/>
                    <a:pt x="37" y="73"/>
                  </a:cubicBezTo>
                  <a:cubicBezTo>
                    <a:pt x="10" y="63"/>
                    <a:pt x="10" y="46"/>
                    <a:pt x="5" y="46"/>
                  </a:cubicBezTo>
                  <a:cubicBezTo>
                    <a:pt x="0" y="46"/>
                    <a:pt x="5" y="58"/>
                    <a:pt x="5" y="73"/>
                  </a:cubicBezTo>
                  <a:cubicBezTo>
                    <a:pt x="5" y="88"/>
                    <a:pt x="2" y="11"/>
                    <a:pt x="5" y="1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544"/>
            <p:cNvSpPr>
              <a:spLocks noChangeArrowheads="1"/>
            </p:cNvSpPr>
            <p:nvPr/>
          </p:nvSpPr>
          <p:spPr bwMode="auto">
            <a:xfrm>
              <a:off x="3917" y="2847"/>
              <a:ext cx="1468" cy="463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545"/>
            <p:cNvSpPr>
              <a:spLocks noChangeArrowheads="1"/>
            </p:cNvSpPr>
            <p:nvPr/>
          </p:nvSpPr>
          <p:spPr bwMode="auto">
            <a:xfrm>
              <a:off x="4024" y="2882"/>
              <a:ext cx="1264" cy="3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546"/>
            <p:cNvSpPr>
              <a:spLocks/>
            </p:cNvSpPr>
            <p:nvPr/>
          </p:nvSpPr>
          <p:spPr bwMode="auto">
            <a:xfrm>
              <a:off x="4046" y="2902"/>
              <a:ext cx="1253" cy="1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12" y="152"/>
                </a:cxn>
                <a:cxn ang="0">
                  <a:pos x="368" y="120"/>
                </a:cxn>
                <a:cxn ang="0">
                  <a:pos x="736" y="24"/>
                </a:cxn>
                <a:cxn ang="0">
                  <a:pos x="1072" y="8"/>
                </a:cxn>
                <a:cxn ang="0">
                  <a:pos x="1376" y="72"/>
                </a:cxn>
                <a:cxn ang="0">
                  <a:pos x="1648" y="152"/>
                </a:cxn>
                <a:cxn ang="0">
                  <a:pos x="1872" y="168"/>
                </a:cxn>
              </a:cxnLst>
              <a:rect l="0" t="0" r="r" b="b"/>
              <a:pathLst>
                <a:path w="1872" h="168">
                  <a:moveTo>
                    <a:pt x="0" y="152"/>
                  </a:moveTo>
                  <a:cubicBezTo>
                    <a:pt x="19" y="152"/>
                    <a:pt x="51" y="157"/>
                    <a:pt x="112" y="152"/>
                  </a:cubicBezTo>
                  <a:cubicBezTo>
                    <a:pt x="173" y="147"/>
                    <a:pt x="264" y="141"/>
                    <a:pt x="368" y="120"/>
                  </a:cubicBezTo>
                  <a:cubicBezTo>
                    <a:pt x="472" y="99"/>
                    <a:pt x="619" y="43"/>
                    <a:pt x="736" y="24"/>
                  </a:cubicBezTo>
                  <a:cubicBezTo>
                    <a:pt x="853" y="5"/>
                    <a:pt x="965" y="0"/>
                    <a:pt x="1072" y="8"/>
                  </a:cubicBezTo>
                  <a:cubicBezTo>
                    <a:pt x="1179" y="16"/>
                    <a:pt x="1280" y="48"/>
                    <a:pt x="1376" y="72"/>
                  </a:cubicBezTo>
                  <a:cubicBezTo>
                    <a:pt x="1472" y="96"/>
                    <a:pt x="1565" y="136"/>
                    <a:pt x="1648" y="152"/>
                  </a:cubicBezTo>
                  <a:cubicBezTo>
                    <a:pt x="1731" y="168"/>
                    <a:pt x="1825" y="165"/>
                    <a:pt x="1872" y="1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547"/>
            <p:cNvSpPr>
              <a:spLocks/>
            </p:cNvSpPr>
            <p:nvPr/>
          </p:nvSpPr>
          <p:spPr bwMode="auto">
            <a:xfrm>
              <a:off x="3840" y="3278"/>
              <a:ext cx="375" cy="336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63" y="213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63" y="277"/>
                    <a:pt x="179" y="277"/>
                  </a:cubicBezTo>
                  <a:cubicBezTo>
                    <a:pt x="195" y="277"/>
                    <a:pt x="171" y="242"/>
                    <a:pt x="163" y="213"/>
                  </a:cubicBezTo>
                  <a:cubicBezTo>
                    <a:pt x="155" y="184"/>
                    <a:pt x="104" y="106"/>
                    <a:pt x="131" y="101"/>
                  </a:cubicBezTo>
                  <a:cubicBezTo>
                    <a:pt x="158" y="96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548"/>
            <p:cNvSpPr>
              <a:spLocks/>
            </p:cNvSpPr>
            <p:nvPr/>
          </p:nvSpPr>
          <p:spPr bwMode="auto">
            <a:xfrm rot="-1297827">
              <a:off x="4544" y="2784"/>
              <a:ext cx="263" cy="217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15" y="181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71" y="282"/>
                    <a:pt x="179" y="277"/>
                  </a:cubicBezTo>
                  <a:cubicBezTo>
                    <a:pt x="187" y="272"/>
                    <a:pt x="123" y="210"/>
                    <a:pt x="115" y="181"/>
                  </a:cubicBezTo>
                  <a:cubicBezTo>
                    <a:pt x="107" y="152"/>
                    <a:pt x="96" y="101"/>
                    <a:pt x="131" y="101"/>
                  </a:cubicBezTo>
                  <a:cubicBezTo>
                    <a:pt x="166" y="101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32" name="Picture 549" descr="u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8" y="3844"/>
              <a:ext cx="1388" cy="236"/>
            </a:xfrm>
            <a:prstGeom prst="rect">
              <a:avLst/>
            </a:prstGeom>
            <a:noFill/>
          </p:spPr>
        </p:pic>
        <p:sp>
          <p:nvSpPr>
            <p:cNvPr id="33" name="Text Box 558"/>
            <p:cNvSpPr txBox="1">
              <a:spLocks noChangeArrowheads="1"/>
            </p:cNvSpPr>
            <p:nvPr/>
          </p:nvSpPr>
          <p:spPr bwMode="auto">
            <a:xfrm>
              <a:off x="4368" y="3312"/>
              <a:ext cx="116" cy="52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4" name="Group 567"/>
          <p:cNvGrpSpPr>
            <a:grpSpLocks/>
          </p:cNvGrpSpPr>
          <p:nvPr/>
        </p:nvGrpSpPr>
        <p:grpSpPr bwMode="auto">
          <a:xfrm>
            <a:off x="2928926" y="3286124"/>
            <a:ext cx="1714512" cy="1643074"/>
            <a:chOff x="3840" y="2784"/>
            <a:chExt cx="1654" cy="1425"/>
          </a:xfrm>
        </p:grpSpPr>
        <p:sp>
          <p:nvSpPr>
            <p:cNvPr id="35" name="Freeform 542"/>
            <p:cNvSpPr>
              <a:spLocks/>
            </p:cNvSpPr>
            <p:nvPr/>
          </p:nvSpPr>
          <p:spPr bwMode="auto">
            <a:xfrm>
              <a:off x="5159" y="3178"/>
              <a:ext cx="335" cy="259"/>
            </a:xfrm>
            <a:custGeom>
              <a:avLst/>
              <a:gdLst/>
              <a:ahLst/>
              <a:cxnLst>
                <a:cxn ang="0">
                  <a:pos x="369" y="297"/>
                </a:cxn>
                <a:cxn ang="0">
                  <a:pos x="481" y="233"/>
                </a:cxn>
                <a:cxn ang="0">
                  <a:pos x="481" y="153"/>
                </a:cxn>
                <a:cxn ang="0">
                  <a:pos x="385" y="25"/>
                </a:cxn>
                <a:cxn ang="0">
                  <a:pos x="229" y="1"/>
                </a:cxn>
                <a:cxn ang="0">
                  <a:pos x="71" y="26"/>
                </a:cxn>
                <a:cxn ang="0">
                  <a:pos x="3" y="102"/>
                </a:cxn>
                <a:cxn ang="0">
                  <a:pos x="86" y="218"/>
                </a:cxn>
                <a:cxn ang="0">
                  <a:pos x="207" y="263"/>
                </a:cxn>
                <a:cxn ang="0">
                  <a:pos x="128" y="179"/>
                </a:cxn>
                <a:cxn ang="0">
                  <a:pos x="131" y="97"/>
                </a:cxn>
                <a:cxn ang="0">
                  <a:pos x="334" y="146"/>
                </a:cxn>
                <a:cxn ang="0">
                  <a:pos x="369" y="249"/>
                </a:cxn>
                <a:cxn ang="0">
                  <a:pos x="369" y="297"/>
                </a:cxn>
                <a:cxn ang="0">
                  <a:pos x="337" y="249"/>
                </a:cxn>
                <a:cxn ang="0">
                  <a:pos x="369" y="297"/>
                </a:cxn>
              </a:cxnLst>
              <a:rect l="0" t="0" r="r" b="b"/>
              <a:pathLst>
                <a:path w="500" h="300">
                  <a:moveTo>
                    <a:pt x="369" y="297"/>
                  </a:moveTo>
                  <a:cubicBezTo>
                    <a:pt x="393" y="294"/>
                    <a:pt x="462" y="257"/>
                    <a:pt x="481" y="233"/>
                  </a:cubicBezTo>
                  <a:cubicBezTo>
                    <a:pt x="500" y="209"/>
                    <a:pt x="497" y="188"/>
                    <a:pt x="481" y="153"/>
                  </a:cubicBezTo>
                  <a:cubicBezTo>
                    <a:pt x="465" y="118"/>
                    <a:pt x="427" y="50"/>
                    <a:pt x="385" y="25"/>
                  </a:cubicBezTo>
                  <a:cubicBezTo>
                    <a:pt x="343" y="0"/>
                    <a:pt x="281" y="1"/>
                    <a:pt x="229" y="1"/>
                  </a:cubicBezTo>
                  <a:cubicBezTo>
                    <a:pt x="177" y="1"/>
                    <a:pt x="109" y="9"/>
                    <a:pt x="71" y="26"/>
                  </a:cubicBezTo>
                  <a:cubicBezTo>
                    <a:pt x="34" y="43"/>
                    <a:pt x="0" y="70"/>
                    <a:pt x="3" y="102"/>
                  </a:cubicBezTo>
                  <a:cubicBezTo>
                    <a:pt x="5" y="134"/>
                    <a:pt x="52" y="191"/>
                    <a:pt x="86" y="218"/>
                  </a:cubicBezTo>
                  <a:cubicBezTo>
                    <a:pt x="120" y="245"/>
                    <a:pt x="200" y="270"/>
                    <a:pt x="207" y="263"/>
                  </a:cubicBezTo>
                  <a:cubicBezTo>
                    <a:pt x="214" y="257"/>
                    <a:pt x="141" y="206"/>
                    <a:pt x="128" y="179"/>
                  </a:cubicBezTo>
                  <a:cubicBezTo>
                    <a:pt x="116" y="151"/>
                    <a:pt x="97" y="103"/>
                    <a:pt x="131" y="97"/>
                  </a:cubicBezTo>
                  <a:cubicBezTo>
                    <a:pt x="166" y="92"/>
                    <a:pt x="294" y="121"/>
                    <a:pt x="334" y="146"/>
                  </a:cubicBezTo>
                  <a:cubicBezTo>
                    <a:pt x="374" y="171"/>
                    <a:pt x="363" y="224"/>
                    <a:pt x="369" y="249"/>
                  </a:cubicBezTo>
                  <a:cubicBezTo>
                    <a:pt x="375" y="274"/>
                    <a:pt x="374" y="297"/>
                    <a:pt x="369" y="297"/>
                  </a:cubicBezTo>
                  <a:cubicBezTo>
                    <a:pt x="364" y="297"/>
                    <a:pt x="337" y="249"/>
                    <a:pt x="337" y="249"/>
                  </a:cubicBezTo>
                  <a:cubicBezTo>
                    <a:pt x="337" y="249"/>
                    <a:pt x="345" y="300"/>
                    <a:pt x="369" y="29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543"/>
            <p:cNvSpPr>
              <a:spLocks/>
            </p:cNvSpPr>
            <p:nvPr/>
          </p:nvSpPr>
          <p:spPr bwMode="auto">
            <a:xfrm>
              <a:off x="3924" y="2981"/>
              <a:ext cx="1484" cy="122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21" y="849"/>
                </a:cxn>
                <a:cxn ang="0">
                  <a:pos x="37" y="963"/>
                </a:cxn>
                <a:cxn ang="0">
                  <a:pos x="101" y="1037"/>
                </a:cxn>
                <a:cxn ang="0">
                  <a:pos x="245" y="1101"/>
                </a:cxn>
                <a:cxn ang="0">
                  <a:pos x="741" y="1165"/>
                </a:cxn>
                <a:cxn ang="0">
                  <a:pos x="1413" y="1165"/>
                </a:cxn>
                <a:cxn ang="0">
                  <a:pos x="1941" y="1069"/>
                </a:cxn>
                <a:cxn ang="0">
                  <a:pos x="2149" y="1004"/>
                </a:cxn>
                <a:cxn ang="0">
                  <a:pos x="2197" y="977"/>
                </a:cxn>
                <a:cxn ang="0">
                  <a:pos x="2213" y="923"/>
                </a:cxn>
                <a:cxn ang="0">
                  <a:pos x="2181" y="147"/>
                </a:cxn>
                <a:cxn ang="0">
                  <a:pos x="2181" y="39"/>
                </a:cxn>
                <a:cxn ang="0">
                  <a:pos x="2133" y="39"/>
                </a:cxn>
                <a:cxn ang="0">
                  <a:pos x="2005" y="86"/>
                </a:cxn>
                <a:cxn ang="0">
                  <a:pos x="1781" y="107"/>
                </a:cxn>
                <a:cxn ang="0">
                  <a:pos x="1445" y="120"/>
                </a:cxn>
                <a:cxn ang="0">
                  <a:pos x="1061" y="113"/>
                </a:cxn>
                <a:cxn ang="0">
                  <a:pos x="453" y="113"/>
                </a:cxn>
                <a:cxn ang="0">
                  <a:pos x="165" y="107"/>
                </a:cxn>
                <a:cxn ang="0">
                  <a:pos x="37" y="73"/>
                </a:cxn>
                <a:cxn ang="0">
                  <a:pos x="5" y="46"/>
                </a:cxn>
                <a:cxn ang="0">
                  <a:pos x="5" y="73"/>
                </a:cxn>
                <a:cxn ang="0">
                  <a:pos x="5" y="140"/>
                </a:cxn>
              </a:cxnLst>
              <a:rect l="0" t="0" r="r" b="b"/>
              <a:pathLst>
                <a:path w="2216" h="1181">
                  <a:moveTo>
                    <a:pt x="5" y="140"/>
                  </a:moveTo>
                  <a:cubicBezTo>
                    <a:pt x="8" y="270"/>
                    <a:pt x="16" y="712"/>
                    <a:pt x="21" y="849"/>
                  </a:cubicBezTo>
                  <a:cubicBezTo>
                    <a:pt x="26" y="986"/>
                    <a:pt x="24" y="932"/>
                    <a:pt x="37" y="963"/>
                  </a:cubicBezTo>
                  <a:cubicBezTo>
                    <a:pt x="50" y="994"/>
                    <a:pt x="66" y="1014"/>
                    <a:pt x="101" y="1037"/>
                  </a:cubicBezTo>
                  <a:cubicBezTo>
                    <a:pt x="136" y="1060"/>
                    <a:pt x="138" y="1080"/>
                    <a:pt x="245" y="1101"/>
                  </a:cubicBezTo>
                  <a:cubicBezTo>
                    <a:pt x="352" y="1122"/>
                    <a:pt x="546" y="1154"/>
                    <a:pt x="741" y="1165"/>
                  </a:cubicBezTo>
                  <a:cubicBezTo>
                    <a:pt x="936" y="1176"/>
                    <a:pt x="1213" y="1181"/>
                    <a:pt x="1413" y="1165"/>
                  </a:cubicBezTo>
                  <a:cubicBezTo>
                    <a:pt x="1613" y="1149"/>
                    <a:pt x="1818" y="1096"/>
                    <a:pt x="1941" y="1069"/>
                  </a:cubicBezTo>
                  <a:cubicBezTo>
                    <a:pt x="2064" y="1042"/>
                    <a:pt x="2106" y="1019"/>
                    <a:pt x="2149" y="1004"/>
                  </a:cubicBezTo>
                  <a:cubicBezTo>
                    <a:pt x="2192" y="989"/>
                    <a:pt x="2186" y="990"/>
                    <a:pt x="2197" y="977"/>
                  </a:cubicBezTo>
                  <a:cubicBezTo>
                    <a:pt x="2208" y="963"/>
                    <a:pt x="2216" y="1061"/>
                    <a:pt x="2213" y="923"/>
                  </a:cubicBezTo>
                  <a:cubicBezTo>
                    <a:pt x="2210" y="784"/>
                    <a:pt x="2186" y="294"/>
                    <a:pt x="2181" y="147"/>
                  </a:cubicBezTo>
                  <a:cubicBezTo>
                    <a:pt x="2176" y="0"/>
                    <a:pt x="2189" y="57"/>
                    <a:pt x="2181" y="39"/>
                  </a:cubicBezTo>
                  <a:cubicBezTo>
                    <a:pt x="2173" y="21"/>
                    <a:pt x="2162" y="31"/>
                    <a:pt x="2133" y="39"/>
                  </a:cubicBezTo>
                  <a:cubicBezTo>
                    <a:pt x="2104" y="47"/>
                    <a:pt x="2064" y="75"/>
                    <a:pt x="2005" y="86"/>
                  </a:cubicBezTo>
                  <a:cubicBezTo>
                    <a:pt x="1946" y="98"/>
                    <a:pt x="1874" y="101"/>
                    <a:pt x="1781" y="107"/>
                  </a:cubicBezTo>
                  <a:cubicBezTo>
                    <a:pt x="1688" y="112"/>
                    <a:pt x="1565" y="119"/>
                    <a:pt x="1445" y="120"/>
                  </a:cubicBezTo>
                  <a:cubicBezTo>
                    <a:pt x="1325" y="121"/>
                    <a:pt x="1226" y="115"/>
                    <a:pt x="1061" y="113"/>
                  </a:cubicBezTo>
                  <a:cubicBezTo>
                    <a:pt x="896" y="112"/>
                    <a:pt x="602" y="115"/>
                    <a:pt x="453" y="113"/>
                  </a:cubicBezTo>
                  <a:cubicBezTo>
                    <a:pt x="304" y="112"/>
                    <a:pt x="234" y="113"/>
                    <a:pt x="165" y="107"/>
                  </a:cubicBezTo>
                  <a:cubicBezTo>
                    <a:pt x="96" y="100"/>
                    <a:pt x="64" y="83"/>
                    <a:pt x="37" y="73"/>
                  </a:cubicBezTo>
                  <a:cubicBezTo>
                    <a:pt x="10" y="63"/>
                    <a:pt x="10" y="46"/>
                    <a:pt x="5" y="46"/>
                  </a:cubicBezTo>
                  <a:cubicBezTo>
                    <a:pt x="0" y="46"/>
                    <a:pt x="5" y="58"/>
                    <a:pt x="5" y="73"/>
                  </a:cubicBezTo>
                  <a:cubicBezTo>
                    <a:pt x="5" y="88"/>
                    <a:pt x="2" y="11"/>
                    <a:pt x="5" y="1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Oval 544"/>
            <p:cNvSpPr>
              <a:spLocks noChangeArrowheads="1"/>
            </p:cNvSpPr>
            <p:nvPr/>
          </p:nvSpPr>
          <p:spPr bwMode="auto">
            <a:xfrm>
              <a:off x="3917" y="2847"/>
              <a:ext cx="1468" cy="463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545"/>
            <p:cNvSpPr>
              <a:spLocks noChangeArrowheads="1"/>
            </p:cNvSpPr>
            <p:nvPr/>
          </p:nvSpPr>
          <p:spPr bwMode="auto">
            <a:xfrm>
              <a:off x="4024" y="2882"/>
              <a:ext cx="1264" cy="3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Freeform 546"/>
            <p:cNvSpPr>
              <a:spLocks/>
            </p:cNvSpPr>
            <p:nvPr/>
          </p:nvSpPr>
          <p:spPr bwMode="auto">
            <a:xfrm>
              <a:off x="4046" y="2902"/>
              <a:ext cx="1253" cy="1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12" y="152"/>
                </a:cxn>
                <a:cxn ang="0">
                  <a:pos x="368" y="120"/>
                </a:cxn>
                <a:cxn ang="0">
                  <a:pos x="736" y="24"/>
                </a:cxn>
                <a:cxn ang="0">
                  <a:pos x="1072" y="8"/>
                </a:cxn>
                <a:cxn ang="0">
                  <a:pos x="1376" y="72"/>
                </a:cxn>
                <a:cxn ang="0">
                  <a:pos x="1648" y="152"/>
                </a:cxn>
                <a:cxn ang="0">
                  <a:pos x="1872" y="168"/>
                </a:cxn>
              </a:cxnLst>
              <a:rect l="0" t="0" r="r" b="b"/>
              <a:pathLst>
                <a:path w="1872" h="168">
                  <a:moveTo>
                    <a:pt x="0" y="152"/>
                  </a:moveTo>
                  <a:cubicBezTo>
                    <a:pt x="19" y="152"/>
                    <a:pt x="51" y="157"/>
                    <a:pt x="112" y="152"/>
                  </a:cubicBezTo>
                  <a:cubicBezTo>
                    <a:pt x="173" y="147"/>
                    <a:pt x="264" y="141"/>
                    <a:pt x="368" y="120"/>
                  </a:cubicBezTo>
                  <a:cubicBezTo>
                    <a:pt x="472" y="99"/>
                    <a:pt x="619" y="43"/>
                    <a:pt x="736" y="24"/>
                  </a:cubicBezTo>
                  <a:cubicBezTo>
                    <a:pt x="853" y="5"/>
                    <a:pt x="965" y="0"/>
                    <a:pt x="1072" y="8"/>
                  </a:cubicBezTo>
                  <a:cubicBezTo>
                    <a:pt x="1179" y="16"/>
                    <a:pt x="1280" y="48"/>
                    <a:pt x="1376" y="72"/>
                  </a:cubicBezTo>
                  <a:cubicBezTo>
                    <a:pt x="1472" y="96"/>
                    <a:pt x="1565" y="136"/>
                    <a:pt x="1648" y="152"/>
                  </a:cubicBezTo>
                  <a:cubicBezTo>
                    <a:pt x="1731" y="168"/>
                    <a:pt x="1825" y="165"/>
                    <a:pt x="1872" y="1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547"/>
            <p:cNvSpPr>
              <a:spLocks/>
            </p:cNvSpPr>
            <p:nvPr/>
          </p:nvSpPr>
          <p:spPr bwMode="auto">
            <a:xfrm>
              <a:off x="3840" y="3278"/>
              <a:ext cx="375" cy="336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63" y="213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63" y="277"/>
                    <a:pt x="179" y="277"/>
                  </a:cubicBezTo>
                  <a:cubicBezTo>
                    <a:pt x="195" y="277"/>
                    <a:pt x="171" y="242"/>
                    <a:pt x="163" y="213"/>
                  </a:cubicBezTo>
                  <a:cubicBezTo>
                    <a:pt x="155" y="184"/>
                    <a:pt x="104" y="106"/>
                    <a:pt x="131" y="101"/>
                  </a:cubicBezTo>
                  <a:cubicBezTo>
                    <a:pt x="158" y="96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548"/>
            <p:cNvSpPr>
              <a:spLocks/>
            </p:cNvSpPr>
            <p:nvPr/>
          </p:nvSpPr>
          <p:spPr bwMode="auto">
            <a:xfrm rot="-1297827">
              <a:off x="4544" y="2784"/>
              <a:ext cx="263" cy="217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15" y="181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71" y="282"/>
                    <a:pt x="179" y="277"/>
                  </a:cubicBezTo>
                  <a:cubicBezTo>
                    <a:pt x="187" y="272"/>
                    <a:pt x="123" y="210"/>
                    <a:pt x="115" y="181"/>
                  </a:cubicBezTo>
                  <a:cubicBezTo>
                    <a:pt x="107" y="152"/>
                    <a:pt x="96" y="101"/>
                    <a:pt x="131" y="101"/>
                  </a:cubicBezTo>
                  <a:cubicBezTo>
                    <a:pt x="166" y="101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42" name="Picture 549" descr="u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8" y="3844"/>
              <a:ext cx="1388" cy="236"/>
            </a:xfrm>
            <a:prstGeom prst="rect">
              <a:avLst/>
            </a:prstGeom>
            <a:noFill/>
          </p:spPr>
        </p:pic>
        <p:sp>
          <p:nvSpPr>
            <p:cNvPr id="43" name="Text Box 558"/>
            <p:cNvSpPr txBox="1">
              <a:spLocks noChangeArrowheads="1"/>
            </p:cNvSpPr>
            <p:nvPr/>
          </p:nvSpPr>
          <p:spPr bwMode="auto">
            <a:xfrm>
              <a:off x="4368" y="3312"/>
              <a:ext cx="116" cy="52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5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46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47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79" y="5643578"/>
            <a:ext cx="786993" cy="1214422"/>
          </a:xfrm>
          <a:prstGeom prst="rect">
            <a:avLst/>
          </a:prstGeom>
          <a:noFill/>
        </p:spPr>
      </p:pic>
      <p:pic>
        <p:nvPicPr>
          <p:cNvPr id="48" name="Picture 5" descr="D:\МГПИ\методика ФЭМП\игра 2\Карта 4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10243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49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50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51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52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53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pic>
        <p:nvPicPr>
          <p:cNvPr id="54" name="Picture 8" descr="D:\МГПИ\методика ФЭМП\игра 2\Кар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42" y="1285860"/>
            <a:ext cx="1730375" cy="267017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кастрюль?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7"/>
          <p:cNvGrpSpPr>
            <a:grpSpLocks/>
          </p:cNvGrpSpPr>
          <p:nvPr/>
        </p:nvGrpSpPr>
        <p:grpSpPr bwMode="auto">
          <a:xfrm>
            <a:off x="428596" y="1357298"/>
            <a:ext cx="2000264" cy="1571636"/>
            <a:chOff x="3840" y="2784"/>
            <a:chExt cx="1654" cy="1425"/>
          </a:xfrm>
        </p:grpSpPr>
        <p:sp>
          <p:nvSpPr>
            <p:cNvPr id="5" name="Freeform 542"/>
            <p:cNvSpPr>
              <a:spLocks/>
            </p:cNvSpPr>
            <p:nvPr/>
          </p:nvSpPr>
          <p:spPr bwMode="auto">
            <a:xfrm>
              <a:off x="5159" y="3178"/>
              <a:ext cx="335" cy="259"/>
            </a:xfrm>
            <a:custGeom>
              <a:avLst/>
              <a:gdLst/>
              <a:ahLst/>
              <a:cxnLst>
                <a:cxn ang="0">
                  <a:pos x="369" y="297"/>
                </a:cxn>
                <a:cxn ang="0">
                  <a:pos x="481" y="233"/>
                </a:cxn>
                <a:cxn ang="0">
                  <a:pos x="481" y="153"/>
                </a:cxn>
                <a:cxn ang="0">
                  <a:pos x="385" y="25"/>
                </a:cxn>
                <a:cxn ang="0">
                  <a:pos x="229" y="1"/>
                </a:cxn>
                <a:cxn ang="0">
                  <a:pos x="71" y="26"/>
                </a:cxn>
                <a:cxn ang="0">
                  <a:pos x="3" y="102"/>
                </a:cxn>
                <a:cxn ang="0">
                  <a:pos x="86" y="218"/>
                </a:cxn>
                <a:cxn ang="0">
                  <a:pos x="207" y="263"/>
                </a:cxn>
                <a:cxn ang="0">
                  <a:pos x="128" y="179"/>
                </a:cxn>
                <a:cxn ang="0">
                  <a:pos x="131" y="97"/>
                </a:cxn>
                <a:cxn ang="0">
                  <a:pos x="334" y="146"/>
                </a:cxn>
                <a:cxn ang="0">
                  <a:pos x="369" y="249"/>
                </a:cxn>
                <a:cxn ang="0">
                  <a:pos x="369" y="297"/>
                </a:cxn>
                <a:cxn ang="0">
                  <a:pos x="337" y="249"/>
                </a:cxn>
                <a:cxn ang="0">
                  <a:pos x="369" y="297"/>
                </a:cxn>
              </a:cxnLst>
              <a:rect l="0" t="0" r="r" b="b"/>
              <a:pathLst>
                <a:path w="500" h="300">
                  <a:moveTo>
                    <a:pt x="369" y="297"/>
                  </a:moveTo>
                  <a:cubicBezTo>
                    <a:pt x="393" y="294"/>
                    <a:pt x="462" y="257"/>
                    <a:pt x="481" y="233"/>
                  </a:cubicBezTo>
                  <a:cubicBezTo>
                    <a:pt x="500" y="209"/>
                    <a:pt x="497" y="188"/>
                    <a:pt x="481" y="153"/>
                  </a:cubicBezTo>
                  <a:cubicBezTo>
                    <a:pt x="465" y="118"/>
                    <a:pt x="427" y="50"/>
                    <a:pt x="385" y="25"/>
                  </a:cubicBezTo>
                  <a:cubicBezTo>
                    <a:pt x="343" y="0"/>
                    <a:pt x="281" y="1"/>
                    <a:pt x="229" y="1"/>
                  </a:cubicBezTo>
                  <a:cubicBezTo>
                    <a:pt x="177" y="1"/>
                    <a:pt x="109" y="9"/>
                    <a:pt x="71" y="26"/>
                  </a:cubicBezTo>
                  <a:cubicBezTo>
                    <a:pt x="34" y="43"/>
                    <a:pt x="0" y="70"/>
                    <a:pt x="3" y="102"/>
                  </a:cubicBezTo>
                  <a:cubicBezTo>
                    <a:pt x="5" y="134"/>
                    <a:pt x="52" y="191"/>
                    <a:pt x="86" y="218"/>
                  </a:cubicBezTo>
                  <a:cubicBezTo>
                    <a:pt x="120" y="245"/>
                    <a:pt x="200" y="270"/>
                    <a:pt x="207" y="263"/>
                  </a:cubicBezTo>
                  <a:cubicBezTo>
                    <a:pt x="214" y="257"/>
                    <a:pt x="141" y="206"/>
                    <a:pt x="128" y="179"/>
                  </a:cubicBezTo>
                  <a:cubicBezTo>
                    <a:pt x="116" y="151"/>
                    <a:pt x="97" y="103"/>
                    <a:pt x="131" y="97"/>
                  </a:cubicBezTo>
                  <a:cubicBezTo>
                    <a:pt x="166" y="92"/>
                    <a:pt x="294" y="121"/>
                    <a:pt x="334" y="146"/>
                  </a:cubicBezTo>
                  <a:cubicBezTo>
                    <a:pt x="374" y="171"/>
                    <a:pt x="363" y="224"/>
                    <a:pt x="369" y="249"/>
                  </a:cubicBezTo>
                  <a:cubicBezTo>
                    <a:pt x="375" y="274"/>
                    <a:pt x="374" y="297"/>
                    <a:pt x="369" y="297"/>
                  </a:cubicBezTo>
                  <a:cubicBezTo>
                    <a:pt x="364" y="297"/>
                    <a:pt x="337" y="249"/>
                    <a:pt x="337" y="249"/>
                  </a:cubicBezTo>
                  <a:cubicBezTo>
                    <a:pt x="337" y="249"/>
                    <a:pt x="345" y="300"/>
                    <a:pt x="369" y="29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43"/>
            <p:cNvSpPr>
              <a:spLocks/>
            </p:cNvSpPr>
            <p:nvPr/>
          </p:nvSpPr>
          <p:spPr bwMode="auto">
            <a:xfrm>
              <a:off x="3924" y="2981"/>
              <a:ext cx="1484" cy="122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21" y="849"/>
                </a:cxn>
                <a:cxn ang="0">
                  <a:pos x="37" y="963"/>
                </a:cxn>
                <a:cxn ang="0">
                  <a:pos x="101" y="1037"/>
                </a:cxn>
                <a:cxn ang="0">
                  <a:pos x="245" y="1101"/>
                </a:cxn>
                <a:cxn ang="0">
                  <a:pos x="741" y="1165"/>
                </a:cxn>
                <a:cxn ang="0">
                  <a:pos x="1413" y="1165"/>
                </a:cxn>
                <a:cxn ang="0">
                  <a:pos x="1941" y="1069"/>
                </a:cxn>
                <a:cxn ang="0">
                  <a:pos x="2149" y="1004"/>
                </a:cxn>
                <a:cxn ang="0">
                  <a:pos x="2197" y="977"/>
                </a:cxn>
                <a:cxn ang="0">
                  <a:pos x="2213" y="923"/>
                </a:cxn>
                <a:cxn ang="0">
                  <a:pos x="2181" y="147"/>
                </a:cxn>
                <a:cxn ang="0">
                  <a:pos x="2181" y="39"/>
                </a:cxn>
                <a:cxn ang="0">
                  <a:pos x="2133" y="39"/>
                </a:cxn>
                <a:cxn ang="0">
                  <a:pos x="2005" y="86"/>
                </a:cxn>
                <a:cxn ang="0">
                  <a:pos x="1781" y="107"/>
                </a:cxn>
                <a:cxn ang="0">
                  <a:pos x="1445" y="120"/>
                </a:cxn>
                <a:cxn ang="0">
                  <a:pos x="1061" y="113"/>
                </a:cxn>
                <a:cxn ang="0">
                  <a:pos x="453" y="113"/>
                </a:cxn>
                <a:cxn ang="0">
                  <a:pos x="165" y="107"/>
                </a:cxn>
                <a:cxn ang="0">
                  <a:pos x="37" y="73"/>
                </a:cxn>
                <a:cxn ang="0">
                  <a:pos x="5" y="46"/>
                </a:cxn>
                <a:cxn ang="0">
                  <a:pos x="5" y="73"/>
                </a:cxn>
                <a:cxn ang="0">
                  <a:pos x="5" y="140"/>
                </a:cxn>
              </a:cxnLst>
              <a:rect l="0" t="0" r="r" b="b"/>
              <a:pathLst>
                <a:path w="2216" h="1181">
                  <a:moveTo>
                    <a:pt x="5" y="140"/>
                  </a:moveTo>
                  <a:cubicBezTo>
                    <a:pt x="8" y="270"/>
                    <a:pt x="16" y="712"/>
                    <a:pt x="21" y="849"/>
                  </a:cubicBezTo>
                  <a:cubicBezTo>
                    <a:pt x="26" y="986"/>
                    <a:pt x="24" y="932"/>
                    <a:pt x="37" y="963"/>
                  </a:cubicBezTo>
                  <a:cubicBezTo>
                    <a:pt x="50" y="994"/>
                    <a:pt x="66" y="1014"/>
                    <a:pt x="101" y="1037"/>
                  </a:cubicBezTo>
                  <a:cubicBezTo>
                    <a:pt x="136" y="1060"/>
                    <a:pt x="138" y="1080"/>
                    <a:pt x="245" y="1101"/>
                  </a:cubicBezTo>
                  <a:cubicBezTo>
                    <a:pt x="352" y="1122"/>
                    <a:pt x="546" y="1154"/>
                    <a:pt x="741" y="1165"/>
                  </a:cubicBezTo>
                  <a:cubicBezTo>
                    <a:pt x="936" y="1176"/>
                    <a:pt x="1213" y="1181"/>
                    <a:pt x="1413" y="1165"/>
                  </a:cubicBezTo>
                  <a:cubicBezTo>
                    <a:pt x="1613" y="1149"/>
                    <a:pt x="1818" y="1096"/>
                    <a:pt x="1941" y="1069"/>
                  </a:cubicBezTo>
                  <a:cubicBezTo>
                    <a:pt x="2064" y="1042"/>
                    <a:pt x="2106" y="1019"/>
                    <a:pt x="2149" y="1004"/>
                  </a:cubicBezTo>
                  <a:cubicBezTo>
                    <a:pt x="2192" y="989"/>
                    <a:pt x="2186" y="990"/>
                    <a:pt x="2197" y="977"/>
                  </a:cubicBezTo>
                  <a:cubicBezTo>
                    <a:pt x="2208" y="963"/>
                    <a:pt x="2216" y="1061"/>
                    <a:pt x="2213" y="923"/>
                  </a:cubicBezTo>
                  <a:cubicBezTo>
                    <a:pt x="2210" y="784"/>
                    <a:pt x="2186" y="294"/>
                    <a:pt x="2181" y="147"/>
                  </a:cubicBezTo>
                  <a:cubicBezTo>
                    <a:pt x="2176" y="0"/>
                    <a:pt x="2189" y="57"/>
                    <a:pt x="2181" y="39"/>
                  </a:cubicBezTo>
                  <a:cubicBezTo>
                    <a:pt x="2173" y="21"/>
                    <a:pt x="2162" y="31"/>
                    <a:pt x="2133" y="39"/>
                  </a:cubicBezTo>
                  <a:cubicBezTo>
                    <a:pt x="2104" y="47"/>
                    <a:pt x="2064" y="75"/>
                    <a:pt x="2005" y="86"/>
                  </a:cubicBezTo>
                  <a:cubicBezTo>
                    <a:pt x="1946" y="98"/>
                    <a:pt x="1874" y="101"/>
                    <a:pt x="1781" y="107"/>
                  </a:cubicBezTo>
                  <a:cubicBezTo>
                    <a:pt x="1688" y="112"/>
                    <a:pt x="1565" y="119"/>
                    <a:pt x="1445" y="120"/>
                  </a:cubicBezTo>
                  <a:cubicBezTo>
                    <a:pt x="1325" y="121"/>
                    <a:pt x="1226" y="115"/>
                    <a:pt x="1061" y="113"/>
                  </a:cubicBezTo>
                  <a:cubicBezTo>
                    <a:pt x="896" y="112"/>
                    <a:pt x="602" y="115"/>
                    <a:pt x="453" y="113"/>
                  </a:cubicBezTo>
                  <a:cubicBezTo>
                    <a:pt x="304" y="112"/>
                    <a:pt x="234" y="113"/>
                    <a:pt x="165" y="107"/>
                  </a:cubicBezTo>
                  <a:cubicBezTo>
                    <a:pt x="96" y="100"/>
                    <a:pt x="64" y="83"/>
                    <a:pt x="37" y="73"/>
                  </a:cubicBezTo>
                  <a:cubicBezTo>
                    <a:pt x="10" y="63"/>
                    <a:pt x="10" y="46"/>
                    <a:pt x="5" y="46"/>
                  </a:cubicBezTo>
                  <a:cubicBezTo>
                    <a:pt x="0" y="46"/>
                    <a:pt x="5" y="58"/>
                    <a:pt x="5" y="73"/>
                  </a:cubicBezTo>
                  <a:cubicBezTo>
                    <a:pt x="5" y="88"/>
                    <a:pt x="2" y="11"/>
                    <a:pt x="5" y="1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Oval 544"/>
            <p:cNvSpPr>
              <a:spLocks noChangeArrowheads="1"/>
            </p:cNvSpPr>
            <p:nvPr/>
          </p:nvSpPr>
          <p:spPr bwMode="auto">
            <a:xfrm>
              <a:off x="3917" y="2847"/>
              <a:ext cx="1468" cy="463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545"/>
            <p:cNvSpPr>
              <a:spLocks noChangeArrowheads="1"/>
            </p:cNvSpPr>
            <p:nvPr/>
          </p:nvSpPr>
          <p:spPr bwMode="auto">
            <a:xfrm>
              <a:off x="4024" y="2882"/>
              <a:ext cx="1264" cy="3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546"/>
            <p:cNvSpPr>
              <a:spLocks/>
            </p:cNvSpPr>
            <p:nvPr/>
          </p:nvSpPr>
          <p:spPr bwMode="auto">
            <a:xfrm>
              <a:off x="4046" y="2902"/>
              <a:ext cx="1253" cy="1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12" y="152"/>
                </a:cxn>
                <a:cxn ang="0">
                  <a:pos x="368" y="120"/>
                </a:cxn>
                <a:cxn ang="0">
                  <a:pos x="736" y="24"/>
                </a:cxn>
                <a:cxn ang="0">
                  <a:pos x="1072" y="8"/>
                </a:cxn>
                <a:cxn ang="0">
                  <a:pos x="1376" y="72"/>
                </a:cxn>
                <a:cxn ang="0">
                  <a:pos x="1648" y="152"/>
                </a:cxn>
                <a:cxn ang="0">
                  <a:pos x="1872" y="168"/>
                </a:cxn>
              </a:cxnLst>
              <a:rect l="0" t="0" r="r" b="b"/>
              <a:pathLst>
                <a:path w="1872" h="168">
                  <a:moveTo>
                    <a:pt x="0" y="152"/>
                  </a:moveTo>
                  <a:cubicBezTo>
                    <a:pt x="19" y="152"/>
                    <a:pt x="51" y="157"/>
                    <a:pt x="112" y="152"/>
                  </a:cubicBezTo>
                  <a:cubicBezTo>
                    <a:pt x="173" y="147"/>
                    <a:pt x="264" y="141"/>
                    <a:pt x="368" y="120"/>
                  </a:cubicBezTo>
                  <a:cubicBezTo>
                    <a:pt x="472" y="99"/>
                    <a:pt x="619" y="43"/>
                    <a:pt x="736" y="24"/>
                  </a:cubicBezTo>
                  <a:cubicBezTo>
                    <a:pt x="853" y="5"/>
                    <a:pt x="965" y="0"/>
                    <a:pt x="1072" y="8"/>
                  </a:cubicBezTo>
                  <a:cubicBezTo>
                    <a:pt x="1179" y="16"/>
                    <a:pt x="1280" y="48"/>
                    <a:pt x="1376" y="72"/>
                  </a:cubicBezTo>
                  <a:cubicBezTo>
                    <a:pt x="1472" y="96"/>
                    <a:pt x="1565" y="136"/>
                    <a:pt x="1648" y="152"/>
                  </a:cubicBezTo>
                  <a:cubicBezTo>
                    <a:pt x="1731" y="168"/>
                    <a:pt x="1825" y="165"/>
                    <a:pt x="1872" y="1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547"/>
            <p:cNvSpPr>
              <a:spLocks/>
            </p:cNvSpPr>
            <p:nvPr/>
          </p:nvSpPr>
          <p:spPr bwMode="auto">
            <a:xfrm>
              <a:off x="3840" y="3278"/>
              <a:ext cx="375" cy="336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63" y="213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63" y="277"/>
                    <a:pt x="179" y="277"/>
                  </a:cubicBezTo>
                  <a:cubicBezTo>
                    <a:pt x="195" y="277"/>
                    <a:pt x="171" y="242"/>
                    <a:pt x="163" y="213"/>
                  </a:cubicBezTo>
                  <a:cubicBezTo>
                    <a:pt x="155" y="184"/>
                    <a:pt x="104" y="106"/>
                    <a:pt x="131" y="101"/>
                  </a:cubicBezTo>
                  <a:cubicBezTo>
                    <a:pt x="158" y="96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548"/>
            <p:cNvSpPr>
              <a:spLocks/>
            </p:cNvSpPr>
            <p:nvPr/>
          </p:nvSpPr>
          <p:spPr bwMode="auto">
            <a:xfrm rot="-1297827">
              <a:off x="4544" y="2784"/>
              <a:ext cx="263" cy="217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15" y="181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71" y="282"/>
                    <a:pt x="179" y="277"/>
                  </a:cubicBezTo>
                  <a:cubicBezTo>
                    <a:pt x="187" y="272"/>
                    <a:pt x="123" y="210"/>
                    <a:pt x="115" y="181"/>
                  </a:cubicBezTo>
                  <a:cubicBezTo>
                    <a:pt x="107" y="152"/>
                    <a:pt x="96" y="101"/>
                    <a:pt x="131" y="101"/>
                  </a:cubicBezTo>
                  <a:cubicBezTo>
                    <a:pt x="166" y="101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2" name="Picture 549" descr="u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8" y="3844"/>
              <a:ext cx="1388" cy="236"/>
            </a:xfrm>
            <a:prstGeom prst="rect">
              <a:avLst/>
            </a:prstGeom>
            <a:noFill/>
          </p:spPr>
        </p:pic>
      </p:grpSp>
      <p:grpSp>
        <p:nvGrpSpPr>
          <p:cNvPr id="3" name="Group 567"/>
          <p:cNvGrpSpPr>
            <a:grpSpLocks/>
          </p:cNvGrpSpPr>
          <p:nvPr/>
        </p:nvGrpSpPr>
        <p:grpSpPr bwMode="auto">
          <a:xfrm>
            <a:off x="428596" y="3357562"/>
            <a:ext cx="1928825" cy="1857388"/>
            <a:chOff x="3840" y="2784"/>
            <a:chExt cx="1654" cy="1425"/>
          </a:xfrm>
        </p:grpSpPr>
        <p:sp>
          <p:nvSpPr>
            <p:cNvPr id="15" name="Freeform 542"/>
            <p:cNvSpPr>
              <a:spLocks/>
            </p:cNvSpPr>
            <p:nvPr/>
          </p:nvSpPr>
          <p:spPr bwMode="auto">
            <a:xfrm>
              <a:off x="5159" y="3178"/>
              <a:ext cx="335" cy="259"/>
            </a:xfrm>
            <a:custGeom>
              <a:avLst/>
              <a:gdLst/>
              <a:ahLst/>
              <a:cxnLst>
                <a:cxn ang="0">
                  <a:pos x="369" y="297"/>
                </a:cxn>
                <a:cxn ang="0">
                  <a:pos x="481" y="233"/>
                </a:cxn>
                <a:cxn ang="0">
                  <a:pos x="481" y="153"/>
                </a:cxn>
                <a:cxn ang="0">
                  <a:pos x="385" y="25"/>
                </a:cxn>
                <a:cxn ang="0">
                  <a:pos x="229" y="1"/>
                </a:cxn>
                <a:cxn ang="0">
                  <a:pos x="71" y="26"/>
                </a:cxn>
                <a:cxn ang="0">
                  <a:pos x="3" y="102"/>
                </a:cxn>
                <a:cxn ang="0">
                  <a:pos x="86" y="218"/>
                </a:cxn>
                <a:cxn ang="0">
                  <a:pos x="207" y="263"/>
                </a:cxn>
                <a:cxn ang="0">
                  <a:pos x="128" y="179"/>
                </a:cxn>
                <a:cxn ang="0">
                  <a:pos x="131" y="97"/>
                </a:cxn>
                <a:cxn ang="0">
                  <a:pos x="334" y="146"/>
                </a:cxn>
                <a:cxn ang="0">
                  <a:pos x="369" y="249"/>
                </a:cxn>
                <a:cxn ang="0">
                  <a:pos x="369" y="297"/>
                </a:cxn>
                <a:cxn ang="0">
                  <a:pos x="337" y="249"/>
                </a:cxn>
                <a:cxn ang="0">
                  <a:pos x="369" y="297"/>
                </a:cxn>
              </a:cxnLst>
              <a:rect l="0" t="0" r="r" b="b"/>
              <a:pathLst>
                <a:path w="500" h="300">
                  <a:moveTo>
                    <a:pt x="369" y="297"/>
                  </a:moveTo>
                  <a:cubicBezTo>
                    <a:pt x="393" y="294"/>
                    <a:pt x="462" y="257"/>
                    <a:pt x="481" y="233"/>
                  </a:cubicBezTo>
                  <a:cubicBezTo>
                    <a:pt x="500" y="209"/>
                    <a:pt x="497" y="188"/>
                    <a:pt x="481" y="153"/>
                  </a:cubicBezTo>
                  <a:cubicBezTo>
                    <a:pt x="465" y="118"/>
                    <a:pt x="427" y="50"/>
                    <a:pt x="385" y="25"/>
                  </a:cubicBezTo>
                  <a:cubicBezTo>
                    <a:pt x="343" y="0"/>
                    <a:pt x="281" y="1"/>
                    <a:pt x="229" y="1"/>
                  </a:cubicBezTo>
                  <a:cubicBezTo>
                    <a:pt x="177" y="1"/>
                    <a:pt x="109" y="9"/>
                    <a:pt x="71" y="26"/>
                  </a:cubicBezTo>
                  <a:cubicBezTo>
                    <a:pt x="34" y="43"/>
                    <a:pt x="0" y="70"/>
                    <a:pt x="3" y="102"/>
                  </a:cubicBezTo>
                  <a:cubicBezTo>
                    <a:pt x="5" y="134"/>
                    <a:pt x="52" y="191"/>
                    <a:pt x="86" y="218"/>
                  </a:cubicBezTo>
                  <a:cubicBezTo>
                    <a:pt x="120" y="245"/>
                    <a:pt x="200" y="270"/>
                    <a:pt x="207" y="263"/>
                  </a:cubicBezTo>
                  <a:cubicBezTo>
                    <a:pt x="214" y="257"/>
                    <a:pt x="141" y="206"/>
                    <a:pt x="128" y="179"/>
                  </a:cubicBezTo>
                  <a:cubicBezTo>
                    <a:pt x="116" y="151"/>
                    <a:pt x="97" y="103"/>
                    <a:pt x="131" y="97"/>
                  </a:cubicBezTo>
                  <a:cubicBezTo>
                    <a:pt x="166" y="92"/>
                    <a:pt x="294" y="121"/>
                    <a:pt x="334" y="146"/>
                  </a:cubicBezTo>
                  <a:cubicBezTo>
                    <a:pt x="374" y="171"/>
                    <a:pt x="363" y="224"/>
                    <a:pt x="369" y="249"/>
                  </a:cubicBezTo>
                  <a:cubicBezTo>
                    <a:pt x="375" y="274"/>
                    <a:pt x="374" y="297"/>
                    <a:pt x="369" y="297"/>
                  </a:cubicBezTo>
                  <a:cubicBezTo>
                    <a:pt x="364" y="297"/>
                    <a:pt x="337" y="249"/>
                    <a:pt x="337" y="249"/>
                  </a:cubicBezTo>
                  <a:cubicBezTo>
                    <a:pt x="337" y="249"/>
                    <a:pt x="345" y="300"/>
                    <a:pt x="369" y="29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43"/>
            <p:cNvSpPr>
              <a:spLocks/>
            </p:cNvSpPr>
            <p:nvPr/>
          </p:nvSpPr>
          <p:spPr bwMode="auto">
            <a:xfrm>
              <a:off x="3924" y="2981"/>
              <a:ext cx="1484" cy="122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21" y="849"/>
                </a:cxn>
                <a:cxn ang="0">
                  <a:pos x="37" y="963"/>
                </a:cxn>
                <a:cxn ang="0">
                  <a:pos x="101" y="1037"/>
                </a:cxn>
                <a:cxn ang="0">
                  <a:pos x="245" y="1101"/>
                </a:cxn>
                <a:cxn ang="0">
                  <a:pos x="741" y="1165"/>
                </a:cxn>
                <a:cxn ang="0">
                  <a:pos x="1413" y="1165"/>
                </a:cxn>
                <a:cxn ang="0">
                  <a:pos x="1941" y="1069"/>
                </a:cxn>
                <a:cxn ang="0">
                  <a:pos x="2149" y="1004"/>
                </a:cxn>
                <a:cxn ang="0">
                  <a:pos x="2197" y="977"/>
                </a:cxn>
                <a:cxn ang="0">
                  <a:pos x="2213" y="923"/>
                </a:cxn>
                <a:cxn ang="0">
                  <a:pos x="2181" y="147"/>
                </a:cxn>
                <a:cxn ang="0">
                  <a:pos x="2181" y="39"/>
                </a:cxn>
                <a:cxn ang="0">
                  <a:pos x="2133" y="39"/>
                </a:cxn>
                <a:cxn ang="0">
                  <a:pos x="2005" y="86"/>
                </a:cxn>
                <a:cxn ang="0">
                  <a:pos x="1781" y="107"/>
                </a:cxn>
                <a:cxn ang="0">
                  <a:pos x="1445" y="120"/>
                </a:cxn>
                <a:cxn ang="0">
                  <a:pos x="1061" y="113"/>
                </a:cxn>
                <a:cxn ang="0">
                  <a:pos x="453" y="113"/>
                </a:cxn>
                <a:cxn ang="0">
                  <a:pos x="165" y="107"/>
                </a:cxn>
                <a:cxn ang="0">
                  <a:pos x="37" y="73"/>
                </a:cxn>
                <a:cxn ang="0">
                  <a:pos x="5" y="46"/>
                </a:cxn>
                <a:cxn ang="0">
                  <a:pos x="5" y="73"/>
                </a:cxn>
                <a:cxn ang="0">
                  <a:pos x="5" y="140"/>
                </a:cxn>
              </a:cxnLst>
              <a:rect l="0" t="0" r="r" b="b"/>
              <a:pathLst>
                <a:path w="2216" h="1181">
                  <a:moveTo>
                    <a:pt x="5" y="140"/>
                  </a:moveTo>
                  <a:cubicBezTo>
                    <a:pt x="8" y="270"/>
                    <a:pt x="16" y="712"/>
                    <a:pt x="21" y="849"/>
                  </a:cubicBezTo>
                  <a:cubicBezTo>
                    <a:pt x="26" y="986"/>
                    <a:pt x="24" y="932"/>
                    <a:pt x="37" y="963"/>
                  </a:cubicBezTo>
                  <a:cubicBezTo>
                    <a:pt x="50" y="994"/>
                    <a:pt x="66" y="1014"/>
                    <a:pt x="101" y="1037"/>
                  </a:cubicBezTo>
                  <a:cubicBezTo>
                    <a:pt x="136" y="1060"/>
                    <a:pt x="138" y="1080"/>
                    <a:pt x="245" y="1101"/>
                  </a:cubicBezTo>
                  <a:cubicBezTo>
                    <a:pt x="352" y="1122"/>
                    <a:pt x="546" y="1154"/>
                    <a:pt x="741" y="1165"/>
                  </a:cubicBezTo>
                  <a:cubicBezTo>
                    <a:pt x="936" y="1176"/>
                    <a:pt x="1213" y="1181"/>
                    <a:pt x="1413" y="1165"/>
                  </a:cubicBezTo>
                  <a:cubicBezTo>
                    <a:pt x="1613" y="1149"/>
                    <a:pt x="1818" y="1096"/>
                    <a:pt x="1941" y="1069"/>
                  </a:cubicBezTo>
                  <a:cubicBezTo>
                    <a:pt x="2064" y="1042"/>
                    <a:pt x="2106" y="1019"/>
                    <a:pt x="2149" y="1004"/>
                  </a:cubicBezTo>
                  <a:cubicBezTo>
                    <a:pt x="2192" y="989"/>
                    <a:pt x="2186" y="990"/>
                    <a:pt x="2197" y="977"/>
                  </a:cubicBezTo>
                  <a:cubicBezTo>
                    <a:pt x="2208" y="963"/>
                    <a:pt x="2216" y="1061"/>
                    <a:pt x="2213" y="923"/>
                  </a:cubicBezTo>
                  <a:cubicBezTo>
                    <a:pt x="2210" y="784"/>
                    <a:pt x="2186" y="294"/>
                    <a:pt x="2181" y="147"/>
                  </a:cubicBezTo>
                  <a:cubicBezTo>
                    <a:pt x="2176" y="0"/>
                    <a:pt x="2189" y="57"/>
                    <a:pt x="2181" y="39"/>
                  </a:cubicBezTo>
                  <a:cubicBezTo>
                    <a:pt x="2173" y="21"/>
                    <a:pt x="2162" y="31"/>
                    <a:pt x="2133" y="39"/>
                  </a:cubicBezTo>
                  <a:cubicBezTo>
                    <a:pt x="2104" y="47"/>
                    <a:pt x="2064" y="75"/>
                    <a:pt x="2005" y="86"/>
                  </a:cubicBezTo>
                  <a:cubicBezTo>
                    <a:pt x="1946" y="98"/>
                    <a:pt x="1874" y="101"/>
                    <a:pt x="1781" y="107"/>
                  </a:cubicBezTo>
                  <a:cubicBezTo>
                    <a:pt x="1688" y="112"/>
                    <a:pt x="1565" y="119"/>
                    <a:pt x="1445" y="120"/>
                  </a:cubicBezTo>
                  <a:cubicBezTo>
                    <a:pt x="1325" y="121"/>
                    <a:pt x="1226" y="115"/>
                    <a:pt x="1061" y="113"/>
                  </a:cubicBezTo>
                  <a:cubicBezTo>
                    <a:pt x="896" y="112"/>
                    <a:pt x="602" y="115"/>
                    <a:pt x="453" y="113"/>
                  </a:cubicBezTo>
                  <a:cubicBezTo>
                    <a:pt x="304" y="112"/>
                    <a:pt x="234" y="113"/>
                    <a:pt x="165" y="107"/>
                  </a:cubicBezTo>
                  <a:cubicBezTo>
                    <a:pt x="96" y="100"/>
                    <a:pt x="64" y="83"/>
                    <a:pt x="37" y="73"/>
                  </a:cubicBezTo>
                  <a:cubicBezTo>
                    <a:pt x="10" y="63"/>
                    <a:pt x="10" y="46"/>
                    <a:pt x="5" y="46"/>
                  </a:cubicBezTo>
                  <a:cubicBezTo>
                    <a:pt x="0" y="46"/>
                    <a:pt x="5" y="58"/>
                    <a:pt x="5" y="73"/>
                  </a:cubicBezTo>
                  <a:cubicBezTo>
                    <a:pt x="5" y="88"/>
                    <a:pt x="2" y="11"/>
                    <a:pt x="5" y="1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544"/>
            <p:cNvSpPr>
              <a:spLocks noChangeArrowheads="1"/>
            </p:cNvSpPr>
            <p:nvPr/>
          </p:nvSpPr>
          <p:spPr bwMode="auto">
            <a:xfrm>
              <a:off x="3917" y="2847"/>
              <a:ext cx="1468" cy="463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545"/>
            <p:cNvSpPr>
              <a:spLocks noChangeArrowheads="1"/>
            </p:cNvSpPr>
            <p:nvPr/>
          </p:nvSpPr>
          <p:spPr bwMode="auto">
            <a:xfrm>
              <a:off x="4024" y="2882"/>
              <a:ext cx="1264" cy="3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546"/>
            <p:cNvSpPr>
              <a:spLocks/>
            </p:cNvSpPr>
            <p:nvPr/>
          </p:nvSpPr>
          <p:spPr bwMode="auto">
            <a:xfrm>
              <a:off x="4046" y="2902"/>
              <a:ext cx="1253" cy="1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12" y="152"/>
                </a:cxn>
                <a:cxn ang="0">
                  <a:pos x="368" y="120"/>
                </a:cxn>
                <a:cxn ang="0">
                  <a:pos x="736" y="24"/>
                </a:cxn>
                <a:cxn ang="0">
                  <a:pos x="1072" y="8"/>
                </a:cxn>
                <a:cxn ang="0">
                  <a:pos x="1376" y="72"/>
                </a:cxn>
                <a:cxn ang="0">
                  <a:pos x="1648" y="152"/>
                </a:cxn>
                <a:cxn ang="0">
                  <a:pos x="1872" y="168"/>
                </a:cxn>
              </a:cxnLst>
              <a:rect l="0" t="0" r="r" b="b"/>
              <a:pathLst>
                <a:path w="1872" h="168">
                  <a:moveTo>
                    <a:pt x="0" y="152"/>
                  </a:moveTo>
                  <a:cubicBezTo>
                    <a:pt x="19" y="152"/>
                    <a:pt x="51" y="157"/>
                    <a:pt x="112" y="152"/>
                  </a:cubicBezTo>
                  <a:cubicBezTo>
                    <a:pt x="173" y="147"/>
                    <a:pt x="264" y="141"/>
                    <a:pt x="368" y="120"/>
                  </a:cubicBezTo>
                  <a:cubicBezTo>
                    <a:pt x="472" y="99"/>
                    <a:pt x="619" y="43"/>
                    <a:pt x="736" y="24"/>
                  </a:cubicBezTo>
                  <a:cubicBezTo>
                    <a:pt x="853" y="5"/>
                    <a:pt x="965" y="0"/>
                    <a:pt x="1072" y="8"/>
                  </a:cubicBezTo>
                  <a:cubicBezTo>
                    <a:pt x="1179" y="16"/>
                    <a:pt x="1280" y="48"/>
                    <a:pt x="1376" y="72"/>
                  </a:cubicBezTo>
                  <a:cubicBezTo>
                    <a:pt x="1472" y="96"/>
                    <a:pt x="1565" y="136"/>
                    <a:pt x="1648" y="152"/>
                  </a:cubicBezTo>
                  <a:cubicBezTo>
                    <a:pt x="1731" y="168"/>
                    <a:pt x="1825" y="165"/>
                    <a:pt x="1872" y="1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547"/>
            <p:cNvSpPr>
              <a:spLocks/>
            </p:cNvSpPr>
            <p:nvPr/>
          </p:nvSpPr>
          <p:spPr bwMode="auto">
            <a:xfrm>
              <a:off x="3840" y="3278"/>
              <a:ext cx="375" cy="336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63" y="213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63" y="277"/>
                    <a:pt x="179" y="277"/>
                  </a:cubicBezTo>
                  <a:cubicBezTo>
                    <a:pt x="195" y="277"/>
                    <a:pt x="171" y="242"/>
                    <a:pt x="163" y="213"/>
                  </a:cubicBezTo>
                  <a:cubicBezTo>
                    <a:pt x="155" y="184"/>
                    <a:pt x="104" y="106"/>
                    <a:pt x="131" y="101"/>
                  </a:cubicBezTo>
                  <a:cubicBezTo>
                    <a:pt x="158" y="96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548"/>
            <p:cNvSpPr>
              <a:spLocks/>
            </p:cNvSpPr>
            <p:nvPr/>
          </p:nvSpPr>
          <p:spPr bwMode="auto">
            <a:xfrm rot="-1297827">
              <a:off x="4544" y="2784"/>
              <a:ext cx="263" cy="217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15" y="181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71" y="282"/>
                    <a:pt x="179" y="277"/>
                  </a:cubicBezTo>
                  <a:cubicBezTo>
                    <a:pt x="187" y="272"/>
                    <a:pt x="123" y="210"/>
                    <a:pt x="115" y="181"/>
                  </a:cubicBezTo>
                  <a:cubicBezTo>
                    <a:pt x="107" y="152"/>
                    <a:pt x="96" y="101"/>
                    <a:pt x="131" y="101"/>
                  </a:cubicBezTo>
                  <a:cubicBezTo>
                    <a:pt x="166" y="101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22" name="Picture 549" descr="u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8" y="3844"/>
              <a:ext cx="1388" cy="236"/>
            </a:xfrm>
            <a:prstGeom prst="rect">
              <a:avLst/>
            </a:prstGeom>
            <a:noFill/>
          </p:spPr>
        </p:pic>
        <p:sp>
          <p:nvSpPr>
            <p:cNvPr id="23" name="Text Box 558"/>
            <p:cNvSpPr txBox="1">
              <a:spLocks noChangeArrowheads="1"/>
            </p:cNvSpPr>
            <p:nvPr/>
          </p:nvSpPr>
          <p:spPr bwMode="auto">
            <a:xfrm>
              <a:off x="4368" y="3312"/>
              <a:ext cx="116" cy="52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567"/>
          <p:cNvGrpSpPr>
            <a:grpSpLocks/>
          </p:cNvGrpSpPr>
          <p:nvPr/>
        </p:nvGrpSpPr>
        <p:grpSpPr bwMode="auto">
          <a:xfrm>
            <a:off x="3000364" y="1142984"/>
            <a:ext cx="1643073" cy="1571636"/>
            <a:chOff x="3840" y="2784"/>
            <a:chExt cx="1654" cy="1425"/>
          </a:xfrm>
        </p:grpSpPr>
        <p:sp>
          <p:nvSpPr>
            <p:cNvPr id="25" name="Freeform 542"/>
            <p:cNvSpPr>
              <a:spLocks/>
            </p:cNvSpPr>
            <p:nvPr/>
          </p:nvSpPr>
          <p:spPr bwMode="auto">
            <a:xfrm>
              <a:off x="5159" y="3178"/>
              <a:ext cx="335" cy="259"/>
            </a:xfrm>
            <a:custGeom>
              <a:avLst/>
              <a:gdLst/>
              <a:ahLst/>
              <a:cxnLst>
                <a:cxn ang="0">
                  <a:pos x="369" y="297"/>
                </a:cxn>
                <a:cxn ang="0">
                  <a:pos x="481" y="233"/>
                </a:cxn>
                <a:cxn ang="0">
                  <a:pos x="481" y="153"/>
                </a:cxn>
                <a:cxn ang="0">
                  <a:pos x="385" y="25"/>
                </a:cxn>
                <a:cxn ang="0">
                  <a:pos x="229" y="1"/>
                </a:cxn>
                <a:cxn ang="0">
                  <a:pos x="71" y="26"/>
                </a:cxn>
                <a:cxn ang="0">
                  <a:pos x="3" y="102"/>
                </a:cxn>
                <a:cxn ang="0">
                  <a:pos x="86" y="218"/>
                </a:cxn>
                <a:cxn ang="0">
                  <a:pos x="207" y="263"/>
                </a:cxn>
                <a:cxn ang="0">
                  <a:pos x="128" y="179"/>
                </a:cxn>
                <a:cxn ang="0">
                  <a:pos x="131" y="97"/>
                </a:cxn>
                <a:cxn ang="0">
                  <a:pos x="334" y="146"/>
                </a:cxn>
                <a:cxn ang="0">
                  <a:pos x="369" y="249"/>
                </a:cxn>
                <a:cxn ang="0">
                  <a:pos x="369" y="297"/>
                </a:cxn>
                <a:cxn ang="0">
                  <a:pos x="337" y="249"/>
                </a:cxn>
                <a:cxn ang="0">
                  <a:pos x="369" y="297"/>
                </a:cxn>
              </a:cxnLst>
              <a:rect l="0" t="0" r="r" b="b"/>
              <a:pathLst>
                <a:path w="500" h="300">
                  <a:moveTo>
                    <a:pt x="369" y="297"/>
                  </a:moveTo>
                  <a:cubicBezTo>
                    <a:pt x="393" y="294"/>
                    <a:pt x="462" y="257"/>
                    <a:pt x="481" y="233"/>
                  </a:cubicBezTo>
                  <a:cubicBezTo>
                    <a:pt x="500" y="209"/>
                    <a:pt x="497" y="188"/>
                    <a:pt x="481" y="153"/>
                  </a:cubicBezTo>
                  <a:cubicBezTo>
                    <a:pt x="465" y="118"/>
                    <a:pt x="427" y="50"/>
                    <a:pt x="385" y="25"/>
                  </a:cubicBezTo>
                  <a:cubicBezTo>
                    <a:pt x="343" y="0"/>
                    <a:pt x="281" y="1"/>
                    <a:pt x="229" y="1"/>
                  </a:cubicBezTo>
                  <a:cubicBezTo>
                    <a:pt x="177" y="1"/>
                    <a:pt x="109" y="9"/>
                    <a:pt x="71" y="26"/>
                  </a:cubicBezTo>
                  <a:cubicBezTo>
                    <a:pt x="34" y="43"/>
                    <a:pt x="0" y="70"/>
                    <a:pt x="3" y="102"/>
                  </a:cubicBezTo>
                  <a:cubicBezTo>
                    <a:pt x="5" y="134"/>
                    <a:pt x="52" y="191"/>
                    <a:pt x="86" y="218"/>
                  </a:cubicBezTo>
                  <a:cubicBezTo>
                    <a:pt x="120" y="245"/>
                    <a:pt x="200" y="270"/>
                    <a:pt x="207" y="263"/>
                  </a:cubicBezTo>
                  <a:cubicBezTo>
                    <a:pt x="214" y="257"/>
                    <a:pt x="141" y="206"/>
                    <a:pt x="128" y="179"/>
                  </a:cubicBezTo>
                  <a:cubicBezTo>
                    <a:pt x="116" y="151"/>
                    <a:pt x="97" y="103"/>
                    <a:pt x="131" y="97"/>
                  </a:cubicBezTo>
                  <a:cubicBezTo>
                    <a:pt x="166" y="92"/>
                    <a:pt x="294" y="121"/>
                    <a:pt x="334" y="146"/>
                  </a:cubicBezTo>
                  <a:cubicBezTo>
                    <a:pt x="374" y="171"/>
                    <a:pt x="363" y="224"/>
                    <a:pt x="369" y="249"/>
                  </a:cubicBezTo>
                  <a:cubicBezTo>
                    <a:pt x="375" y="274"/>
                    <a:pt x="374" y="297"/>
                    <a:pt x="369" y="297"/>
                  </a:cubicBezTo>
                  <a:cubicBezTo>
                    <a:pt x="364" y="297"/>
                    <a:pt x="337" y="249"/>
                    <a:pt x="337" y="249"/>
                  </a:cubicBezTo>
                  <a:cubicBezTo>
                    <a:pt x="337" y="249"/>
                    <a:pt x="345" y="300"/>
                    <a:pt x="369" y="29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543"/>
            <p:cNvSpPr>
              <a:spLocks/>
            </p:cNvSpPr>
            <p:nvPr/>
          </p:nvSpPr>
          <p:spPr bwMode="auto">
            <a:xfrm>
              <a:off x="3924" y="2981"/>
              <a:ext cx="1484" cy="122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21" y="849"/>
                </a:cxn>
                <a:cxn ang="0">
                  <a:pos x="37" y="963"/>
                </a:cxn>
                <a:cxn ang="0">
                  <a:pos x="101" y="1037"/>
                </a:cxn>
                <a:cxn ang="0">
                  <a:pos x="245" y="1101"/>
                </a:cxn>
                <a:cxn ang="0">
                  <a:pos x="741" y="1165"/>
                </a:cxn>
                <a:cxn ang="0">
                  <a:pos x="1413" y="1165"/>
                </a:cxn>
                <a:cxn ang="0">
                  <a:pos x="1941" y="1069"/>
                </a:cxn>
                <a:cxn ang="0">
                  <a:pos x="2149" y="1004"/>
                </a:cxn>
                <a:cxn ang="0">
                  <a:pos x="2197" y="977"/>
                </a:cxn>
                <a:cxn ang="0">
                  <a:pos x="2213" y="923"/>
                </a:cxn>
                <a:cxn ang="0">
                  <a:pos x="2181" y="147"/>
                </a:cxn>
                <a:cxn ang="0">
                  <a:pos x="2181" y="39"/>
                </a:cxn>
                <a:cxn ang="0">
                  <a:pos x="2133" y="39"/>
                </a:cxn>
                <a:cxn ang="0">
                  <a:pos x="2005" y="86"/>
                </a:cxn>
                <a:cxn ang="0">
                  <a:pos x="1781" y="107"/>
                </a:cxn>
                <a:cxn ang="0">
                  <a:pos x="1445" y="120"/>
                </a:cxn>
                <a:cxn ang="0">
                  <a:pos x="1061" y="113"/>
                </a:cxn>
                <a:cxn ang="0">
                  <a:pos x="453" y="113"/>
                </a:cxn>
                <a:cxn ang="0">
                  <a:pos x="165" y="107"/>
                </a:cxn>
                <a:cxn ang="0">
                  <a:pos x="37" y="73"/>
                </a:cxn>
                <a:cxn ang="0">
                  <a:pos x="5" y="46"/>
                </a:cxn>
                <a:cxn ang="0">
                  <a:pos x="5" y="73"/>
                </a:cxn>
                <a:cxn ang="0">
                  <a:pos x="5" y="140"/>
                </a:cxn>
              </a:cxnLst>
              <a:rect l="0" t="0" r="r" b="b"/>
              <a:pathLst>
                <a:path w="2216" h="1181">
                  <a:moveTo>
                    <a:pt x="5" y="140"/>
                  </a:moveTo>
                  <a:cubicBezTo>
                    <a:pt x="8" y="270"/>
                    <a:pt x="16" y="712"/>
                    <a:pt x="21" y="849"/>
                  </a:cubicBezTo>
                  <a:cubicBezTo>
                    <a:pt x="26" y="986"/>
                    <a:pt x="24" y="932"/>
                    <a:pt x="37" y="963"/>
                  </a:cubicBezTo>
                  <a:cubicBezTo>
                    <a:pt x="50" y="994"/>
                    <a:pt x="66" y="1014"/>
                    <a:pt x="101" y="1037"/>
                  </a:cubicBezTo>
                  <a:cubicBezTo>
                    <a:pt x="136" y="1060"/>
                    <a:pt x="138" y="1080"/>
                    <a:pt x="245" y="1101"/>
                  </a:cubicBezTo>
                  <a:cubicBezTo>
                    <a:pt x="352" y="1122"/>
                    <a:pt x="546" y="1154"/>
                    <a:pt x="741" y="1165"/>
                  </a:cubicBezTo>
                  <a:cubicBezTo>
                    <a:pt x="936" y="1176"/>
                    <a:pt x="1213" y="1181"/>
                    <a:pt x="1413" y="1165"/>
                  </a:cubicBezTo>
                  <a:cubicBezTo>
                    <a:pt x="1613" y="1149"/>
                    <a:pt x="1818" y="1096"/>
                    <a:pt x="1941" y="1069"/>
                  </a:cubicBezTo>
                  <a:cubicBezTo>
                    <a:pt x="2064" y="1042"/>
                    <a:pt x="2106" y="1019"/>
                    <a:pt x="2149" y="1004"/>
                  </a:cubicBezTo>
                  <a:cubicBezTo>
                    <a:pt x="2192" y="989"/>
                    <a:pt x="2186" y="990"/>
                    <a:pt x="2197" y="977"/>
                  </a:cubicBezTo>
                  <a:cubicBezTo>
                    <a:pt x="2208" y="963"/>
                    <a:pt x="2216" y="1061"/>
                    <a:pt x="2213" y="923"/>
                  </a:cubicBezTo>
                  <a:cubicBezTo>
                    <a:pt x="2210" y="784"/>
                    <a:pt x="2186" y="294"/>
                    <a:pt x="2181" y="147"/>
                  </a:cubicBezTo>
                  <a:cubicBezTo>
                    <a:pt x="2176" y="0"/>
                    <a:pt x="2189" y="57"/>
                    <a:pt x="2181" y="39"/>
                  </a:cubicBezTo>
                  <a:cubicBezTo>
                    <a:pt x="2173" y="21"/>
                    <a:pt x="2162" y="31"/>
                    <a:pt x="2133" y="39"/>
                  </a:cubicBezTo>
                  <a:cubicBezTo>
                    <a:pt x="2104" y="47"/>
                    <a:pt x="2064" y="75"/>
                    <a:pt x="2005" y="86"/>
                  </a:cubicBezTo>
                  <a:cubicBezTo>
                    <a:pt x="1946" y="98"/>
                    <a:pt x="1874" y="101"/>
                    <a:pt x="1781" y="107"/>
                  </a:cubicBezTo>
                  <a:cubicBezTo>
                    <a:pt x="1688" y="112"/>
                    <a:pt x="1565" y="119"/>
                    <a:pt x="1445" y="120"/>
                  </a:cubicBezTo>
                  <a:cubicBezTo>
                    <a:pt x="1325" y="121"/>
                    <a:pt x="1226" y="115"/>
                    <a:pt x="1061" y="113"/>
                  </a:cubicBezTo>
                  <a:cubicBezTo>
                    <a:pt x="896" y="112"/>
                    <a:pt x="602" y="115"/>
                    <a:pt x="453" y="113"/>
                  </a:cubicBezTo>
                  <a:cubicBezTo>
                    <a:pt x="304" y="112"/>
                    <a:pt x="234" y="113"/>
                    <a:pt x="165" y="107"/>
                  </a:cubicBezTo>
                  <a:cubicBezTo>
                    <a:pt x="96" y="100"/>
                    <a:pt x="64" y="83"/>
                    <a:pt x="37" y="73"/>
                  </a:cubicBezTo>
                  <a:cubicBezTo>
                    <a:pt x="10" y="63"/>
                    <a:pt x="10" y="46"/>
                    <a:pt x="5" y="46"/>
                  </a:cubicBezTo>
                  <a:cubicBezTo>
                    <a:pt x="0" y="46"/>
                    <a:pt x="5" y="58"/>
                    <a:pt x="5" y="73"/>
                  </a:cubicBezTo>
                  <a:cubicBezTo>
                    <a:pt x="5" y="88"/>
                    <a:pt x="2" y="11"/>
                    <a:pt x="5" y="1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544"/>
            <p:cNvSpPr>
              <a:spLocks noChangeArrowheads="1"/>
            </p:cNvSpPr>
            <p:nvPr/>
          </p:nvSpPr>
          <p:spPr bwMode="auto">
            <a:xfrm>
              <a:off x="3917" y="2847"/>
              <a:ext cx="1468" cy="463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545"/>
            <p:cNvSpPr>
              <a:spLocks noChangeArrowheads="1"/>
            </p:cNvSpPr>
            <p:nvPr/>
          </p:nvSpPr>
          <p:spPr bwMode="auto">
            <a:xfrm>
              <a:off x="4024" y="2882"/>
              <a:ext cx="1264" cy="3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546"/>
            <p:cNvSpPr>
              <a:spLocks/>
            </p:cNvSpPr>
            <p:nvPr/>
          </p:nvSpPr>
          <p:spPr bwMode="auto">
            <a:xfrm>
              <a:off x="4046" y="2902"/>
              <a:ext cx="1253" cy="1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12" y="152"/>
                </a:cxn>
                <a:cxn ang="0">
                  <a:pos x="368" y="120"/>
                </a:cxn>
                <a:cxn ang="0">
                  <a:pos x="736" y="24"/>
                </a:cxn>
                <a:cxn ang="0">
                  <a:pos x="1072" y="8"/>
                </a:cxn>
                <a:cxn ang="0">
                  <a:pos x="1376" y="72"/>
                </a:cxn>
                <a:cxn ang="0">
                  <a:pos x="1648" y="152"/>
                </a:cxn>
                <a:cxn ang="0">
                  <a:pos x="1872" y="168"/>
                </a:cxn>
              </a:cxnLst>
              <a:rect l="0" t="0" r="r" b="b"/>
              <a:pathLst>
                <a:path w="1872" h="168">
                  <a:moveTo>
                    <a:pt x="0" y="152"/>
                  </a:moveTo>
                  <a:cubicBezTo>
                    <a:pt x="19" y="152"/>
                    <a:pt x="51" y="157"/>
                    <a:pt x="112" y="152"/>
                  </a:cubicBezTo>
                  <a:cubicBezTo>
                    <a:pt x="173" y="147"/>
                    <a:pt x="264" y="141"/>
                    <a:pt x="368" y="120"/>
                  </a:cubicBezTo>
                  <a:cubicBezTo>
                    <a:pt x="472" y="99"/>
                    <a:pt x="619" y="43"/>
                    <a:pt x="736" y="24"/>
                  </a:cubicBezTo>
                  <a:cubicBezTo>
                    <a:pt x="853" y="5"/>
                    <a:pt x="965" y="0"/>
                    <a:pt x="1072" y="8"/>
                  </a:cubicBezTo>
                  <a:cubicBezTo>
                    <a:pt x="1179" y="16"/>
                    <a:pt x="1280" y="48"/>
                    <a:pt x="1376" y="72"/>
                  </a:cubicBezTo>
                  <a:cubicBezTo>
                    <a:pt x="1472" y="96"/>
                    <a:pt x="1565" y="136"/>
                    <a:pt x="1648" y="152"/>
                  </a:cubicBezTo>
                  <a:cubicBezTo>
                    <a:pt x="1731" y="168"/>
                    <a:pt x="1825" y="165"/>
                    <a:pt x="1872" y="1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547"/>
            <p:cNvSpPr>
              <a:spLocks/>
            </p:cNvSpPr>
            <p:nvPr/>
          </p:nvSpPr>
          <p:spPr bwMode="auto">
            <a:xfrm>
              <a:off x="3840" y="3278"/>
              <a:ext cx="375" cy="336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63" y="213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63" y="277"/>
                    <a:pt x="179" y="277"/>
                  </a:cubicBezTo>
                  <a:cubicBezTo>
                    <a:pt x="195" y="277"/>
                    <a:pt x="171" y="242"/>
                    <a:pt x="163" y="213"/>
                  </a:cubicBezTo>
                  <a:cubicBezTo>
                    <a:pt x="155" y="184"/>
                    <a:pt x="104" y="106"/>
                    <a:pt x="131" y="101"/>
                  </a:cubicBezTo>
                  <a:cubicBezTo>
                    <a:pt x="158" y="96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548"/>
            <p:cNvSpPr>
              <a:spLocks/>
            </p:cNvSpPr>
            <p:nvPr/>
          </p:nvSpPr>
          <p:spPr bwMode="auto">
            <a:xfrm rot="-1297827">
              <a:off x="4544" y="2784"/>
              <a:ext cx="263" cy="217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15" y="181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71" y="282"/>
                    <a:pt x="179" y="277"/>
                  </a:cubicBezTo>
                  <a:cubicBezTo>
                    <a:pt x="187" y="272"/>
                    <a:pt x="123" y="210"/>
                    <a:pt x="115" y="181"/>
                  </a:cubicBezTo>
                  <a:cubicBezTo>
                    <a:pt x="107" y="152"/>
                    <a:pt x="96" y="101"/>
                    <a:pt x="131" y="101"/>
                  </a:cubicBezTo>
                  <a:cubicBezTo>
                    <a:pt x="166" y="101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32" name="Picture 549" descr="u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8" y="3844"/>
              <a:ext cx="1388" cy="236"/>
            </a:xfrm>
            <a:prstGeom prst="rect">
              <a:avLst/>
            </a:prstGeom>
            <a:noFill/>
          </p:spPr>
        </p:pic>
        <p:sp>
          <p:nvSpPr>
            <p:cNvPr id="33" name="Text Box 558"/>
            <p:cNvSpPr txBox="1">
              <a:spLocks noChangeArrowheads="1"/>
            </p:cNvSpPr>
            <p:nvPr/>
          </p:nvSpPr>
          <p:spPr bwMode="auto">
            <a:xfrm>
              <a:off x="4368" y="3312"/>
              <a:ext cx="116" cy="52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567"/>
          <p:cNvGrpSpPr>
            <a:grpSpLocks/>
          </p:cNvGrpSpPr>
          <p:nvPr/>
        </p:nvGrpSpPr>
        <p:grpSpPr bwMode="auto">
          <a:xfrm>
            <a:off x="2928926" y="3286124"/>
            <a:ext cx="1714512" cy="1643074"/>
            <a:chOff x="3840" y="2784"/>
            <a:chExt cx="1654" cy="1425"/>
          </a:xfrm>
        </p:grpSpPr>
        <p:sp>
          <p:nvSpPr>
            <p:cNvPr id="35" name="Freeform 542"/>
            <p:cNvSpPr>
              <a:spLocks/>
            </p:cNvSpPr>
            <p:nvPr/>
          </p:nvSpPr>
          <p:spPr bwMode="auto">
            <a:xfrm>
              <a:off x="5159" y="3178"/>
              <a:ext cx="335" cy="259"/>
            </a:xfrm>
            <a:custGeom>
              <a:avLst/>
              <a:gdLst/>
              <a:ahLst/>
              <a:cxnLst>
                <a:cxn ang="0">
                  <a:pos x="369" y="297"/>
                </a:cxn>
                <a:cxn ang="0">
                  <a:pos x="481" y="233"/>
                </a:cxn>
                <a:cxn ang="0">
                  <a:pos x="481" y="153"/>
                </a:cxn>
                <a:cxn ang="0">
                  <a:pos x="385" y="25"/>
                </a:cxn>
                <a:cxn ang="0">
                  <a:pos x="229" y="1"/>
                </a:cxn>
                <a:cxn ang="0">
                  <a:pos x="71" y="26"/>
                </a:cxn>
                <a:cxn ang="0">
                  <a:pos x="3" y="102"/>
                </a:cxn>
                <a:cxn ang="0">
                  <a:pos x="86" y="218"/>
                </a:cxn>
                <a:cxn ang="0">
                  <a:pos x="207" y="263"/>
                </a:cxn>
                <a:cxn ang="0">
                  <a:pos x="128" y="179"/>
                </a:cxn>
                <a:cxn ang="0">
                  <a:pos x="131" y="97"/>
                </a:cxn>
                <a:cxn ang="0">
                  <a:pos x="334" y="146"/>
                </a:cxn>
                <a:cxn ang="0">
                  <a:pos x="369" y="249"/>
                </a:cxn>
                <a:cxn ang="0">
                  <a:pos x="369" y="297"/>
                </a:cxn>
                <a:cxn ang="0">
                  <a:pos x="337" y="249"/>
                </a:cxn>
                <a:cxn ang="0">
                  <a:pos x="369" y="297"/>
                </a:cxn>
              </a:cxnLst>
              <a:rect l="0" t="0" r="r" b="b"/>
              <a:pathLst>
                <a:path w="500" h="300">
                  <a:moveTo>
                    <a:pt x="369" y="297"/>
                  </a:moveTo>
                  <a:cubicBezTo>
                    <a:pt x="393" y="294"/>
                    <a:pt x="462" y="257"/>
                    <a:pt x="481" y="233"/>
                  </a:cubicBezTo>
                  <a:cubicBezTo>
                    <a:pt x="500" y="209"/>
                    <a:pt x="497" y="188"/>
                    <a:pt x="481" y="153"/>
                  </a:cubicBezTo>
                  <a:cubicBezTo>
                    <a:pt x="465" y="118"/>
                    <a:pt x="427" y="50"/>
                    <a:pt x="385" y="25"/>
                  </a:cubicBezTo>
                  <a:cubicBezTo>
                    <a:pt x="343" y="0"/>
                    <a:pt x="281" y="1"/>
                    <a:pt x="229" y="1"/>
                  </a:cubicBezTo>
                  <a:cubicBezTo>
                    <a:pt x="177" y="1"/>
                    <a:pt x="109" y="9"/>
                    <a:pt x="71" y="26"/>
                  </a:cubicBezTo>
                  <a:cubicBezTo>
                    <a:pt x="34" y="43"/>
                    <a:pt x="0" y="70"/>
                    <a:pt x="3" y="102"/>
                  </a:cubicBezTo>
                  <a:cubicBezTo>
                    <a:pt x="5" y="134"/>
                    <a:pt x="52" y="191"/>
                    <a:pt x="86" y="218"/>
                  </a:cubicBezTo>
                  <a:cubicBezTo>
                    <a:pt x="120" y="245"/>
                    <a:pt x="200" y="270"/>
                    <a:pt x="207" y="263"/>
                  </a:cubicBezTo>
                  <a:cubicBezTo>
                    <a:pt x="214" y="257"/>
                    <a:pt x="141" y="206"/>
                    <a:pt x="128" y="179"/>
                  </a:cubicBezTo>
                  <a:cubicBezTo>
                    <a:pt x="116" y="151"/>
                    <a:pt x="97" y="103"/>
                    <a:pt x="131" y="97"/>
                  </a:cubicBezTo>
                  <a:cubicBezTo>
                    <a:pt x="166" y="92"/>
                    <a:pt x="294" y="121"/>
                    <a:pt x="334" y="146"/>
                  </a:cubicBezTo>
                  <a:cubicBezTo>
                    <a:pt x="374" y="171"/>
                    <a:pt x="363" y="224"/>
                    <a:pt x="369" y="249"/>
                  </a:cubicBezTo>
                  <a:cubicBezTo>
                    <a:pt x="375" y="274"/>
                    <a:pt x="374" y="297"/>
                    <a:pt x="369" y="297"/>
                  </a:cubicBezTo>
                  <a:cubicBezTo>
                    <a:pt x="364" y="297"/>
                    <a:pt x="337" y="249"/>
                    <a:pt x="337" y="249"/>
                  </a:cubicBezTo>
                  <a:cubicBezTo>
                    <a:pt x="337" y="249"/>
                    <a:pt x="345" y="300"/>
                    <a:pt x="369" y="29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543"/>
            <p:cNvSpPr>
              <a:spLocks/>
            </p:cNvSpPr>
            <p:nvPr/>
          </p:nvSpPr>
          <p:spPr bwMode="auto">
            <a:xfrm>
              <a:off x="3924" y="2981"/>
              <a:ext cx="1484" cy="122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21" y="849"/>
                </a:cxn>
                <a:cxn ang="0">
                  <a:pos x="37" y="963"/>
                </a:cxn>
                <a:cxn ang="0">
                  <a:pos x="101" y="1037"/>
                </a:cxn>
                <a:cxn ang="0">
                  <a:pos x="245" y="1101"/>
                </a:cxn>
                <a:cxn ang="0">
                  <a:pos x="741" y="1165"/>
                </a:cxn>
                <a:cxn ang="0">
                  <a:pos x="1413" y="1165"/>
                </a:cxn>
                <a:cxn ang="0">
                  <a:pos x="1941" y="1069"/>
                </a:cxn>
                <a:cxn ang="0">
                  <a:pos x="2149" y="1004"/>
                </a:cxn>
                <a:cxn ang="0">
                  <a:pos x="2197" y="977"/>
                </a:cxn>
                <a:cxn ang="0">
                  <a:pos x="2213" y="923"/>
                </a:cxn>
                <a:cxn ang="0">
                  <a:pos x="2181" y="147"/>
                </a:cxn>
                <a:cxn ang="0">
                  <a:pos x="2181" y="39"/>
                </a:cxn>
                <a:cxn ang="0">
                  <a:pos x="2133" y="39"/>
                </a:cxn>
                <a:cxn ang="0">
                  <a:pos x="2005" y="86"/>
                </a:cxn>
                <a:cxn ang="0">
                  <a:pos x="1781" y="107"/>
                </a:cxn>
                <a:cxn ang="0">
                  <a:pos x="1445" y="120"/>
                </a:cxn>
                <a:cxn ang="0">
                  <a:pos x="1061" y="113"/>
                </a:cxn>
                <a:cxn ang="0">
                  <a:pos x="453" y="113"/>
                </a:cxn>
                <a:cxn ang="0">
                  <a:pos x="165" y="107"/>
                </a:cxn>
                <a:cxn ang="0">
                  <a:pos x="37" y="73"/>
                </a:cxn>
                <a:cxn ang="0">
                  <a:pos x="5" y="46"/>
                </a:cxn>
                <a:cxn ang="0">
                  <a:pos x="5" y="73"/>
                </a:cxn>
                <a:cxn ang="0">
                  <a:pos x="5" y="140"/>
                </a:cxn>
              </a:cxnLst>
              <a:rect l="0" t="0" r="r" b="b"/>
              <a:pathLst>
                <a:path w="2216" h="1181">
                  <a:moveTo>
                    <a:pt x="5" y="140"/>
                  </a:moveTo>
                  <a:cubicBezTo>
                    <a:pt x="8" y="270"/>
                    <a:pt x="16" y="712"/>
                    <a:pt x="21" y="849"/>
                  </a:cubicBezTo>
                  <a:cubicBezTo>
                    <a:pt x="26" y="986"/>
                    <a:pt x="24" y="932"/>
                    <a:pt x="37" y="963"/>
                  </a:cubicBezTo>
                  <a:cubicBezTo>
                    <a:pt x="50" y="994"/>
                    <a:pt x="66" y="1014"/>
                    <a:pt x="101" y="1037"/>
                  </a:cubicBezTo>
                  <a:cubicBezTo>
                    <a:pt x="136" y="1060"/>
                    <a:pt x="138" y="1080"/>
                    <a:pt x="245" y="1101"/>
                  </a:cubicBezTo>
                  <a:cubicBezTo>
                    <a:pt x="352" y="1122"/>
                    <a:pt x="546" y="1154"/>
                    <a:pt x="741" y="1165"/>
                  </a:cubicBezTo>
                  <a:cubicBezTo>
                    <a:pt x="936" y="1176"/>
                    <a:pt x="1213" y="1181"/>
                    <a:pt x="1413" y="1165"/>
                  </a:cubicBezTo>
                  <a:cubicBezTo>
                    <a:pt x="1613" y="1149"/>
                    <a:pt x="1818" y="1096"/>
                    <a:pt x="1941" y="1069"/>
                  </a:cubicBezTo>
                  <a:cubicBezTo>
                    <a:pt x="2064" y="1042"/>
                    <a:pt x="2106" y="1019"/>
                    <a:pt x="2149" y="1004"/>
                  </a:cubicBezTo>
                  <a:cubicBezTo>
                    <a:pt x="2192" y="989"/>
                    <a:pt x="2186" y="990"/>
                    <a:pt x="2197" y="977"/>
                  </a:cubicBezTo>
                  <a:cubicBezTo>
                    <a:pt x="2208" y="963"/>
                    <a:pt x="2216" y="1061"/>
                    <a:pt x="2213" y="923"/>
                  </a:cubicBezTo>
                  <a:cubicBezTo>
                    <a:pt x="2210" y="784"/>
                    <a:pt x="2186" y="294"/>
                    <a:pt x="2181" y="147"/>
                  </a:cubicBezTo>
                  <a:cubicBezTo>
                    <a:pt x="2176" y="0"/>
                    <a:pt x="2189" y="57"/>
                    <a:pt x="2181" y="39"/>
                  </a:cubicBezTo>
                  <a:cubicBezTo>
                    <a:pt x="2173" y="21"/>
                    <a:pt x="2162" y="31"/>
                    <a:pt x="2133" y="39"/>
                  </a:cubicBezTo>
                  <a:cubicBezTo>
                    <a:pt x="2104" y="47"/>
                    <a:pt x="2064" y="75"/>
                    <a:pt x="2005" y="86"/>
                  </a:cubicBezTo>
                  <a:cubicBezTo>
                    <a:pt x="1946" y="98"/>
                    <a:pt x="1874" y="101"/>
                    <a:pt x="1781" y="107"/>
                  </a:cubicBezTo>
                  <a:cubicBezTo>
                    <a:pt x="1688" y="112"/>
                    <a:pt x="1565" y="119"/>
                    <a:pt x="1445" y="120"/>
                  </a:cubicBezTo>
                  <a:cubicBezTo>
                    <a:pt x="1325" y="121"/>
                    <a:pt x="1226" y="115"/>
                    <a:pt x="1061" y="113"/>
                  </a:cubicBezTo>
                  <a:cubicBezTo>
                    <a:pt x="896" y="112"/>
                    <a:pt x="602" y="115"/>
                    <a:pt x="453" y="113"/>
                  </a:cubicBezTo>
                  <a:cubicBezTo>
                    <a:pt x="304" y="112"/>
                    <a:pt x="234" y="113"/>
                    <a:pt x="165" y="107"/>
                  </a:cubicBezTo>
                  <a:cubicBezTo>
                    <a:pt x="96" y="100"/>
                    <a:pt x="64" y="83"/>
                    <a:pt x="37" y="73"/>
                  </a:cubicBezTo>
                  <a:cubicBezTo>
                    <a:pt x="10" y="63"/>
                    <a:pt x="10" y="46"/>
                    <a:pt x="5" y="46"/>
                  </a:cubicBezTo>
                  <a:cubicBezTo>
                    <a:pt x="0" y="46"/>
                    <a:pt x="5" y="58"/>
                    <a:pt x="5" y="73"/>
                  </a:cubicBezTo>
                  <a:cubicBezTo>
                    <a:pt x="5" y="88"/>
                    <a:pt x="2" y="11"/>
                    <a:pt x="5" y="1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Oval 544"/>
            <p:cNvSpPr>
              <a:spLocks noChangeArrowheads="1"/>
            </p:cNvSpPr>
            <p:nvPr/>
          </p:nvSpPr>
          <p:spPr bwMode="auto">
            <a:xfrm>
              <a:off x="3917" y="2847"/>
              <a:ext cx="1468" cy="463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545"/>
            <p:cNvSpPr>
              <a:spLocks noChangeArrowheads="1"/>
            </p:cNvSpPr>
            <p:nvPr/>
          </p:nvSpPr>
          <p:spPr bwMode="auto">
            <a:xfrm>
              <a:off x="4024" y="2882"/>
              <a:ext cx="1264" cy="3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Freeform 546"/>
            <p:cNvSpPr>
              <a:spLocks/>
            </p:cNvSpPr>
            <p:nvPr/>
          </p:nvSpPr>
          <p:spPr bwMode="auto">
            <a:xfrm>
              <a:off x="4046" y="2902"/>
              <a:ext cx="1253" cy="1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12" y="152"/>
                </a:cxn>
                <a:cxn ang="0">
                  <a:pos x="368" y="120"/>
                </a:cxn>
                <a:cxn ang="0">
                  <a:pos x="736" y="24"/>
                </a:cxn>
                <a:cxn ang="0">
                  <a:pos x="1072" y="8"/>
                </a:cxn>
                <a:cxn ang="0">
                  <a:pos x="1376" y="72"/>
                </a:cxn>
                <a:cxn ang="0">
                  <a:pos x="1648" y="152"/>
                </a:cxn>
                <a:cxn ang="0">
                  <a:pos x="1872" y="168"/>
                </a:cxn>
              </a:cxnLst>
              <a:rect l="0" t="0" r="r" b="b"/>
              <a:pathLst>
                <a:path w="1872" h="168">
                  <a:moveTo>
                    <a:pt x="0" y="152"/>
                  </a:moveTo>
                  <a:cubicBezTo>
                    <a:pt x="19" y="152"/>
                    <a:pt x="51" y="157"/>
                    <a:pt x="112" y="152"/>
                  </a:cubicBezTo>
                  <a:cubicBezTo>
                    <a:pt x="173" y="147"/>
                    <a:pt x="264" y="141"/>
                    <a:pt x="368" y="120"/>
                  </a:cubicBezTo>
                  <a:cubicBezTo>
                    <a:pt x="472" y="99"/>
                    <a:pt x="619" y="43"/>
                    <a:pt x="736" y="24"/>
                  </a:cubicBezTo>
                  <a:cubicBezTo>
                    <a:pt x="853" y="5"/>
                    <a:pt x="965" y="0"/>
                    <a:pt x="1072" y="8"/>
                  </a:cubicBezTo>
                  <a:cubicBezTo>
                    <a:pt x="1179" y="16"/>
                    <a:pt x="1280" y="48"/>
                    <a:pt x="1376" y="72"/>
                  </a:cubicBezTo>
                  <a:cubicBezTo>
                    <a:pt x="1472" y="96"/>
                    <a:pt x="1565" y="136"/>
                    <a:pt x="1648" y="152"/>
                  </a:cubicBezTo>
                  <a:cubicBezTo>
                    <a:pt x="1731" y="168"/>
                    <a:pt x="1825" y="165"/>
                    <a:pt x="1872" y="1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547"/>
            <p:cNvSpPr>
              <a:spLocks/>
            </p:cNvSpPr>
            <p:nvPr/>
          </p:nvSpPr>
          <p:spPr bwMode="auto">
            <a:xfrm>
              <a:off x="3840" y="3278"/>
              <a:ext cx="375" cy="336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63" y="213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63" y="277"/>
                    <a:pt x="179" y="277"/>
                  </a:cubicBezTo>
                  <a:cubicBezTo>
                    <a:pt x="195" y="277"/>
                    <a:pt x="171" y="242"/>
                    <a:pt x="163" y="213"/>
                  </a:cubicBezTo>
                  <a:cubicBezTo>
                    <a:pt x="155" y="184"/>
                    <a:pt x="104" y="106"/>
                    <a:pt x="131" y="101"/>
                  </a:cubicBezTo>
                  <a:cubicBezTo>
                    <a:pt x="158" y="96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548"/>
            <p:cNvSpPr>
              <a:spLocks/>
            </p:cNvSpPr>
            <p:nvPr/>
          </p:nvSpPr>
          <p:spPr bwMode="auto">
            <a:xfrm rot="-1297827">
              <a:off x="4544" y="2784"/>
              <a:ext cx="263" cy="217"/>
            </a:xfrm>
            <a:custGeom>
              <a:avLst/>
              <a:gdLst/>
              <a:ahLst/>
              <a:cxnLst>
                <a:cxn ang="0">
                  <a:pos x="403" y="357"/>
                </a:cxn>
                <a:cxn ang="0">
                  <a:pos x="531" y="373"/>
                </a:cxn>
                <a:cxn ang="0">
                  <a:pos x="547" y="261"/>
                </a:cxn>
                <a:cxn ang="0">
                  <a:pos x="451" y="149"/>
                </a:cxn>
                <a:cxn ang="0">
                  <a:pos x="243" y="21"/>
                </a:cxn>
                <a:cxn ang="0">
                  <a:pos x="83" y="21"/>
                </a:cxn>
                <a:cxn ang="0">
                  <a:pos x="3" y="85"/>
                </a:cxn>
                <a:cxn ang="0">
                  <a:pos x="67" y="213"/>
                </a:cxn>
                <a:cxn ang="0">
                  <a:pos x="179" y="277"/>
                </a:cxn>
                <a:cxn ang="0">
                  <a:pos x="115" y="181"/>
                </a:cxn>
                <a:cxn ang="0">
                  <a:pos x="131" y="101"/>
                </a:cxn>
                <a:cxn ang="0">
                  <a:pos x="323" y="181"/>
                </a:cxn>
                <a:cxn ang="0">
                  <a:pos x="483" y="293"/>
                </a:cxn>
                <a:cxn ang="0">
                  <a:pos x="419" y="309"/>
                </a:cxn>
                <a:cxn ang="0">
                  <a:pos x="403" y="357"/>
                </a:cxn>
              </a:cxnLst>
              <a:rect l="0" t="0" r="r" b="b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71" y="282"/>
                    <a:pt x="179" y="277"/>
                  </a:cubicBezTo>
                  <a:cubicBezTo>
                    <a:pt x="187" y="272"/>
                    <a:pt x="123" y="210"/>
                    <a:pt x="115" y="181"/>
                  </a:cubicBezTo>
                  <a:cubicBezTo>
                    <a:pt x="107" y="152"/>
                    <a:pt x="96" y="101"/>
                    <a:pt x="131" y="101"/>
                  </a:cubicBezTo>
                  <a:cubicBezTo>
                    <a:pt x="166" y="101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42" name="Picture 549" descr="u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8" y="3844"/>
              <a:ext cx="1388" cy="236"/>
            </a:xfrm>
            <a:prstGeom prst="rect">
              <a:avLst/>
            </a:prstGeom>
            <a:noFill/>
          </p:spPr>
        </p:pic>
        <p:sp>
          <p:nvSpPr>
            <p:cNvPr id="43" name="Text Box 558"/>
            <p:cNvSpPr txBox="1">
              <a:spLocks noChangeArrowheads="1"/>
            </p:cNvSpPr>
            <p:nvPr/>
          </p:nvSpPr>
          <p:spPr bwMode="auto">
            <a:xfrm>
              <a:off x="4368" y="3312"/>
              <a:ext cx="116" cy="52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5" name="Picture 2" descr="D:\МГПИ\методика ФЭМП\игра 2\Карта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643578"/>
            <a:ext cx="786992" cy="1214422"/>
          </a:xfrm>
          <a:prstGeom prst="rect">
            <a:avLst/>
          </a:prstGeom>
          <a:noFill/>
        </p:spPr>
      </p:pic>
      <p:pic>
        <p:nvPicPr>
          <p:cNvPr id="46" name="Picture 2" descr="D:\МГПИ\методика ФЭМП\игра 2\Карт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43578"/>
            <a:ext cx="786991" cy="1214422"/>
          </a:xfrm>
          <a:prstGeom prst="rect">
            <a:avLst/>
          </a:prstGeom>
          <a:noFill/>
        </p:spPr>
      </p:pic>
      <p:pic>
        <p:nvPicPr>
          <p:cNvPr id="47" name="Picture 4" descr="D:\МГПИ\методика ФЭМП\игра 2\Карта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79" y="5643578"/>
            <a:ext cx="786993" cy="1214422"/>
          </a:xfrm>
          <a:prstGeom prst="rect">
            <a:avLst/>
          </a:prstGeom>
          <a:noFill/>
        </p:spPr>
      </p:pic>
      <p:pic>
        <p:nvPicPr>
          <p:cNvPr id="48" name="Picture 5" descr="D:\МГПИ\методика ФЭМП\игра 2\Карта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643578"/>
            <a:ext cx="786991" cy="1214422"/>
          </a:xfrm>
          <a:prstGeom prst="rect">
            <a:avLst/>
          </a:prstGeom>
          <a:noFill/>
        </p:spPr>
      </p:pic>
      <p:pic>
        <p:nvPicPr>
          <p:cNvPr id="10243" name="Picture 3" descr="D:\МГПИ\методика ФЭМП\игра 2\Карта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3" y="5645390"/>
            <a:ext cx="785817" cy="1212609"/>
          </a:xfrm>
          <a:prstGeom prst="rect">
            <a:avLst/>
          </a:prstGeom>
          <a:noFill/>
        </p:spPr>
      </p:pic>
      <p:pic>
        <p:nvPicPr>
          <p:cNvPr id="49" name="Picture 4" descr="D:\МГПИ\методика ФЭМП\игра 2\Карта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645389"/>
            <a:ext cx="785818" cy="1212611"/>
          </a:xfrm>
          <a:prstGeom prst="rect">
            <a:avLst/>
          </a:prstGeom>
          <a:noFill/>
        </p:spPr>
      </p:pic>
      <p:pic>
        <p:nvPicPr>
          <p:cNvPr id="50" name="Picture 6" descr="D:\МГПИ\методика ФЭМП\игра 2\Карта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643578"/>
            <a:ext cx="786992" cy="1214422"/>
          </a:xfrm>
          <a:prstGeom prst="rect">
            <a:avLst/>
          </a:prstGeom>
          <a:noFill/>
        </p:spPr>
      </p:pic>
      <p:pic>
        <p:nvPicPr>
          <p:cNvPr id="51" name="Picture 5" descr="D:\МГПИ\методика ФЭМП\игра 2\Карта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643578"/>
            <a:ext cx="786992" cy="1214422"/>
          </a:xfrm>
          <a:prstGeom prst="rect">
            <a:avLst/>
          </a:prstGeom>
          <a:noFill/>
        </p:spPr>
      </p:pic>
      <p:pic>
        <p:nvPicPr>
          <p:cNvPr id="52" name="Picture 7" descr="D:\МГПИ\методика ФЭМП\игра 2\Карта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643578"/>
            <a:ext cx="786991" cy="1214422"/>
          </a:xfrm>
          <a:prstGeom prst="rect">
            <a:avLst/>
          </a:prstGeom>
          <a:noFill/>
        </p:spPr>
      </p:pic>
      <p:pic>
        <p:nvPicPr>
          <p:cNvPr id="53" name="Picture 6" descr="D:\МГПИ\методика ФЭМП\игра 2\Карта 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5643578"/>
            <a:ext cx="786991" cy="1214422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000496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кастрюль?</a:t>
            </a:r>
            <a:endParaRPr lang="ru-RU" sz="2800" dirty="0"/>
          </a:p>
        </p:txBody>
      </p:sp>
      <p:pic>
        <p:nvPicPr>
          <p:cNvPr id="14338" name="Picture 2" descr="D:\МГПИ\методика ФЭМП\игра 2\Карта 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357298"/>
            <a:ext cx="1730375" cy="2670175"/>
          </a:xfrm>
          <a:prstGeom prst="rect">
            <a:avLst/>
          </a:prstGeom>
          <a:noFill/>
        </p:spPr>
      </p:pic>
      <p:pic>
        <p:nvPicPr>
          <p:cNvPr id="4098" name="Picture 2" descr="D:\МГПИ\методика ФЭМП\игра 2\Карта 4к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1737" y="5643578"/>
            <a:ext cx="786992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78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и сравни</dc:title>
  <dc:creator>Раиса Анатольевна</dc:creator>
  <cp:lastModifiedBy>user</cp:lastModifiedBy>
  <cp:revision>23</cp:revision>
  <dcterms:created xsi:type="dcterms:W3CDTF">2013-01-07T15:19:21Z</dcterms:created>
  <dcterms:modified xsi:type="dcterms:W3CDTF">2013-01-13T18:49:17Z</dcterms:modified>
</cp:coreProperties>
</file>