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78017E-3D59-4275-995C-6A8ECF374C9C}" type="datetimeFigureOut">
              <a:rPr lang="ru-RU" smtClean="0"/>
              <a:t>21.08.2013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D825DC-2800-457A-9770-B29E3C2672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583051" cy="1702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стране геометрических фигур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0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Посмотри внимательно ,- сказал  маленький красный круг,-и найди </a:t>
            </a:r>
            <a:r>
              <a:rPr lang="ru-RU" dirty="0" smtClean="0"/>
              <a:t>фигуру, которая </a:t>
            </a:r>
            <a:r>
              <a:rPr lang="ru-RU" dirty="0" smtClean="0"/>
              <a:t>больше всего на меня похожа.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4221088"/>
            <a:ext cx="648072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395476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39952" y="422108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20072" y="3811851"/>
            <a:ext cx="1112878" cy="10573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7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51720" y="321297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2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Они имеют одинаковый цвет и форму.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8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сейчас  и найди фигуру ,которая больше всего не похожа на меня?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005064"/>
            <a:ext cx="648072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73873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11960" y="4005064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64088" y="3667281"/>
            <a:ext cx="1112878" cy="10573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7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556792"/>
            <a:ext cx="720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18706" y="306896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6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отличается по размеру и по цвету и по форме.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4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0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ru-RU" dirty="0" smtClean="0"/>
              <a:t>Наигрались фигуры и собрались домой.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8395"/>
              </p:ext>
            </p:extLst>
          </p:nvPr>
        </p:nvGraphicFramePr>
        <p:xfrm>
          <a:off x="1800193" y="3330692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94585" y="5823169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923" y="5548090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23347" y="5105381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93356" y="4869161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9698" y="4293096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6468" y="4032923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 с понятием </a:t>
            </a:r>
            <a:r>
              <a:rPr lang="ru-RU" dirty="0" smtClean="0"/>
              <a:t>таблицы, формировать </a:t>
            </a:r>
            <a:r>
              <a:rPr lang="ru-RU" dirty="0" smtClean="0"/>
              <a:t>умение зрительно находить фигуру по осязаемо-воспринимаемому </a:t>
            </a:r>
            <a:r>
              <a:rPr lang="ru-RU" dirty="0" smtClean="0"/>
              <a:t>образцу, закреплять </a:t>
            </a:r>
            <a:r>
              <a:rPr lang="ru-RU" dirty="0" smtClean="0"/>
              <a:t>знание свойств геометрических </a:t>
            </a:r>
            <a:r>
              <a:rPr lang="ru-RU" dirty="0" smtClean="0"/>
              <a:t>фигур, развивать </a:t>
            </a:r>
            <a:r>
              <a:rPr lang="ru-RU" dirty="0" smtClean="0"/>
              <a:t>мыслительные </a:t>
            </a:r>
            <a:r>
              <a:rPr lang="ru-RU" dirty="0" smtClean="0"/>
              <a:t>операции, речь.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Пришел домой большой красный </a:t>
            </a:r>
            <a:r>
              <a:rPr lang="ru-RU" dirty="0" smtClean="0"/>
              <a:t>треугольник. Где </a:t>
            </a:r>
            <a:r>
              <a:rPr lang="ru-RU" dirty="0" smtClean="0"/>
              <a:t>его квартира?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74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96337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80557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6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Пришли </a:t>
            </a:r>
            <a:r>
              <a:rPr lang="ru-RU" dirty="0"/>
              <a:t>домой </a:t>
            </a:r>
            <a:r>
              <a:rPr lang="ru-RU" dirty="0" smtClean="0"/>
              <a:t>большие синие и зеленые треугольники. Где их квартира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7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061915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80557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6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ними пришли красные, желтые, зеленые и синие большие круги. Найди где они живут?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3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43437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80557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66436" y="4434565"/>
            <a:ext cx="360040" cy="328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4434565"/>
            <a:ext cx="360040" cy="328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87311" y="4434565"/>
            <a:ext cx="360040" cy="328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56176" y="4434565"/>
            <a:ext cx="360040" cy="328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Потом возвращались красные, желтые маленькие треугольники. Найди их квартиру?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67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30474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80557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66436" y="4434565"/>
            <a:ext cx="360040" cy="328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4434565"/>
            <a:ext cx="360040" cy="328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87311" y="4434565"/>
            <a:ext cx="360040" cy="328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56176" y="4434565"/>
            <a:ext cx="360040" cy="328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086815" y="261277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10338" y="262929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7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ними возвращались красные, желтые, зеленые, синие большие квадраты. Где их квартира?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5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051656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80557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66436" y="4434565"/>
            <a:ext cx="360040" cy="328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4434565"/>
            <a:ext cx="360040" cy="328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87311" y="4434565"/>
            <a:ext cx="360040" cy="328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56176" y="4434565"/>
            <a:ext cx="360040" cy="328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086815" y="261277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10338" y="262929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34430" y="3716777"/>
            <a:ext cx="32403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3716777"/>
            <a:ext cx="32403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143669" y="3716777"/>
            <a:ext cx="3240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98417" y="3716777"/>
            <a:ext cx="324036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8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Посмотри на нас внимательно ,-сказал маленький желтый квадрат ,- и найди фигуру ,которая больше всего похожа на меня?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487416"/>
            <a:ext cx="648072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58616" y="422108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79912" y="4487416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16016" y="4078179"/>
            <a:ext cx="1112878" cy="10573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7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потом пришли зеленые и синие маленькие треугольники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8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62830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80557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66436" y="4434565"/>
            <a:ext cx="360040" cy="328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4434565"/>
            <a:ext cx="360040" cy="328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87311" y="4434565"/>
            <a:ext cx="360040" cy="328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56176" y="4434565"/>
            <a:ext cx="360040" cy="328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086815" y="261277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10338" y="262929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34430" y="3716777"/>
            <a:ext cx="32403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3716777"/>
            <a:ext cx="32403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143669" y="3716777"/>
            <a:ext cx="3240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98417" y="3716777"/>
            <a:ext cx="324036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218581" y="2612777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250801" y="2596762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0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ними возвращались красные, желтые, зеленые и синие маленькие квадратики. Найди их квартиру?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9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95683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48659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66436" y="4434565"/>
            <a:ext cx="360040" cy="328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4434565"/>
            <a:ext cx="360040" cy="328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87311" y="4434565"/>
            <a:ext cx="360040" cy="328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56176" y="4434565"/>
            <a:ext cx="360040" cy="328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086815" y="261277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10338" y="262929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34430" y="3716777"/>
            <a:ext cx="32403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3716777"/>
            <a:ext cx="32403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143669" y="3716777"/>
            <a:ext cx="3240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98417" y="3716777"/>
            <a:ext cx="324036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218581" y="2612777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250801" y="2596762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127915" y="3441685"/>
            <a:ext cx="158587" cy="1844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59327" y="3448659"/>
            <a:ext cx="158587" cy="1844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232006" y="3448659"/>
            <a:ext cx="158587" cy="1844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256902" y="3448659"/>
            <a:ext cx="158587" cy="1844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0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Последними возвращались красные, желтые, зеленые и синие маленькие круги. Где они живут?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0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45753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48659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66436" y="4434565"/>
            <a:ext cx="360040" cy="328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4434565"/>
            <a:ext cx="360040" cy="328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87311" y="4434565"/>
            <a:ext cx="360040" cy="328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56176" y="4434565"/>
            <a:ext cx="360040" cy="328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086815" y="261277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10338" y="262929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34430" y="3716777"/>
            <a:ext cx="32403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3716777"/>
            <a:ext cx="32403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143669" y="3716777"/>
            <a:ext cx="3240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98417" y="3716777"/>
            <a:ext cx="324036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218581" y="2612777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250801" y="2596762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127915" y="3441685"/>
            <a:ext cx="158587" cy="1844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59327" y="3448659"/>
            <a:ext cx="158587" cy="1844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232006" y="3448659"/>
            <a:ext cx="158587" cy="1844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256902" y="3448659"/>
            <a:ext cx="158587" cy="1844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103744" y="4159486"/>
            <a:ext cx="201452" cy="2088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28153" y="4159486"/>
            <a:ext cx="201452" cy="2088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204961" y="4159486"/>
            <a:ext cx="201452" cy="2088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4477" y="4159486"/>
            <a:ext cx="201452" cy="2088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0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Оказывается заблудился большой желтый треугольник. Будь добр проводи его домой.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0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83277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63703"/>
              </p:ext>
            </p:extLst>
          </p:nvPr>
        </p:nvGraphicFramePr>
        <p:xfrm>
          <a:off x="1812150" y="1952613"/>
          <a:ext cx="5080000" cy="2850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7760"/>
                <a:gridCol w="1144240"/>
                <a:gridCol w="1016000"/>
                <a:gridCol w="1016000"/>
                <a:gridCol w="1016000"/>
              </a:tblGrid>
              <a:tr h="519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89058" y="4434565"/>
            <a:ext cx="360040" cy="3282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66396" y="4159486"/>
            <a:ext cx="201452" cy="2088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7820" y="3716777"/>
            <a:ext cx="3240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87829" y="3448659"/>
            <a:ext cx="158587" cy="184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4171" y="2904492"/>
            <a:ext cx="438534" cy="33484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80941" y="2644319"/>
            <a:ext cx="219267" cy="167421"/>
          </a:xfrm>
          <a:prstGeom prst="triangle">
            <a:avLst>
              <a:gd name="adj" fmla="val 49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942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48064" y="2904491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156176" y="2904490"/>
            <a:ext cx="438534" cy="33484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66436" y="4434565"/>
            <a:ext cx="360040" cy="328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39952" y="4434565"/>
            <a:ext cx="360040" cy="328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187311" y="4434565"/>
            <a:ext cx="360040" cy="328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56176" y="4434565"/>
            <a:ext cx="360040" cy="328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086815" y="261277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10338" y="2629298"/>
            <a:ext cx="219267" cy="167421"/>
          </a:xfrm>
          <a:prstGeom prst="triangle">
            <a:avLst>
              <a:gd name="adj" fmla="val 494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34430" y="3716777"/>
            <a:ext cx="32403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3716777"/>
            <a:ext cx="32403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143669" y="3716777"/>
            <a:ext cx="3240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98417" y="3716777"/>
            <a:ext cx="324036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218581" y="2612777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250801" y="2596762"/>
            <a:ext cx="219267" cy="167421"/>
          </a:xfrm>
          <a:prstGeom prst="triangle">
            <a:avLst>
              <a:gd name="adj" fmla="val 4949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127915" y="3441685"/>
            <a:ext cx="158587" cy="1844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59327" y="3448659"/>
            <a:ext cx="158587" cy="1844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232006" y="3448659"/>
            <a:ext cx="158587" cy="1844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256902" y="3448659"/>
            <a:ext cx="158587" cy="1844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103744" y="4159486"/>
            <a:ext cx="201452" cy="2088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28153" y="4159486"/>
            <a:ext cx="201452" cy="2088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204961" y="4159486"/>
            <a:ext cx="201452" cy="2088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214477" y="4159486"/>
            <a:ext cx="201452" cy="2088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4100704" y="2904492"/>
            <a:ext cx="438534" cy="334841"/>
          </a:xfrm>
          <a:prstGeom prst="triangle">
            <a:avLst>
              <a:gd name="adj" fmla="val 494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43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024744" cy="1143000"/>
          </a:xfrm>
        </p:spPr>
        <p:txBody>
          <a:bodyPr/>
          <a:lstStyle/>
          <a:p>
            <a:pPr algn="ctr"/>
            <a:r>
              <a:rPr lang="ru-RU" dirty="0" smtClean="0"/>
              <a:t>МОЛОДЕЦ!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71700" y="3429000"/>
            <a:ext cx="1224136" cy="11557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Они имеют одинаковый цвет и форму.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73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21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Посмотри на нас внимательно ,-сказал маленький желтый квадрат ,- и найди фигуру ,которая больше всего не похожа на меня?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365104"/>
            <a:ext cx="648072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409877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27984" y="4365104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52120" y="3955867"/>
            <a:ext cx="1112878" cy="10573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89047" y="321297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4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Большой красный круг отличается сразу по трем признакам –по форме, цвету и размеру.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2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</TotalTime>
  <Words>293</Words>
  <Application>Microsoft Office PowerPoint</Application>
  <PresentationFormat>Экран (4:3)</PresentationFormat>
  <Paragraphs>29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Остин</vt:lpstr>
      <vt:lpstr>В стране геометрических фигур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МОЛОДЕЦ!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стране геометрических фигур</dc:title>
  <dc:creator>Nick</dc:creator>
  <cp:lastModifiedBy>Nick</cp:lastModifiedBy>
  <cp:revision>12</cp:revision>
  <dcterms:created xsi:type="dcterms:W3CDTF">2013-08-20T18:21:20Z</dcterms:created>
  <dcterms:modified xsi:type="dcterms:W3CDTF">2013-08-21T11:36:46Z</dcterms:modified>
</cp:coreProperties>
</file>