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2" r:id="rId6"/>
    <p:sldId id="263" r:id="rId7"/>
    <p:sldId id="264" r:id="rId8"/>
    <p:sldId id="266" r:id="rId9"/>
    <p:sldId id="268" r:id="rId10"/>
    <p:sldId id="269" r:id="rId11"/>
    <p:sldId id="270" r:id="rId12"/>
    <p:sldId id="271" r:id="rId13"/>
    <p:sldId id="272" r:id="rId14"/>
    <p:sldId id="273" r:id="rId15"/>
    <p:sldId id="274" r:id="rId16"/>
    <p:sldId id="278" r:id="rId17"/>
    <p:sldId id="276" r:id="rId18"/>
    <p:sldId id="277" r:id="rId19"/>
    <p:sldId id="280" r:id="rId20"/>
    <p:sldId id="281" r:id="rId21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291" y="-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02" name="Group 154"/>
          <p:cNvGrpSpPr>
            <a:grpSpLocks/>
          </p:cNvGrpSpPr>
          <p:nvPr/>
        </p:nvGrpSpPr>
        <p:grpSpPr bwMode="auto">
          <a:xfrm>
            <a:off x="-30163" y="6350"/>
            <a:ext cx="9194801" cy="6834188"/>
            <a:chOff x="-19" y="4"/>
            <a:chExt cx="5792" cy="4305"/>
          </a:xfrm>
        </p:grpSpPr>
        <p:grpSp>
          <p:nvGrpSpPr>
            <p:cNvPr id="2091" name="Group 43"/>
            <p:cNvGrpSpPr>
              <a:grpSpLocks/>
            </p:cNvGrpSpPr>
            <p:nvPr/>
          </p:nvGrpSpPr>
          <p:grpSpPr bwMode="auto">
            <a:xfrm>
              <a:off x="57" y="4"/>
              <a:ext cx="5603" cy="232"/>
              <a:chOff x="57" y="4"/>
              <a:chExt cx="5603" cy="232"/>
            </a:xfrm>
          </p:grpSpPr>
          <p:sp>
            <p:nvSpPr>
              <p:cNvPr id="2050" name="AutoShape 2"/>
              <p:cNvSpPr>
                <a:spLocks noChangeArrowheads="1"/>
              </p:cNvSpPr>
              <p:nvPr/>
            </p:nvSpPr>
            <p:spPr bwMode="auto">
              <a:xfrm flipH="1">
                <a:off x="57" y="4"/>
                <a:ext cx="276" cy="232"/>
              </a:xfrm>
              <a:prstGeom prst="triangle">
                <a:avLst>
                  <a:gd name="adj" fmla="val 49995"/>
                </a:avLst>
              </a:prstGeom>
              <a:solidFill>
                <a:srgbClr val="000000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051" name="AutoShape 3"/>
              <p:cNvSpPr>
                <a:spLocks noChangeArrowheads="1"/>
              </p:cNvSpPr>
              <p:nvPr/>
            </p:nvSpPr>
            <p:spPr bwMode="auto">
              <a:xfrm rot="10800000">
                <a:off x="191" y="4"/>
                <a:ext cx="275" cy="232"/>
              </a:xfrm>
              <a:prstGeom prst="triangle">
                <a:avLst>
                  <a:gd name="adj" fmla="val 49995"/>
                </a:avLst>
              </a:prstGeom>
              <a:solidFill>
                <a:schemeClr val="accent1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052" name="AutoShape 4"/>
              <p:cNvSpPr>
                <a:spLocks noChangeArrowheads="1"/>
              </p:cNvSpPr>
              <p:nvPr/>
            </p:nvSpPr>
            <p:spPr bwMode="auto">
              <a:xfrm flipH="1">
                <a:off x="327" y="4"/>
                <a:ext cx="275" cy="232"/>
              </a:xfrm>
              <a:prstGeom prst="triangle">
                <a:avLst>
                  <a:gd name="adj" fmla="val 49995"/>
                </a:avLst>
              </a:prstGeom>
              <a:solidFill>
                <a:schemeClr val="tx2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053" name="AutoShape 5"/>
              <p:cNvSpPr>
                <a:spLocks noChangeArrowheads="1"/>
              </p:cNvSpPr>
              <p:nvPr/>
            </p:nvSpPr>
            <p:spPr bwMode="auto">
              <a:xfrm rot="10800000">
                <a:off x="460" y="4"/>
                <a:ext cx="275" cy="232"/>
              </a:xfrm>
              <a:prstGeom prst="triangle">
                <a:avLst>
                  <a:gd name="adj" fmla="val 49995"/>
                </a:avLst>
              </a:prstGeom>
              <a:solidFill>
                <a:schemeClr val="folHlink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054" name="AutoShape 6"/>
              <p:cNvSpPr>
                <a:spLocks noChangeArrowheads="1"/>
              </p:cNvSpPr>
              <p:nvPr/>
            </p:nvSpPr>
            <p:spPr bwMode="auto">
              <a:xfrm flipH="1">
                <a:off x="593" y="4"/>
                <a:ext cx="274" cy="232"/>
              </a:xfrm>
              <a:prstGeom prst="triangle">
                <a:avLst>
                  <a:gd name="adj" fmla="val 49995"/>
                </a:avLst>
              </a:prstGeom>
              <a:solidFill>
                <a:schemeClr val="hlink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055" name="AutoShape 7"/>
              <p:cNvSpPr>
                <a:spLocks noChangeArrowheads="1"/>
              </p:cNvSpPr>
              <p:nvPr/>
            </p:nvSpPr>
            <p:spPr bwMode="auto">
              <a:xfrm rot="10800000">
                <a:off x="726" y="4"/>
                <a:ext cx="273" cy="232"/>
              </a:xfrm>
              <a:prstGeom prst="triangle">
                <a:avLst>
                  <a:gd name="adj" fmla="val 49995"/>
                </a:avLst>
              </a:prstGeom>
              <a:solidFill>
                <a:srgbClr val="000000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056" name="AutoShape 8"/>
              <p:cNvSpPr>
                <a:spLocks noChangeArrowheads="1"/>
              </p:cNvSpPr>
              <p:nvPr/>
            </p:nvSpPr>
            <p:spPr bwMode="auto">
              <a:xfrm flipH="1">
                <a:off x="860" y="4"/>
                <a:ext cx="276" cy="232"/>
              </a:xfrm>
              <a:prstGeom prst="triangle">
                <a:avLst>
                  <a:gd name="adj" fmla="val 49995"/>
                </a:avLst>
              </a:prstGeom>
              <a:solidFill>
                <a:schemeClr val="bg2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057" name="AutoShape 9"/>
              <p:cNvSpPr>
                <a:spLocks noChangeArrowheads="1"/>
              </p:cNvSpPr>
              <p:nvPr/>
            </p:nvSpPr>
            <p:spPr bwMode="auto">
              <a:xfrm rot="10800000">
                <a:off x="989" y="4"/>
                <a:ext cx="275" cy="232"/>
              </a:xfrm>
              <a:prstGeom prst="triangle">
                <a:avLst>
                  <a:gd name="adj" fmla="val 49995"/>
                </a:avLst>
              </a:prstGeom>
              <a:solidFill>
                <a:schemeClr val="accent1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058" name="AutoShape 10"/>
              <p:cNvSpPr>
                <a:spLocks noChangeArrowheads="1"/>
              </p:cNvSpPr>
              <p:nvPr/>
            </p:nvSpPr>
            <p:spPr bwMode="auto">
              <a:xfrm flipH="1">
                <a:off x="1125" y="4"/>
                <a:ext cx="276" cy="232"/>
              </a:xfrm>
              <a:prstGeom prst="triangle">
                <a:avLst>
                  <a:gd name="adj" fmla="val 49995"/>
                </a:avLst>
              </a:prstGeom>
              <a:solidFill>
                <a:srgbClr val="000000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059" name="AutoShape 11"/>
              <p:cNvSpPr>
                <a:spLocks noChangeArrowheads="1"/>
              </p:cNvSpPr>
              <p:nvPr/>
            </p:nvSpPr>
            <p:spPr bwMode="auto">
              <a:xfrm rot="10800000">
                <a:off x="1256" y="4"/>
                <a:ext cx="275" cy="232"/>
              </a:xfrm>
              <a:prstGeom prst="triangle">
                <a:avLst>
                  <a:gd name="adj" fmla="val 49995"/>
                </a:avLst>
              </a:prstGeom>
              <a:solidFill>
                <a:schemeClr val="accent2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060" name="AutoShape 12"/>
              <p:cNvSpPr>
                <a:spLocks noChangeArrowheads="1"/>
              </p:cNvSpPr>
              <p:nvPr/>
            </p:nvSpPr>
            <p:spPr bwMode="auto">
              <a:xfrm flipH="1">
                <a:off x="1389" y="4"/>
                <a:ext cx="275" cy="232"/>
              </a:xfrm>
              <a:prstGeom prst="triangle">
                <a:avLst>
                  <a:gd name="adj" fmla="val 49995"/>
                </a:avLst>
              </a:prstGeom>
              <a:solidFill>
                <a:schemeClr val="tx2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061" name="AutoShape 13"/>
              <p:cNvSpPr>
                <a:spLocks noChangeArrowheads="1"/>
              </p:cNvSpPr>
              <p:nvPr/>
            </p:nvSpPr>
            <p:spPr bwMode="auto">
              <a:xfrm rot="10800000">
                <a:off x="1522" y="4"/>
                <a:ext cx="276" cy="232"/>
              </a:xfrm>
              <a:prstGeom prst="triangle">
                <a:avLst>
                  <a:gd name="adj" fmla="val 49995"/>
                </a:avLst>
              </a:prstGeom>
              <a:solidFill>
                <a:schemeClr val="tx1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062" name="AutoShape 14"/>
              <p:cNvSpPr>
                <a:spLocks noChangeArrowheads="1"/>
              </p:cNvSpPr>
              <p:nvPr/>
            </p:nvSpPr>
            <p:spPr bwMode="auto">
              <a:xfrm flipH="1">
                <a:off x="1656" y="4"/>
                <a:ext cx="276" cy="232"/>
              </a:xfrm>
              <a:prstGeom prst="triangle">
                <a:avLst>
                  <a:gd name="adj" fmla="val 49995"/>
                </a:avLst>
              </a:prstGeom>
              <a:solidFill>
                <a:schemeClr val="folHlink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063" name="AutoShape 15"/>
              <p:cNvSpPr>
                <a:spLocks noChangeArrowheads="1"/>
              </p:cNvSpPr>
              <p:nvPr/>
            </p:nvSpPr>
            <p:spPr bwMode="auto">
              <a:xfrm rot="10800000">
                <a:off x="1787" y="4"/>
                <a:ext cx="275" cy="232"/>
              </a:xfrm>
              <a:prstGeom prst="triangle">
                <a:avLst>
                  <a:gd name="adj" fmla="val 49995"/>
                </a:avLst>
              </a:prstGeom>
              <a:solidFill>
                <a:srgbClr val="000000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064" name="AutoShape 16"/>
              <p:cNvSpPr>
                <a:spLocks noChangeArrowheads="1"/>
              </p:cNvSpPr>
              <p:nvPr/>
            </p:nvSpPr>
            <p:spPr bwMode="auto">
              <a:xfrm flipH="1">
                <a:off x="1920" y="4"/>
                <a:ext cx="275" cy="232"/>
              </a:xfrm>
              <a:prstGeom prst="triangle">
                <a:avLst>
                  <a:gd name="adj" fmla="val 49995"/>
                </a:avLst>
              </a:prstGeom>
              <a:solidFill>
                <a:schemeClr val="hlink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065" name="AutoShape 17"/>
              <p:cNvSpPr>
                <a:spLocks noChangeArrowheads="1"/>
              </p:cNvSpPr>
              <p:nvPr/>
            </p:nvSpPr>
            <p:spPr bwMode="auto">
              <a:xfrm rot="10800000">
                <a:off x="2054" y="4"/>
                <a:ext cx="274" cy="232"/>
              </a:xfrm>
              <a:prstGeom prst="triangle">
                <a:avLst>
                  <a:gd name="adj" fmla="val 49995"/>
                </a:avLst>
              </a:prstGeom>
              <a:solidFill>
                <a:schemeClr val="bg2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066" name="AutoShape 18"/>
              <p:cNvSpPr>
                <a:spLocks noChangeArrowheads="1"/>
              </p:cNvSpPr>
              <p:nvPr/>
            </p:nvSpPr>
            <p:spPr bwMode="auto">
              <a:xfrm flipH="1">
                <a:off x="2187" y="4"/>
                <a:ext cx="273" cy="232"/>
              </a:xfrm>
              <a:prstGeom prst="triangle">
                <a:avLst>
                  <a:gd name="adj" fmla="val 49995"/>
                </a:avLst>
              </a:prstGeom>
              <a:solidFill>
                <a:srgbClr val="000000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067" name="AutoShape 19"/>
              <p:cNvSpPr>
                <a:spLocks noChangeArrowheads="1"/>
              </p:cNvSpPr>
              <p:nvPr/>
            </p:nvSpPr>
            <p:spPr bwMode="auto">
              <a:xfrm rot="10800000">
                <a:off x="2317" y="4"/>
                <a:ext cx="275" cy="232"/>
              </a:xfrm>
              <a:prstGeom prst="triangle">
                <a:avLst>
                  <a:gd name="adj" fmla="val 49995"/>
                </a:avLst>
              </a:prstGeom>
              <a:solidFill>
                <a:schemeClr val="accent1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068" name="AutoShape 20"/>
              <p:cNvSpPr>
                <a:spLocks noChangeArrowheads="1"/>
              </p:cNvSpPr>
              <p:nvPr/>
            </p:nvSpPr>
            <p:spPr bwMode="auto">
              <a:xfrm flipH="1">
                <a:off x="2451" y="4"/>
                <a:ext cx="275" cy="232"/>
              </a:xfrm>
              <a:prstGeom prst="triangle">
                <a:avLst>
                  <a:gd name="adj" fmla="val 49995"/>
                </a:avLst>
              </a:prstGeom>
              <a:solidFill>
                <a:schemeClr val="accent2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069" name="AutoShape 21"/>
              <p:cNvSpPr>
                <a:spLocks noChangeArrowheads="1"/>
              </p:cNvSpPr>
              <p:nvPr/>
            </p:nvSpPr>
            <p:spPr bwMode="auto">
              <a:xfrm rot="10800000">
                <a:off x="2584" y="4"/>
                <a:ext cx="276" cy="232"/>
              </a:xfrm>
              <a:prstGeom prst="triangle">
                <a:avLst>
                  <a:gd name="adj" fmla="val 49995"/>
                </a:avLst>
              </a:prstGeom>
              <a:solidFill>
                <a:schemeClr val="tx2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070" name="AutoShape 22"/>
              <p:cNvSpPr>
                <a:spLocks noChangeArrowheads="1"/>
              </p:cNvSpPr>
              <p:nvPr/>
            </p:nvSpPr>
            <p:spPr bwMode="auto">
              <a:xfrm flipH="1">
                <a:off x="2718" y="4"/>
                <a:ext cx="275" cy="232"/>
              </a:xfrm>
              <a:prstGeom prst="triangle">
                <a:avLst>
                  <a:gd name="adj" fmla="val 49995"/>
                </a:avLst>
              </a:prstGeom>
              <a:solidFill>
                <a:schemeClr val="folHlink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071" name="AutoShape 23"/>
              <p:cNvSpPr>
                <a:spLocks noChangeArrowheads="1"/>
              </p:cNvSpPr>
              <p:nvPr/>
            </p:nvSpPr>
            <p:spPr bwMode="auto">
              <a:xfrm rot="10800000">
                <a:off x="2851" y="4"/>
                <a:ext cx="274" cy="232"/>
              </a:xfrm>
              <a:prstGeom prst="triangle">
                <a:avLst>
                  <a:gd name="adj" fmla="val 49995"/>
                </a:avLst>
              </a:prstGeom>
              <a:solidFill>
                <a:srgbClr val="000000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072" name="AutoShape 24"/>
              <p:cNvSpPr>
                <a:spLocks noChangeArrowheads="1"/>
              </p:cNvSpPr>
              <p:nvPr/>
            </p:nvSpPr>
            <p:spPr bwMode="auto">
              <a:xfrm flipH="1">
                <a:off x="2982" y="4"/>
                <a:ext cx="275" cy="232"/>
              </a:xfrm>
              <a:prstGeom prst="triangle">
                <a:avLst>
                  <a:gd name="adj" fmla="val 49995"/>
                </a:avLst>
              </a:prstGeom>
              <a:solidFill>
                <a:schemeClr val="hlink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073" name="AutoShape 25"/>
              <p:cNvSpPr>
                <a:spLocks noChangeArrowheads="1"/>
              </p:cNvSpPr>
              <p:nvPr/>
            </p:nvSpPr>
            <p:spPr bwMode="auto">
              <a:xfrm rot="10800000">
                <a:off x="3115" y="4"/>
                <a:ext cx="276" cy="232"/>
              </a:xfrm>
              <a:prstGeom prst="triangle">
                <a:avLst>
                  <a:gd name="adj" fmla="val 49995"/>
                </a:avLst>
              </a:prstGeom>
              <a:solidFill>
                <a:schemeClr val="bg2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074" name="AutoShape 26"/>
              <p:cNvSpPr>
                <a:spLocks noChangeArrowheads="1"/>
              </p:cNvSpPr>
              <p:nvPr/>
            </p:nvSpPr>
            <p:spPr bwMode="auto">
              <a:xfrm flipH="1">
                <a:off x="3249" y="4"/>
                <a:ext cx="275" cy="232"/>
              </a:xfrm>
              <a:prstGeom prst="triangle">
                <a:avLst>
                  <a:gd name="adj" fmla="val 49995"/>
                </a:avLst>
              </a:prstGeom>
              <a:solidFill>
                <a:srgbClr val="000000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075" name="AutoShape 27"/>
              <p:cNvSpPr>
                <a:spLocks noChangeArrowheads="1"/>
              </p:cNvSpPr>
              <p:nvPr/>
            </p:nvSpPr>
            <p:spPr bwMode="auto">
              <a:xfrm rot="10800000">
                <a:off x="3381" y="4"/>
                <a:ext cx="274" cy="232"/>
              </a:xfrm>
              <a:prstGeom prst="triangle">
                <a:avLst>
                  <a:gd name="adj" fmla="val 49995"/>
                </a:avLst>
              </a:prstGeom>
              <a:solidFill>
                <a:schemeClr val="accent1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076" name="AutoShape 28"/>
              <p:cNvSpPr>
                <a:spLocks noChangeArrowheads="1"/>
              </p:cNvSpPr>
              <p:nvPr/>
            </p:nvSpPr>
            <p:spPr bwMode="auto">
              <a:xfrm flipH="1">
                <a:off x="3515" y="4"/>
                <a:ext cx="274" cy="232"/>
              </a:xfrm>
              <a:prstGeom prst="triangle">
                <a:avLst>
                  <a:gd name="adj" fmla="val 49995"/>
                </a:avLst>
              </a:prstGeom>
              <a:solidFill>
                <a:schemeClr val="accent2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077" name="AutoShape 29"/>
              <p:cNvSpPr>
                <a:spLocks noChangeArrowheads="1"/>
              </p:cNvSpPr>
              <p:nvPr/>
            </p:nvSpPr>
            <p:spPr bwMode="auto">
              <a:xfrm rot="10800000">
                <a:off x="3646" y="4"/>
                <a:ext cx="275" cy="232"/>
              </a:xfrm>
              <a:prstGeom prst="triangle">
                <a:avLst>
                  <a:gd name="adj" fmla="val 49995"/>
                </a:avLst>
              </a:prstGeom>
              <a:solidFill>
                <a:srgbClr val="000000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078" name="AutoShape 30"/>
              <p:cNvSpPr>
                <a:spLocks noChangeArrowheads="1"/>
              </p:cNvSpPr>
              <p:nvPr/>
            </p:nvSpPr>
            <p:spPr bwMode="auto">
              <a:xfrm flipH="1">
                <a:off x="3779" y="4"/>
                <a:ext cx="275" cy="232"/>
              </a:xfrm>
              <a:prstGeom prst="triangle">
                <a:avLst>
                  <a:gd name="adj" fmla="val 49995"/>
                </a:avLst>
              </a:prstGeom>
              <a:solidFill>
                <a:schemeClr val="tx2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079" name="AutoShape 31"/>
              <p:cNvSpPr>
                <a:spLocks noChangeArrowheads="1"/>
              </p:cNvSpPr>
              <p:nvPr/>
            </p:nvSpPr>
            <p:spPr bwMode="auto">
              <a:xfrm rot="10800000">
                <a:off x="3911" y="4"/>
                <a:ext cx="275" cy="232"/>
              </a:xfrm>
              <a:prstGeom prst="triangle">
                <a:avLst>
                  <a:gd name="adj" fmla="val 49995"/>
                </a:avLst>
              </a:prstGeom>
              <a:solidFill>
                <a:schemeClr val="folHlink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080" name="AutoShape 32"/>
              <p:cNvSpPr>
                <a:spLocks noChangeArrowheads="1"/>
              </p:cNvSpPr>
              <p:nvPr/>
            </p:nvSpPr>
            <p:spPr bwMode="auto">
              <a:xfrm flipH="1">
                <a:off x="4044" y="4"/>
                <a:ext cx="275" cy="232"/>
              </a:xfrm>
              <a:prstGeom prst="triangle">
                <a:avLst>
                  <a:gd name="adj" fmla="val 49995"/>
                </a:avLst>
              </a:prstGeom>
              <a:solidFill>
                <a:srgbClr val="000000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081" name="AutoShape 33"/>
              <p:cNvSpPr>
                <a:spLocks noChangeArrowheads="1"/>
              </p:cNvSpPr>
              <p:nvPr/>
            </p:nvSpPr>
            <p:spPr bwMode="auto">
              <a:xfrm rot="10800000">
                <a:off x="4177" y="4"/>
                <a:ext cx="275" cy="232"/>
              </a:xfrm>
              <a:prstGeom prst="triangle">
                <a:avLst>
                  <a:gd name="adj" fmla="val 49995"/>
                </a:avLst>
              </a:prstGeom>
              <a:solidFill>
                <a:schemeClr val="hlink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082" name="AutoShape 34"/>
              <p:cNvSpPr>
                <a:spLocks noChangeArrowheads="1"/>
              </p:cNvSpPr>
              <p:nvPr/>
            </p:nvSpPr>
            <p:spPr bwMode="auto">
              <a:xfrm flipH="1">
                <a:off x="4312" y="4"/>
                <a:ext cx="275" cy="232"/>
              </a:xfrm>
              <a:prstGeom prst="triangle">
                <a:avLst>
                  <a:gd name="adj" fmla="val 49995"/>
                </a:avLst>
              </a:prstGeom>
              <a:solidFill>
                <a:schemeClr val="tx1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083" name="AutoShape 35"/>
              <p:cNvSpPr>
                <a:spLocks noChangeArrowheads="1"/>
              </p:cNvSpPr>
              <p:nvPr/>
            </p:nvSpPr>
            <p:spPr bwMode="auto">
              <a:xfrm rot="10800000">
                <a:off x="4444" y="4"/>
                <a:ext cx="274" cy="232"/>
              </a:xfrm>
              <a:prstGeom prst="triangle">
                <a:avLst>
                  <a:gd name="adj" fmla="val 49995"/>
                </a:avLst>
              </a:prstGeom>
              <a:solidFill>
                <a:schemeClr val="accent2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084" name="AutoShape 36"/>
              <p:cNvSpPr>
                <a:spLocks noChangeArrowheads="1"/>
              </p:cNvSpPr>
              <p:nvPr/>
            </p:nvSpPr>
            <p:spPr bwMode="auto">
              <a:xfrm flipH="1">
                <a:off x="4576" y="4"/>
                <a:ext cx="275" cy="232"/>
              </a:xfrm>
              <a:prstGeom prst="triangle">
                <a:avLst>
                  <a:gd name="adj" fmla="val 49995"/>
                </a:avLst>
              </a:prstGeom>
              <a:solidFill>
                <a:schemeClr val="tx2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085" name="AutoShape 37"/>
              <p:cNvSpPr>
                <a:spLocks noChangeArrowheads="1"/>
              </p:cNvSpPr>
              <p:nvPr/>
            </p:nvSpPr>
            <p:spPr bwMode="auto">
              <a:xfrm rot="10800000">
                <a:off x="4709" y="4"/>
                <a:ext cx="274" cy="232"/>
              </a:xfrm>
              <a:prstGeom prst="triangle">
                <a:avLst>
                  <a:gd name="adj" fmla="val 49995"/>
                </a:avLst>
              </a:prstGeom>
              <a:solidFill>
                <a:schemeClr val="folHlink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086" name="AutoShape 38"/>
              <p:cNvSpPr>
                <a:spLocks noChangeArrowheads="1"/>
              </p:cNvSpPr>
              <p:nvPr/>
            </p:nvSpPr>
            <p:spPr bwMode="auto">
              <a:xfrm flipH="1">
                <a:off x="4842" y="4"/>
                <a:ext cx="274" cy="232"/>
              </a:xfrm>
              <a:prstGeom prst="triangle">
                <a:avLst>
                  <a:gd name="adj" fmla="val 49995"/>
                </a:avLst>
              </a:prstGeom>
              <a:solidFill>
                <a:schemeClr val="hlink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087" name="AutoShape 39"/>
              <p:cNvSpPr>
                <a:spLocks noChangeArrowheads="1"/>
              </p:cNvSpPr>
              <p:nvPr/>
            </p:nvSpPr>
            <p:spPr bwMode="auto">
              <a:xfrm rot="10800000">
                <a:off x="4976" y="4"/>
                <a:ext cx="274" cy="232"/>
              </a:xfrm>
              <a:prstGeom prst="triangle">
                <a:avLst>
                  <a:gd name="adj" fmla="val 49995"/>
                </a:avLst>
              </a:prstGeom>
              <a:solidFill>
                <a:schemeClr val="tx2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088" name="AutoShape 40"/>
              <p:cNvSpPr>
                <a:spLocks noChangeArrowheads="1"/>
              </p:cNvSpPr>
              <p:nvPr/>
            </p:nvSpPr>
            <p:spPr bwMode="auto">
              <a:xfrm flipH="1">
                <a:off x="5118" y="4"/>
                <a:ext cx="275" cy="232"/>
              </a:xfrm>
              <a:prstGeom prst="triangle">
                <a:avLst>
                  <a:gd name="adj" fmla="val 49995"/>
                </a:avLst>
              </a:prstGeom>
              <a:solidFill>
                <a:srgbClr val="000000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089" name="AutoShape 41"/>
              <p:cNvSpPr>
                <a:spLocks noChangeArrowheads="1"/>
              </p:cNvSpPr>
              <p:nvPr/>
            </p:nvSpPr>
            <p:spPr bwMode="auto">
              <a:xfrm rot="10800000">
                <a:off x="5252" y="4"/>
                <a:ext cx="276" cy="232"/>
              </a:xfrm>
              <a:prstGeom prst="triangle">
                <a:avLst>
                  <a:gd name="adj" fmla="val 49995"/>
                </a:avLst>
              </a:prstGeom>
              <a:solidFill>
                <a:schemeClr val="accent1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090" name="AutoShape 42"/>
              <p:cNvSpPr>
                <a:spLocks noChangeArrowheads="1"/>
              </p:cNvSpPr>
              <p:nvPr/>
            </p:nvSpPr>
            <p:spPr bwMode="auto">
              <a:xfrm flipH="1">
                <a:off x="5385" y="4"/>
                <a:ext cx="275" cy="232"/>
              </a:xfrm>
              <a:prstGeom prst="triangle">
                <a:avLst>
                  <a:gd name="adj" fmla="val 49995"/>
                </a:avLst>
              </a:prstGeom>
              <a:solidFill>
                <a:schemeClr val="accent2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</p:grpSp>
        <p:grpSp>
          <p:nvGrpSpPr>
            <p:cNvPr id="2125" name="Group 77"/>
            <p:cNvGrpSpPr>
              <a:grpSpLocks/>
            </p:cNvGrpSpPr>
            <p:nvPr/>
          </p:nvGrpSpPr>
          <p:grpSpPr bwMode="auto">
            <a:xfrm>
              <a:off x="5497" y="4"/>
              <a:ext cx="276" cy="4304"/>
              <a:chOff x="5497" y="4"/>
              <a:chExt cx="276" cy="4304"/>
            </a:xfrm>
          </p:grpSpPr>
          <p:sp>
            <p:nvSpPr>
              <p:cNvPr id="2092" name="Rectangle 44"/>
              <p:cNvSpPr>
                <a:spLocks noChangeArrowheads="1"/>
              </p:cNvSpPr>
              <p:nvPr/>
            </p:nvSpPr>
            <p:spPr bwMode="auto">
              <a:xfrm>
                <a:off x="5522" y="4"/>
                <a:ext cx="226" cy="276"/>
              </a:xfrm>
              <a:prstGeom prst="rect">
                <a:avLst/>
              </a:prstGeom>
              <a:solidFill>
                <a:srgbClr val="000000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093" name="AutoShape 45"/>
              <p:cNvSpPr>
                <a:spLocks noChangeArrowheads="1"/>
              </p:cNvSpPr>
              <p:nvPr/>
            </p:nvSpPr>
            <p:spPr bwMode="auto">
              <a:xfrm rot="5400000" flipH="1">
                <a:off x="5522" y="22"/>
                <a:ext cx="226" cy="276"/>
              </a:xfrm>
              <a:prstGeom prst="triangle">
                <a:avLst>
                  <a:gd name="adj" fmla="val 49995"/>
                </a:avLst>
              </a:prstGeom>
              <a:solidFill>
                <a:schemeClr val="bg2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094" name="AutoShape 46"/>
              <p:cNvSpPr>
                <a:spLocks noChangeArrowheads="1"/>
              </p:cNvSpPr>
              <p:nvPr/>
            </p:nvSpPr>
            <p:spPr bwMode="auto">
              <a:xfrm rot="16200000">
                <a:off x="5522" y="158"/>
                <a:ext cx="226" cy="276"/>
              </a:xfrm>
              <a:prstGeom prst="triangle">
                <a:avLst>
                  <a:gd name="adj" fmla="val 49995"/>
                </a:avLst>
              </a:prstGeom>
              <a:solidFill>
                <a:schemeClr val="accent1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095" name="AutoShape 47"/>
              <p:cNvSpPr>
                <a:spLocks noChangeArrowheads="1"/>
              </p:cNvSpPr>
              <p:nvPr/>
            </p:nvSpPr>
            <p:spPr bwMode="auto">
              <a:xfrm rot="5400000" flipH="1">
                <a:off x="5522" y="293"/>
                <a:ext cx="226" cy="274"/>
              </a:xfrm>
              <a:prstGeom prst="triangle">
                <a:avLst>
                  <a:gd name="adj" fmla="val 49995"/>
                </a:avLst>
              </a:prstGeom>
              <a:solidFill>
                <a:srgbClr val="000000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096" name="AutoShape 48"/>
              <p:cNvSpPr>
                <a:spLocks noChangeArrowheads="1"/>
              </p:cNvSpPr>
              <p:nvPr/>
            </p:nvSpPr>
            <p:spPr bwMode="auto">
              <a:xfrm rot="16200000">
                <a:off x="5522" y="434"/>
                <a:ext cx="226" cy="276"/>
              </a:xfrm>
              <a:prstGeom prst="triangle">
                <a:avLst>
                  <a:gd name="adj" fmla="val 49995"/>
                </a:avLst>
              </a:prstGeom>
              <a:solidFill>
                <a:schemeClr val="accent2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097" name="AutoShape 49"/>
              <p:cNvSpPr>
                <a:spLocks noChangeArrowheads="1"/>
              </p:cNvSpPr>
              <p:nvPr/>
            </p:nvSpPr>
            <p:spPr bwMode="auto">
              <a:xfrm rot="5400000" flipH="1">
                <a:off x="5522" y="566"/>
                <a:ext cx="226" cy="276"/>
              </a:xfrm>
              <a:prstGeom prst="triangle">
                <a:avLst>
                  <a:gd name="adj" fmla="val 49995"/>
                </a:avLst>
              </a:prstGeom>
              <a:solidFill>
                <a:schemeClr val="tx2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098" name="AutoShape 50"/>
              <p:cNvSpPr>
                <a:spLocks noChangeArrowheads="1"/>
              </p:cNvSpPr>
              <p:nvPr/>
            </p:nvSpPr>
            <p:spPr bwMode="auto">
              <a:xfrm rot="16200000">
                <a:off x="5522" y="701"/>
                <a:ext cx="226" cy="274"/>
              </a:xfrm>
              <a:prstGeom prst="triangle">
                <a:avLst>
                  <a:gd name="adj" fmla="val 49995"/>
                </a:avLst>
              </a:prstGeom>
              <a:solidFill>
                <a:srgbClr val="000000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099" name="AutoShape 51"/>
              <p:cNvSpPr>
                <a:spLocks noChangeArrowheads="1"/>
              </p:cNvSpPr>
              <p:nvPr/>
            </p:nvSpPr>
            <p:spPr bwMode="auto">
              <a:xfrm rot="5400000" flipH="1">
                <a:off x="5522" y="834"/>
                <a:ext cx="226" cy="276"/>
              </a:xfrm>
              <a:prstGeom prst="triangle">
                <a:avLst>
                  <a:gd name="adj" fmla="val 49995"/>
                </a:avLst>
              </a:prstGeom>
              <a:solidFill>
                <a:schemeClr val="folHlink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00" name="AutoShape 52"/>
              <p:cNvSpPr>
                <a:spLocks noChangeArrowheads="1"/>
              </p:cNvSpPr>
              <p:nvPr/>
            </p:nvSpPr>
            <p:spPr bwMode="auto">
              <a:xfrm rot="16200000">
                <a:off x="5522" y="966"/>
                <a:ext cx="226" cy="276"/>
              </a:xfrm>
              <a:prstGeom prst="triangle">
                <a:avLst>
                  <a:gd name="adj" fmla="val 49995"/>
                </a:avLst>
              </a:prstGeom>
              <a:solidFill>
                <a:schemeClr val="tx1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01" name="AutoShape 53"/>
              <p:cNvSpPr>
                <a:spLocks noChangeArrowheads="1"/>
              </p:cNvSpPr>
              <p:nvPr/>
            </p:nvSpPr>
            <p:spPr bwMode="auto">
              <a:xfrm rot="5400000" flipH="1">
                <a:off x="5522" y="1098"/>
                <a:ext cx="226" cy="276"/>
              </a:xfrm>
              <a:prstGeom prst="triangle">
                <a:avLst>
                  <a:gd name="adj" fmla="val 49995"/>
                </a:avLst>
              </a:prstGeom>
              <a:solidFill>
                <a:schemeClr val="hlink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02" name="AutoShape 54"/>
              <p:cNvSpPr>
                <a:spLocks noChangeArrowheads="1"/>
              </p:cNvSpPr>
              <p:nvPr/>
            </p:nvSpPr>
            <p:spPr bwMode="auto">
              <a:xfrm rot="16200000">
                <a:off x="5522" y="1233"/>
                <a:ext cx="226" cy="276"/>
              </a:xfrm>
              <a:prstGeom prst="triangle">
                <a:avLst>
                  <a:gd name="adj" fmla="val 49995"/>
                </a:avLst>
              </a:prstGeom>
              <a:solidFill>
                <a:schemeClr val="bg2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03" name="AutoShape 55"/>
              <p:cNvSpPr>
                <a:spLocks noChangeArrowheads="1"/>
              </p:cNvSpPr>
              <p:nvPr/>
            </p:nvSpPr>
            <p:spPr bwMode="auto">
              <a:xfrm rot="5400000" flipH="1">
                <a:off x="5522" y="1365"/>
                <a:ext cx="226" cy="276"/>
              </a:xfrm>
              <a:prstGeom prst="triangle">
                <a:avLst>
                  <a:gd name="adj" fmla="val 49995"/>
                </a:avLst>
              </a:prstGeom>
              <a:solidFill>
                <a:srgbClr val="000000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04" name="AutoShape 56"/>
              <p:cNvSpPr>
                <a:spLocks noChangeArrowheads="1"/>
              </p:cNvSpPr>
              <p:nvPr/>
            </p:nvSpPr>
            <p:spPr bwMode="auto">
              <a:xfrm rot="16200000">
                <a:off x="5522" y="1498"/>
                <a:ext cx="226" cy="276"/>
              </a:xfrm>
              <a:prstGeom prst="triangle">
                <a:avLst>
                  <a:gd name="adj" fmla="val 49995"/>
                </a:avLst>
              </a:prstGeom>
              <a:solidFill>
                <a:schemeClr val="accent1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05" name="AutoShape 57"/>
              <p:cNvSpPr>
                <a:spLocks noChangeArrowheads="1"/>
              </p:cNvSpPr>
              <p:nvPr/>
            </p:nvSpPr>
            <p:spPr bwMode="auto">
              <a:xfrm rot="5400000" flipH="1">
                <a:off x="5522" y="1632"/>
                <a:ext cx="226" cy="274"/>
              </a:xfrm>
              <a:prstGeom prst="triangle">
                <a:avLst>
                  <a:gd name="adj" fmla="val 49995"/>
                </a:avLst>
              </a:prstGeom>
              <a:solidFill>
                <a:schemeClr val="accent2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06" name="AutoShape 58"/>
              <p:cNvSpPr>
                <a:spLocks noChangeArrowheads="1"/>
              </p:cNvSpPr>
              <p:nvPr/>
            </p:nvSpPr>
            <p:spPr bwMode="auto">
              <a:xfrm rot="16200000">
                <a:off x="5522" y="1765"/>
                <a:ext cx="226" cy="276"/>
              </a:xfrm>
              <a:prstGeom prst="triangle">
                <a:avLst>
                  <a:gd name="adj" fmla="val 49995"/>
                </a:avLst>
              </a:prstGeom>
              <a:solidFill>
                <a:schemeClr val="tx2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07" name="AutoShape 59"/>
              <p:cNvSpPr>
                <a:spLocks noChangeArrowheads="1"/>
              </p:cNvSpPr>
              <p:nvPr/>
            </p:nvSpPr>
            <p:spPr bwMode="auto">
              <a:xfrm rot="5400000" flipH="1">
                <a:off x="5522" y="1898"/>
                <a:ext cx="226" cy="276"/>
              </a:xfrm>
              <a:prstGeom prst="triangle">
                <a:avLst>
                  <a:gd name="adj" fmla="val 49995"/>
                </a:avLst>
              </a:prstGeom>
              <a:solidFill>
                <a:schemeClr val="folHlink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08" name="AutoShape 60"/>
              <p:cNvSpPr>
                <a:spLocks noChangeArrowheads="1"/>
              </p:cNvSpPr>
              <p:nvPr/>
            </p:nvSpPr>
            <p:spPr bwMode="auto">
              <a:xfrm rot="16200000">
                <a:off x="5522" y="2032"/>
                <a:ext cx="226" cy="274"/>
              </a:xfrm>
              <a:prstGeom prst="triangle">
                <a:avLst>
                  <a:gd name="adj" fmla="val 49995"/>
                </a:avLst>
              </a:prstGeom>
              <a:solidFill>
                <a:srgbClr val="000000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09" name="AutoShape 61"/>
              <p:cNvSpPr>
                <a:spLocks noChangeArrowheads="1"/>
              </p:cNvSpPr>
              <p:nvPr/>
            </p:nvSpPr>
            <p:spPr bwMode="auto">
              <a:xfrm rot="5400000" flipH="1">
                <a:off x="5522" y="2164"/>
                <a:ext cx="226" cy="276"/>
              </a:xfrm>
              <a:prstGeom prst="triangle">
                <a:avLst>
                  <a:gd name="adj" fmla="val 49995"/>
                </a:avLst>
              </a:prstGeom>
              <a:solidFill>
                <a:schemeClr val="hlink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10" name="AutoShape 62"/>
              <p:cNvSpPr>
                <a:spLocks noChangeArrowheads="1"/>
              </p:cNvSpPr>
              <p:nvPr/>
            </p:nvSpPr>
            <p:spPr bwMode="auto">
              <a:xfrm rot="16200000">
                <a:off x="5522" y="2297"/>
                <a:ext cx="226" cy="276"/>
              </a:xfrm>
              <a:prstGeom prst="triangle">
                <a:avLst>
                  <a:gd name="adj" fmla="val 49995"/>
                </a:avLst>
              </a:prstGeom>
              <a:solidFill>
                <a:schemeClr val="bg2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11" name="AutoShape 63"/>
              <p:cNvSpPr>
                <a:spLocks noChangeArrowheads="1"/>
              </p:cNvSpPr>
              <p:nvPr/>
            </p:nvSpPr>
            <p:spPr bwMode="auto">
              <a:xfrm rot="5400000" flipH="1">
                <a:off x="5522" y="2431"/>
                <a:ext cx="226" cy="274"/>
              </a:xfrm>
              <a:prstGeom prst="triangle">
                <a:avLst>
                  <a:gd name="adj" fmla="val 49995"/>
                </a:avLst>
              </a:prstGeom>
              <a:solidFill>
                <a:srgbClr val="000000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12" name="AutoShape 64"/>
              <p:cNvSpPr>
                <a:spLocks noChangeArrowheads="1"/>
              </p:cNvSpPr>
              <p:nvPr/>
            </p:nvSpPr>
            <p:spPr bwMode="auto">
              <a:xfrm rot="16200000">
                <a:off x="5522" y="2564"/>
                <a:ext cx="226" cy="276"/>
              </a:xfrm>
              <a:prstGeom prst="triangle">
                <a:avLst>
                  <a:gd name="adj" fmla="val 49995"/>
                </a:avLst>
              </a:prstGeom>
              <a:solidFill>
                <a:schemeClr val="accent1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13" name="AutoShape 65"/>
              <p:cNvSpPr>
                <a:spLocks noChangeArrowheads="1"/>
              </p:cNvSpPr>
              <p:nvPr/>
            </p:nvSpPr>
            <p:spPr bwMode="auto">
              <a:xfrm rot="5400000" flipH="1">
                <a:off x="5522" y="2697"/>
                <a:ext cx="226" cy="276"/>
              </a:xfrm>
              <a:prstGeom prst="triangle">
                <a:avLst>
                  <a:gd name="adj" fmla="val 49995"/>
                </a:avLst>
              </a:prstGeom>
              <a:solidFill>
                <a:schemeClr val="accent2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14" name="AutoShape 66"/>
              <p:cNvSpPr>
                <a:spLocks noChangeArrowheads="1"/>
              </p:cNvSpPr>
              <p:nvPr/>
            </p:nvSpPr>
            <p:spPr bwMode="auto">
              <a:xfrm rot="16200000">
                <a:off x="5522" y="2829"/>
                <a:ext cx="226" cy="276"/>
              </a:xfrm>
              <a:prstGeom prst="triangle">
                <a:avLst>
                  <a:gd name="adj" fmla="val 49995"/>
                </a:avLst>
              </a:prstGeom>
              <a:solidFill>
                <a:srgbClr val="000000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15" name="AutoShape 67"/>
              <p:cNvSpPr>
                <a:spLocks noChangeArrowheads="1"/>
              </p:cNvSpPr>
              <p:nvPr/>
            </p:nvSpPr>
            <p:spPr bwMode="auto">
              <a:xfrm rot="5400000" flipH="1">
                <a:off x="5522" y="2963"/>
                <a:ext cx="226" cy="276"/>
              </a:xfrm>
              <a:prstGeom prst="triangle">
                <a:avLst>
                  <a:gd name="adj" fmla="val 49995"/>
                </a:avLst>
              </a:prstGeom>
              <a:solidFill>
                <a:schemeClr val="tx2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16" name="AutoShape 68"/>
              <p:cNvSpPr>
                <a:spLocks noChangeArrowheads="1"/>
              </p:cNvSpPr>
              <p:nvPr/>
            </p:nvSpPr>
            <p:spPr bwMode="auto">
              <a:xfrm rot="16200000">
                <a:off x="5522" y="3096"/>
                <a:ext cx="226" cy="276"/>
              </a:xfrm>
              <a:prstGeom prst="triangle">
                <a:avLst>
                  <a:gd name="adj" fmla="val 49995"/>
                </a:avLst>
              </a:prstGeom>
              <a:solidFill>
                <a:schemeClr val="folHlink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17" name="AutoShape 69"/>
              <p:cNvSpPr>
                <a:spLocks noChangeArrowheads="1"/>
              </p:cNvSpPr>
              <p:nvPr/>
            </p:nvSpPr>
            <p:spPr bwMode="auto">
              <a:xfrm rot="5400000" flipH="1">
                <a:off x="5522" y="3228"/>
                <a:ext cx="226" cy="276"/>
              </a:xfrm>
              <a:prstGeom prst="triangle">
                <a:avLst>
                  <a:gd name="adj" fmla="val 49995"/>
                </a:avLst>
              </a:prstGeom>
              <a:solidFill>
                <a:schemeClr val="tx1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18" name="AutoShape 70"/>
              <p:cNvSpPr>
                <a:spLocks noChangeArrowheads="1"/>
              </p:cNvSpPr>
              <p:nvPr/>
            </p:nvSpPr>
            <p:spPr bwMode="auto">
              <a:xfrm rot="16200000">
                <a:off x="5522" y="3363"/>
                <a:ext cx="226" cy="274"/>
              </a:xfrm>
              <a:prstGeom prst="triangle">
                <a:avLst>
                  <a:gd name="adj" fmla="val 49995"/>
                </a:avLst>
              </a:prstGeom>
              <a:solidFill>
                <a:schemeClr val="hlink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19" name="Rectangle 71"/>
              <p:cNvSpPr>
                <a:spLocks noChangeArrowheads="1"/>
              </p:cNvSpPr>
              <p:nvPr/>
            </p:nvSpPr>
            <p:spPr bwMode="auto">
              <a:xfrm>
                <a:off x="5522" y="4032"/>
                <a:ext cx="226" cy="276"/>
              </a:xfrm>
              <a:prstGeom prst="rect">
                <a:avLst/>
              </a:prstGeom>
              <a:solidFill>
                <a:srgbClr val="000000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20" name="AutoShape 72"/>
              <p:cNvSpPr>
                <a:spLocks noChangeArrowheads="1"/>
              </p:cNvSpPr>
              <p:nvPr/>
            </p:nvSpPr>
            <p:spPr bwMode="auto">
              <a:xfrm rot="5400000" flipH="1">
                <a:off x="5522" y="3496"/>
                <a:ext cx="226" cy="276"/>
              </a:xfrm>
              <a:prstGeom prst="triangle">
                <a:avLst>
                  <a:gd name="adj" fmla="val 49995"/>
                </a:avLst>
              </a:prstGeom>
              <a:solidFill>
                <a:srgbClr val="000000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21" name="AutoShape 73"/>
              <p:cNvSpPr>
                <a:spLocks noChangeArrowheads="1"/>
              </p:cNvSpPr>
              <p:nvPr/>
            </p:nvSpPr>
            <p:spPr bwMode="auto">
              <a:xfrm rot="16200000">
                <a:off x="5522" y="3628"/>
                <a:ext cx="226" cy="276"/>
              </a:xfrm>
              <a:prstGeom prst="triangle">
                <a:avLst>
                  <a:gd name="adj" fmla="val 49995"/>
                </a:avLst>
              </a:prstGeom>
              <a:solidFill>
                <a:schemeClr val="accent2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22" name="AutoShape 74"/>
              <p:cNvSpPr>
                <a:spLocks noChangeArrowheads="1"/>
              </p:cNvSpPr>
              <p:nvPr/>
            </p:nvSpPr>
            <p:spPr bwMode="auto">
              <a:xfrm rot="5400000" flipH="1">
                <a:off x="5522" y="3765"/>
                <a:ext cx="226" cy="274"/>
              </a:xfrm>
              <a:prstGeom prst="triangle">
                <a:avLst>
                  <a:gd name="adj" fmla="val 49995"/>
                </a:avLst>
              </a:prstGeom>
              <a:solidFill>
                <a:schemeClr val="accent1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23" name="AutoShape 75"/>
              <p:cNvSpPr>
                <a:spLocks noChangeArrowheads="1"/>
              </p:cNvSpPr>
              <p:nvPr/>
            </p:nvSpPr>
            <p:spPr bwMode="auto">
              <a:xfrm rot="16200000">
                <a:off x="5522" y="3897"/>
                <a:ext cx="226" cy="276"/>
              </a:xfrm>
              <a:prstGeom prst="triangle">
                <a:avLst>
                  <a:gd name="adj" fmla="val 49995"/>
                </a:avLst>
              </a:prstGeom>
              <a:solidFill>
                <a:schemeClr val="tx2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24" name="AutoShape 76"/>
              <p:cNvSpPr>
                <a:spLocks noChangeArrowheads="1"/>
              </p:cNvSpPr>
              <p:nvPr/>
            </p:nvSpPr>
            <p:spPr bwMode="auto">
              <a:xfrm rot="5400000" flipH="1">
                <a:off x="5522" y="4032"/>
                <a:ext cx="226" cy="276"/>
              </a:xfrm>
              <a:prstGeom prst="triangle">
                <a:avLst>
                  <a:gd name="adj" fmla="val 49995"/>
                </a:avLst>
              </a:prstGeom>
              <a:solidFill>
                <a:schemeClr val="accent2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</p:grpSp>
        <p:grpSp>
          <p:nvGrpSpPr>
            <p:cNvPr id="2167" name="Group 119"/>
            <p:cNvGrpSpPr>
              <a:grpSpLocks/>
            </p:cNvGrpSpPr>
            <p:nvPr/>
          </p:nvGrpSpPr>
          <p:grpSpPr bwMode="auto">
            <a:xfrm>
              <a:off x="23" y="4083"/>
              <a:ext cx="5504" cy="226"/>
              <a:chOff x="23" y="4083"/>
              <a:chExt cx="5504" cy="226"/>
            </a:xfrm>
          </p:grpSpPr>
          <p:sp>
            <p:nvSpPr>
              <p:cNvPr id="2126" name="AutoShape 78"/>
              <p:cNvSpPr>
                <a:spLocks noChangeArrowheads="1"/>
              </p:cNvSpPr>
              <p:nvPr/>
            </p:nvSpPr>
            <p:spPr bwMode="auto">
              <a:xfrm rot="10800000">
                <a:off x="5383" y="4084"/>
                <a:ext cx="137" cy="224"/>
              </a:xfrm>
              <a:prstGeom prst="rtTriangle">
                <a:avLst/>
              </a:prstGeom>
              <a:solidFill>
                <a:schemeClr val="folHlink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27" name="AutoShape 79"/>
              <p:cNvSpPr>
                <a:spLocks noChangeArrowheads="1"/>
              </p:cNvSpPr>
              <p:nvPr/>
            </p:nvSpPr>
            <p:spPr bwMode="auto">
              <a:xfrm flipH="1">
                <a:off x="5249" y="4084"/>
                <a:ext cx="278" cy="225"/>
              </a:xfrm>
              <a:prstGeom prst="triangle">
                <a:avLst>
                  <a:gd name="adj" fmla="val 49995"/>
                </a:avLst>
              </a:prstGeom>
              <a:solidFill>
                <a:schemeClr val="accent1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28" name="AutoShape 80"/>
              <p:cNvSpPr>
                <a:spLocks noChangeArrowheads="1"/>
              </p:cNvSpPr>
              <p:nvPr/>
            </p:nvSpPr>
            <p:spPr bwMode="auto">
              <a:xfrm rot="10800000">
                <a:off x="5116" y="4083"/>
                <a:ext cx="276" cy="225"/>
              </a:xfrm>
              <a:prstGeom prst="triangle">
                <a:avLst>
                  <a:gd name="adj" fmla="val 49995"/>
                </a:avLst>
              </a:prstGeom>
              <a:solidFill>
                <a:schemeClr val="accent2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29" name="AutoShape 81"/>
              <p:cNvSpPr>
                <a:spLocks noChangeArrowheads="1"/>
              </p:cNvSpPr>
              <p:nvPr/>
            </p:nvSpPr>
            <p:spPr bwMode="auto">
              <a:xfrm flipH="1">
                <a:off x="4985" y="4084"/>
                <a:ext cx="276" cy="225"/>
              </a:xfrm>
              <a:prstGeom prst="triangle">
                <a:avLst>
                  <a:gd name="adj" fmla="val 49995"/>
                </a:avLst>
              </a:prstGeom>
              <a:solidFill>
                <a:srgbClr val="000000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30" name="AutoShape 82"/>
              <p:cNvSpPr>
                <a:spLocks noChangeArrowheads="1"/>
              </p:cNvSpPr>
              <p:nvPr/>
            </p:nvSpPr>
            <p:spPr bwMode="auto">
              <a:xfrm rot="10800000">
                <a:off x="4850" y="4083"/>
                <a:ext cx="278" cy="225"/>
              </a:xfrm>
              <a:prstGeom prst="triangle">
                <a:avLst>
                  <a:gd name="adj" fmla="val 49995"/>
                </a:avLst>
              </a:prstGeom>
              <a:solidFill>
                <a:schemeClr val="tx2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31" name="AutoShape 83"/>
              <p:cNvSpPr>
                <a:spLocks noChangeArrowheads="1"/>
              </p:cNvSpPr>
              <p:nvPr/>
            </p:nvSpPr>
            <p:spPr bwMode="auto">
              <a:xfrm flipH="1">
                <a:off x="4709" y="4084"/>
                <a:ext cx="277" cy="225"/>
              </a:xfrm>
              <a:prstGeom prst="triangle">
                <a:avLst>
                  <a:gd name="adj" fmla="val 49995"/>
                </a:avLst>
              </a:prstGeom>
              <a:solidFill>
                <a:schemeClr val="folHlink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32" name="AutoShape 84"/>
              <p:cNvSpPr>
                <a:spLocks noChangeArrowheads="1"/>
              </p:cNvSpPr>
              <p:nvPr/>
            </p:nvSpPr>
            <p:spPr bwMode="auto">
              <a:xfrm rot="10800000" flipH="1">
                <a:off x="4570" y="4083"/>
                <a:ext cx="273" cy="225"/>
              </a:xfrm>
              <a:prstGeom prst="triangle">
                <a:avLst>
                  <a:gd name="adj" fmla="val 49995"/>
                </a:avLst>
              </a:prstGeom>
              <a:solidFill>
                <a:schemeClr val="accent1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33" name="AutoShape 85"/>
              <p:cNvSpPr>
                <a:spLocks noChangeArrowheads="1"/>
              </p:cNvSpPr>
              <p:nvPr/>
            </p:nvSpPr>
            <p:spPr bwMode="auto">
              <a:xfrm>
                <a:off x="4437" y="4084"/>
                <a:ext cx="277" cy="225"/>
              </a:xfrm>
              <a:prstGeom prst="triangle">
                <a:avLst>
                  <a:gd name="adj" fmla="val 49995"/>
                </a:avLst>
              </a:prstGeom>
              <a:solidFill>
                <a:schemeClr val="tx2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34" name="AutoShape 86"/>
              <p:cNvSpPr>
                <a:spLocks noChangeArrowheads="1"/>
              </p:cNvSpPr>
              <p:nvPr/>
            </p:nvSpPr>
            <p:spPr bwMode="auto">
              <a:xfrm rot="10800000" flipH="1">
                <a:off x="4302" y="4083"/>
                <a:ext cx="277" cy="225"/>
              </a:xfrm>
              <a:prstGeom prst="triangle">
                <a:avLst>
                  <a:gd name="adj" fmla="val 49995"/>
                </a:avLst>
              </a:prstGeom>
              <a:solidFill>
                <a:schemeClr val="folHlink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35" name="AutoShape 87"/>
              <p:cNvSpPr>
                <a:spLocks noChangeArrowheads="1"/>
              </p:cNvSpPr>
              <p:nvPr/>
            </p:nvSpPr>
            <p:spPr bwMode="auto">
              <a:xfrm>
                <a:off x="4169" y="4084"/>
                <a:ext cx="275" cy="225"/>
              </a:xfrm>
              <a:prstGeom prst="triangle">
                <a:avLst>
                  <a:gd name="adj" fmla="val 49995"/>
                </a:avLst>
              </a:prstGeom>
              <a:solidFill>
                <a:schemeClr val="hlink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36" name="AutoShape 88"/>
              <p:cNvSpPr>
                <a:spLocks noChangeArrowheads="1"/>
              </p:cNvSpPr>
              <p:nvPr/>
            </p:nvSpPr>
            <p:spPr bwMode="auto">
              <a:xfrm rot="10800000" flipH="1">
                <a:off x="4037" y="4083"/>
                <a:ext cx="276" cy="225"/>
              </a:xfrm>
              <a:prstGeom prst="triangle">
                <a:avLst>
                  <a:gd name="adj" fmla="val 49995"/>
                </a:avLst>
              </a:prstGeom>
              <a:solidFill>
                <a:srgbClr val="000000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37" name="AutoShape 89"/>
              <p:cNvSpPr>
                <a:spLocks noChangeArrowheads="1"/>
              </p:cNvSpPr>
              <p:nvPr/>
            </p:nvSpPr>
            <p:spPr bwMode="auto">
              <a:xfrm>
                <a:off x="3903" y="4084"/>
                <a:ext cx="276" cy="225"/>
              </a:xfrm>
              <a:prstGeom prst="triangle">
                <a:avLst>
                  <a:gd name="adj" fmla="val 49995"/>
                </a:avLst>
              </a:prstGeom>
              <a:solidFill>
                <a:schemeClr val="bg2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38" name="AutoShape 90"/>
              <p:cNvSpPr>
                <a:spLocks noChangeArrowheads="1"/>
              </p:cNvSpPr>
              <p:nvPr/>
            </p:nvSpPr>
            <p:spPr bwMode="auto">
              <a:xfrm rot="10800000" flipH="1">
                <a:off x="3771" y="4083"/>
                <a:ext cx="275" cy="225"/>
              </a:xfrm>
              <a:prstGeom prst="triangle">
                <a:avLst>
                  <a:gd name="adj" fmla="val 49995"/>
                </a:avLst>
              </a:prstGeom>
              <a:solidFill>
                <a:schemeClr val="accent1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39" name="AutoShape 91"/>
              <p:cNvSpPr>
                <a:spLocks noChangeArrowheads="1"/>
              </p:cNvSpPr>
              <p:nvPr/>
            </p:nvSpPr>
            <p:spPr bwMode="auto">
              <a:xfrm>
                <a:off x="3637" y="4084"/>
                <a:ext cx="276" cy="225"/>
              </a:xfrm>
              <a:prstGeom prst="triangle">
                <a:avLst>
                  <a:gd name="adj" fmla="val 49995"/>
                </a:avLst>
              </a:prstGeom>
              <a:solidFill>
                <a:srgbClr val="000000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40" name="AutoShape 92"/>
              <p:cNvSpPr>
                <a:spLocks noChangeArrowheads="1"/>
              </p:cNvSpPr>
              <p:nvPr/>
            </p:nvSpPr>
            <p:spPr bwMode="auto">
              <a:xfrm rot="10800000" flipH="1">
                <a:off x="3505" y="4083"/>
                <a:ext cx="275" cy="225"/>
              </a:xfrm>
              <a:prstGeom prst="triangle">
                <a:avLst>
                  <a:gd name="adj" fmla="val 49995"/>
                </a:avLst>
              </a:prstGeom>
              <a:solidFill>
                <a:schemeClr val="accent2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41" name="AutoShape 93"/>
              <p:cNvSpPr>
                <a:spLocks noChangeArrowheads="1"/>
              </p:cNvSpPr>
              <p:nvPr/>
            </p:nvSpPr>
            <p:spPr bwMode="auto">
              <a:xfrm>
                <a:off x="3373" y="4084"/>
                <a:ext cx="276" cy="225"/>
              </a:xfrm>
              <a:prstGeom prst="triangle">
                <a:avLst>
                  <a:gd name="adj" fmla="val 49995"/>
                </a:avLst>
              </a:prstGeom>
              <a:solidFill>
                <a:schemeClr val="tx2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42" name="AutoShape 94"/>
              <p:cNvSpPr>
                <a:spLocks noChangeArrowheads="1"/>
              </p:cNvSpPr>
              <p:nvPr/>
            </p:nvSpPr>
            <p:spPr bwMode="auto">
              <a:xfrm rot="10800000" flipH="1">
                <a:off x="3238" y="4083"/>
                <a:ext cx="276" cy="225"/>
              </a:xfrm>
              <a:prstGeom prst="triangle">
                <a:avLst>
                  <a:gd name="adj" fmla="val 49995"/>
                </a:avLst>
              </a:prstGeom>
              <a:solidFill>
                <a:schemeClr val="tx1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43" name="AutoShape 95"/>
              <p:cNvSpPr>
                <a:spLocks noChangeArrowheads="1"/>
              </p:cNvSpPr>
              <p:nvPr/>
            </p:nvSpPr>
            <p:spPr bwMode="auto">
              <a:xfrm>
                <a:off x="3106" y="4084"/>
                <a:ext cx="275" cy="225"/>
              </a:xfrm>
              <a:prstGeom prst="triangle">
                <a:avLst>
                  <a:gd name="adj" fmla="val 49995"/>
                </a:avLst>
              </a:prstGeom>
              <a:solidFill>
                <a:schemeClr val="folHlink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44" name="AutoShape 96"/>
              <p:cNvSpPr>
                <a:spLocks noChangeArrowheads="1"/>
              </p:cNvSpPr>
              <p:nvPr/>
            </p:nvSpPr>
            <p:spPr bwMode="auto">
              <a:xfrm rot="10800000" flipH="1">
                <a:off x="2972" y="4083"/>
                <a:ext cx="277" cy="225"/>
              </a:xfrm>
              <a:prstGeom prst="triangle">
                <a:avLst>
                  <a:gd name="adj" fmla="val 49995"/>
                </a:avLst>
              </a:prstGeom>
              <a:solidFill>
                <a:srgbClr val="000000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45" name="AutoShape 97"/>
              <p:cNvSpPr>
                <a:spLocks noChangeArrowheads="1"/>
              </p:cNvSpPr>
              <p:nvPr/>
            </p:nvSpPr>
            <p:spPr bwMode="auto">
              <a:xfrm>
                <a:off x="2842" y="4084"/>
                <a:ext cx="273" cy="225"/>
              </a:xfrm>
              <a:prstGeom prst="triangle">
                <a:avLst>
                  <a:gd name="adj" fmla="val 49995"/>
                </a:avLst>
              </a:prstGeom>
              <a:solidFill>
                <a:schemeClr val="hlink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46" name="AutoShape 98"/>
              <p:cNvSpPr>
                <a:spLocks noChangeArrowheads="1"/>
              </p:cNvSpPr>
              <p:nvPr/>
            </p:nvSpPr>
            <p:spPr bwMode="auto">
              <a:xfrm rot="10800000" flipH="1">
                <a:off x="2707" y="4083"/>
                <a:ext cx="276" cy="225"/>
              </a:xfrm>
              <a:prstGeom prst="triangle">
                <a:avLst>
                  <a:gd name="adj" fmla="val 49995"/>
                </a:avLst>
              </a:prstGeom>
              <a:solidFill>
                <a:schemeClr val="bg2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47" name="AutoShape 99"/>
              <p:cNvSpPr>
                <a:spLocks noChangeArrowheads="1"/>
              </p:cNvSpPr>
              <p:nvPr/>
            </p:nvSpPr>
            <p:spPr bwMode="auto">
              <a:xfrm>
                <a:off x="2574" y="4084"/>
                <a:ext cx="277" cy="225"/>
              </a:xfrm>
              <a:prstGeom prst="triangle">
                <a:avLst>
                  <a:gd name="adj" fmla="val 49995"/>
                </a:avLst>
              </a:prstGeom>
              <a:solidFill>
                <a:srgbClr val="000000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48" name="AutoShape 100"/>
              <p:cNvSpPr>
                <a:spLocks noChangeArrowheads="1"/>
              </p:cNvSpPr>
              <p:nvPr/>
            </p:nvSpPr>
            <p:spPr bwMode="auto">
              <a:xfrm rot="10800000" flipH="1">
                <a:off x="2441" y="4083"/>
                <a:ext cx="273" cy="225"/>
              </a:xfrm>
              <a:prstGeom prst="triangle">
                <a:avLst>
                  <a:gd name="adj" fmla="val 49995"/>
                </a:avLst>
              </a:prstGeom>
              <a:solidFill>
                <a:schemeClr val="accent1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49" name="AutoShape 101"/>
              <p:cNvSpPr>
                <a:spLocks noChangeArrowheads="1"/>
              </p:cNvSpPr>
              <p:nvPr/>
            </p:nvSpPr>
            <p:spPr bwMode="auto">
              <a:xfrm>
                <a:off x="2308" y="4084"/>
                <a:ext cx="276" cy="225"/>
              </a:xfrm>
              <a:prstGeom prst="triangle">
                <a:avLst>
                  <a:gd name="adj" fmla="val 49995"/>
                </a:avLst>
              </a:prstGeom>
              <a:solidFill>
                <a:schemeClr val="accent2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50" name="AutoShape 102"/>
              <p:cNvSpPr>
                <a:spLocks noChangeArrowheads="1"/>
              </p:cNvSpPr>
              <p:nvPr/>
            </p:nvSpPr>
            <p:spPr bwMode="auto">
              <a:xfrm rot="10800000" flipH="1">
                <a:off x="2173" y="4083"/>
                <a:ext cx="277" cy="225"/>
              </a:xfrm>
              <a:prstGeom prst="triangle">
                <a:avLst>
                  <a:gd name="adj" fmla="val 49995"/>
                </a:avLst>
              </a:prstGeom>
              <a:solidFill>
                <a:schemeClr val="tx2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51" name="AutoShape 103"/>
              <p:cNvSpPr>
                <a:spLocks noChangeArrowheads="1"/>
              </p:cNvSpPr>
              <p:nvPr/>
            </p:nvSpPr>
            <p:spPr bwMode="auto">
              <a:xfrm>
                <a:off x="2042" y="4084"/>
                <a:ext cx="273" cy="225"/>
              </a:xfrm>
              <a:prstGeom prst="triangle">
                <a:avLst>
                  <a:gd name="adj" fmla="val 49995"/>
                </a:avLst>
              </a:prstGeom>
              <a:solidFill>
                <a:schemeClr val="folHlink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52" name="AutoShape 104"/>
              <p:cNvSpPr>
                <a:spLocks noChangeArrowheads="1"/>
              </p:cNvSpPr>
              <p:nvPr/>
            </p:nvSpPr>
            <p:spPr bwMode="auto">
              <a:xfrm rot="10800000" flipH="1">
                <a:off x="1908" y="4083"/>
                <a:ext cx="276" cy="225"/>
              </a:xfrm>
              <a:prstGeom prst="triangle">
                <a:avLst>
                  <a:gd name="adj" fmla="val 49995"/>
                </a:avLst>
              </a:prstGeom>
              <a:solidFill>
                <a:srgbClr val="000000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53" name="AutoShape 105"/>
              <p:cNvSpPr>
                <a:spLocks noChangeArrowheads="1"/>
              </p:cNvSpPr>
              <p:nvPr/>
            </p:nvSpPr>
            <p:spPr bwMode="auto">
              <a:xfrm>
                <a:off x="1776" y="4084"/>
                <a:ext cx="276" cy="225"/>
              </a:xfrm>
              <a:prstGeom prst="triangle">
                <a:avLst>
                  <a:gd name="adj" fmla="val 49995"/>
                </a:avLst>
              </a:prstGeom>
              <a:solidFill>
                <a:schemeClr val="hlink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54" name="AutoShape 106"/>
              <p:cNvSpPr>
                <a:spLocks noChangeArrowheads="1"/>
              </p:cNvSpPr>
              <p:nvPr/>
            </p:nvSpPr>
            <p:spPr bwMode="auto">
              <a:xfrm rot="10800000" flipH="1">
                <a:off x="1643" y="4083"/>
                <a:ext cx="274" cy="225"/>
              </a:xfrm>
              <a:prstGeom prst="triangle">
                <a:avLst>
                  <a:gd name="adj" fmla="val 49995"/>
                </a:avLst>
              </a:prstGeom>
              <a:solidFill>
                <a:schemeClr val="bg2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55" name="AutoShape 107"/>
              <p:cNvSpPr>
                <a:spLocks noChangeArrowheads="1"/>
              </p:cNvSpPr>
              <p:nvPr/>
            </p:nvSpPr>
            <p:spPr bwMode="auto">
              <a:xfrm>
                <a:off x="1509" y="4084"/>
                <a:ext cx="276" cy="225"/>
              </a:xfrm>
              <a:prstGeom prst="triangle">
                <a:avLst>
                  <a:gd name="adj" fmla="val 49995"/>
                </a:avLst>
              </a:prstGeom>
              <a:solidFill>
                <a:srgbClr val="000000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56" name="AutoShape 108"/>
              <p:cNvSpPr>
                <a:spLocks noChangeArrowheads="1"/>
              </p:cNvSpPr>
              <p:nvPr/>
            </p:nvSpPr>
            <p:spPr bwMode="auto">
              <a:xfrm rot="10800000" flipH="1">
                <a:off x="1376" y="4083"/>
                <a:ext cx="275" cy="225"/>
              </a:xfrm>
              <a:prstGeom prst="triangle">
                <a:avLst>
                  <a:gd name="adj" fmla="val 49995"/>
                </a:avLst>
              </a:prstGeom>
              <a:solidFill>
                <a:schemeClr val="accent1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57" name="AutoShape 109"/>
              <p:cNvSpPr>
                <a:spLocks noChangeArrowheads="1"/>
              </p:cNvSpPr>
              <p:nvPr/>
            </p:nvSpPr>
            <p:spPr bwMode="auto">
              <a:xfrm>
                <a:off x="1243" y="4084"/>
                <a:ext cx="275" cy="225"/>
              </a:xfrm>
              <a:prstGeom prst="triangle">
                <a:avLst>
                  <a:gd name="adj" fmla="val 49995"/>
                </a:avLst>
              </a:prstGeom>
              <a:solidFill>
                <a:schemeClr val="accent2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58" name="AutoShape 110"/>
              <p:cNvSpPr>
                <a:spLocks noChangeArrowheads="1"/>
              </p:cNvSpPr>
              <p:nvPr/>
            </p:nvSpPr>
            <p:spPr bwMode="auto">
              <a:xfrm rot="10800000" flipH="1">
                <a:off x="1109" y="4083"/>
                <a:ext cx="275" cy="225"/>
              </a:xfrm>
              <a:prstGeom prst="triangle">
                <a:avLst>
                  <a:gd name="adj" fmla="val 49995"/>
                </a:avLst>
              </a:prstGeom>
              <a:solidFill>
                <a:srgbClr val="000000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59" name="AutoShape 111"/>
              <p:cNvSpPr>
                <a:spLocks noChangeArrowheads="1"/>
              </p:cNvSpPr>
              <p:nvPr/>
            </p:nvSpPr>
            <p:spPr bwMode="auto">
              <a:xfrm>
                <a:off x="978" y="4084"/>
                <a:ext cx="276" cy="225"/>
              </a:xfrm>
              <a:prstGeom prst="triangle">
                <a:avLst>
                  <a:gd name="adj" fmla="val 49995"/>
                </a:avLst>
              </a:prstGeom>
              <a:solidFill>
                <a:schemeClr val="tx2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60" name="AutoShape 112"/>
              <p:cNvSpPr>
                <a:spLocks noChangeArrowheads="1"/>
              </p:cNvSpPr>
              <p:nvPr/>
            </p:nvSpPr>
            <p:spPr bwMode="auto">
              <a:xfrm rot="10800000" flipH="1">
                <a:off x="843" y="4083"/>
                <a:ext cx="277" cy="225"/>
              </a:xfrm>
              <a:prstGeom prst="triangle">
                <a:avLst>
                  <a:gd name="adj" fmla="val 49995"/>
                </a:avLst>
              </a:prstGeom>
              <a:solidFill>
                <a:schemeClr val="folHlink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61" name="AutoShape 113"/>
              <p:cNvSpPr>
                <a:spLocks noChangeArrowheads="1"/>
              </p:cNvSpPr>
              <p:nvPr/>
            </p:nvSpPr>
            <p:spPr bwMode="auto">
              <a:xfrm>
                <a:off x="711" y="4084"/>
                <a:ext cx="275" cy="225"/>
              </a:xfrm>
              <a:prstGeom prst="triangle">
                <a:avLst>
                  <a:gd name="adj" fmla="val 49995"/>
                </a:avLst>
              </a:prstGeom>
              <a:solidFill>
                <a:schemeClr val="tx1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62" name="AutoShape 114"/>
              <p:cNvSpPr>
                <a:spLocks noChangeArrowheads="1"/>
              </p:cNvSpPr>
              <p:nvPr/>
            </p:nvSpPr>
            <p:spPr bwMode="auto">
              <a:xfrm rot="10800000" flipH="1">
                <a:off x="578" y="4083"/>
                <a:ext cx="276" cy="225"/>
              </a:xfrm>
              <a:prstGeom prst="triangle">
                <a:avLst>
                  <a:gd name="adj" fmla="val 49995"/>
                </a:avLst>
              </a:prstGeom>
              <a:solidFill>
                <a:schemeClr val="hlink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63" name="AutoShape 115"/>
              <p:cNvSpPr>
                <a:spLocks noChangeArrowheads="1"/>
              </p:cNvSpPr>
              <p:nvPr/>
            </p:nvSpPr>
            <p:spPr bwMode="auto">
              <a:xfrm>
                <a:off x="444" y="4084"/>
                <a:ext cx="277" cy="225"/>
              </a:xfrm>
              <a:prstGeom prst="triangle">
                <a:avLst>
                  <a:gd name="adj" fmla="val 49995"/>
                </a:avLst>
              </a:prstGeom>
              <a:solidFill>
                <a:srgbClr val="000000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64" name="AutoShape 116"/>
              <p:cNvSpPr>
                <a:spLocks noChangeArrowheads="1"/>
              </p:cNvSpPr>
              <p:nvPr/>
            </p:nvSpPr>
            <p:spPr bwMode="auto">
              <a:xfrm rot="10800000" flipH="1">
                <a:off x="299" y="4083"/>
                <a:ext cx="277" cy="225"/>
              </a:xfrm>
              <a:prstGeom prst="triangle">
                <a:avLst>
                  <a:gd name="adj" fmla="val 49995"/>
                </a:avLst>
              </a:prstGeom>
              <a:solidFill>
                <a:schemeClr val="accent1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65" name="AutoShape 117"/>
              <p:cNvSpPr>
                <a:spLocks noChangeArrowheads="1"/>
              </p:cNvSpPr>
              <p:nvPr/>
            </p:nvSpPr>
            <p:spPr bwMode="auto">
              <a:xfrm>
                <a:off x="166" y="4084"/>
                <a:ext cx="276" cy="225"/>
              </a:xfrm>
              <a:prstGeom prst="triangle">
                <a:avLst>
                  <a:gd name="adj" fmla="val 49995"/>
                </a:avLst>
              </a:prstGeom>
              <a:solidFill>
                <a:schemeClr val="accent2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66" name="AutoShape 118"/>
              <p:cNvSpPr>
                <a:spLocks noChangeArrowheads="1"/>
              </p:cNvSpPr>
              <p:nvPr/>
            </p:nvSpPr>
            <p:spPr bwMode="auto">
              <a:xfrm rot="10800000" flipH="1">
                <a:off x="23" y="4083"/>
                <a:ext cx="275" cy="225"/>
              </a:xfrm>
              <a:prstGeom prst="triangle">
                <a:avLst>
                  <a:gd name="adj" fmla="val 49995"/>
                </a:avLst>
              </a:prstGeom>
              <a:solidFill>
                <a:srgbClr val="000000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</p:grpSp>
        <p:grpSp>
          <p:nvGrpSpPr>
            <p:cNvPr id="2201" name="Group 153"/>
            <p:cNvGrpSpPr>
              <a:grpSpLocks/>
            </p:cNvGrpSpPr>
            <p:nvPr/>
          </p:nvGrpSpPr>
          <p:grpSpPr bwMode="auto">
            <a:xfrm>
              <a:off x="-19" y="4"/>
              <a:ext cx="276" cy="4304"/>
              <a:chOff x="-19" y="4"/>
              <a:chExt cx="276" cy="4304"/>
            </a:xfrm>
          </p:grpSpPr>
          <p:sp>
            <p:nvSpPr>
              <p:cNvPr id="2168" name="Rectangle 120"/>
              <p:cNvSpPr>
                <a:spLocks noChangeArrowheads="1"/>
              </p:cNvSpPr>
              <p:nvPr/>
            </p:nvSpPr>
            <p:spPr bwMode="auto">
              <a:xfrm>
                <a:off x="4" y="4032"/>
                <a:ext cx="230" cy="276"/>
              </a:xfrm>
              <a:prstGeom prst="rect">
                <a:avLst/>
              </a:prstGeom>
              <a:solidFill>
                <a:srgbClr val="000000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69" name="AutoShape 121"/>
              <p:cNvSpPr>
                <a:spLocks noChangeArrowheads="1"/>
              </p:cNvSpPr>
              <p:nvPr/>
            </p:nvSpPr>
            <p:spPr bwMode="auto">
              <a:xfrm rot="16200000">
                <a:off x="4" y="4012"/>
                <a:ext cx="230" cy="276"/>
              </a:xfrm>
              <a:prstGeom prst="triangle">
                <a:avLst>
                  <a:gd name="adj" fmla="val 49995"/>
                </a:avLst>
              </a:prstGeom>
              <a:solidFill>
                <a:schemeClr val="folHlink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70" name="AutoShape 122"/>
              <p:cNvSpPr>
                <a:spLocks noChangeArrowheads="1"/>
              </p:cNvSpPr>
              <p:nvPr/>
            </p:nvSpPr>
            <p:spPr bwMode="auto">
              <a:xfrm rot="5400000" flipH="1">
                <a:off x="4" y="3880"/>
                <a:ext cx="230" cy="276"/>
              </a:xfrm>
              <a:prstGeom prst="triangle">
                <a:avLst>
                  <a:gd name="adj" fmla="val 49995"/>
                </a:avLst>
              </a:prstGeom>
              <a:solidFill>
                <a:schemeClr val="accent1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71" name="AutoShape 123"/>
              <p:cNvSpPr>
                <a:spLocks noChangeArrowheads="1"/>
              </p:cNvSpPr>
              <p:nvPr/>
            </p:nvSpPr>
            <p:spPr bwMode="auto">
              <a:xfrm rot="16200000">
                <a:off x="4" y="3747"/>
                <a:ext cx="230" cy="274"/>
              </a:xfrm>
              <a:prstGeom prst="triangle">
                <a:avLst>
                  <a:gd name="adj" fmla="val 49995"/>
                </a:avLst>
              </a:prstGeom>
              <a:solidFill>
                <a:schemeClr val="hlink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72" name="AutoShape 124"/>
              <p:cNvSpPr>
                <a:spLocks noChangeArrowheads="1"/>
              </p:cNvSpPr>
              <p:nvPr/>
            </p:nvSpPr>
            <p:spPr bwMode="auto">
              <a:xfrm rot="5400000" flipH="1">
                <a:off x="4" y="3612"/>
                <a:ext cx="230" cy="276"/>
              </a:xfrm>
              <a:prstGeom prst="triangle">
                <a:avLst>
                  <a:gd name="adj" fmla="val 49995"/>
                </a:avLst>
              </a:prstGeom>
              <a:solidFill>
                <a:schemeClr val="tx2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73" name="AutoShape 125"/>
              <p:cNvSpPr>
                <a:spLocks noChangeArrowheads="1"/>
              </p:cNvSpPr>
              <p:nvPr/>
            </p:nvSpPr>
            <p:spPr bwMode="auto">
              <a:xfrm rot="16200000">
                <a:off x="4" y="3480"/>
                <a:ext cx="230" cy="276"/>
              </a:xfrm>
              <a:prstGeom prst="triangle">
                <a:avLst>
                  <a:gd name="adj" fmla="val 49995"/>
                </a:avLst>
              </a:prstGeom>
              <a:solidFill>
                <a:srgbClr val="000000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74" name="AutoShape 126"/>
              <p:cNvSpPr>
                <a:spLocks noChangeArrowheads="1"/>
              </p:cNvSpPr>
              <p:nvPr/>
            </p:nvSpPr>
            <p:spPr bwMode="auto">
              <a:xfrm rot="5400000" flipH="1">
                <a:off x="4" y="3348"/>
                <a:ext cx="230" cy="276"/>
              </a:xfrm>
              <a:prstGeom prst="triangle">
                <a:avLst>
                  <a:gd name="adj" fmla="val 49995"/>
                </a:avLst>
              </a:prstGeom>
              <a:solidFill>
                <a:schemeClr val="accent2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rot="10800000" vert="eaVert" wrap="none" lIns="92075" tIns="46038" rIns="92075" bIns="46038" anchor="ctr"/>
              <a:lstStyle/>
              <a:p>
                <a:pPr algn="ctr"/>
                <a:r>
                  <a:rPr lang="en-US" sz="2400"/>
                  <a:t> </a:t>
                </a:r>
              </a:p>
            </p:txBody>
          </p:sp>
          <p:sp>
            <p:nvSpPr>
              <p:cNvPr id="2175" name="AutoShape 127"/>
              <p:cNvSpPr>
                <a:spLocks noChangeArrowheads="1"/>
              </p:cNvSpPr>
              <p:nvPr/>
            </p:nvSpPr>
            <p:spPr bwMode="auto">
              <a:xfrm rot="16200000">
                <a:off x="4" y="3213"/>
                <a:ext cx="230" cy="276"/>
              </a:xfrm>
              <a:prstGeom prst="triangle">
                <a:avLst>
                  <a:gd name="adj" fmla="val 49995"/>
                </a:avLst>
              </a:prstGeom>
              <a:solidFill>
                <a:schemeClr val="accent1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76" name="AutoShape 128"/>
              <p:cNvSpPr>
                <a:spLocks noChangeArrowheads="1"/>
              </p:cNvSpPr>
              <p:nvPr/>
            </p:nvSpPr>
            <p:spPr bwMode="auto">
              <a:xfrm rot="5400000" flipH="1">
                <a:off x="4" y="3080"/>
                <a:ext cx="230" cy="276"/>
              </a:xfrm>
              <a:prstGeom prst="triangle">
                <a:avLst>
                  <a:gd name="adj" fmla="val 49995"/>
                </a:avLst>
              </a:prstGeom>
              <a:solidFill>
                <a:srgbClr val="000000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77" name="AutoShape 129"/>
              <p:cNvSpPr>
                <a:spLocks noChangeArrowheads="1"/>
              </p:cNvSpPr>
              <p:nvPr/>
            </p:nvSpPr>
            <p:spPr bwMode="auto">
              <a:xfrm rot="16200000">
                <a:off x="4" y="2948"/>
                <a:ext cx="230" cy="276"/>
              </a:xfrm>
              <a:prstGeom prst="triangle">
                <a:avLst>
                  <a:gd name="adj" fmla="val 49995"/>
                </a:avLst>
              </a:prstGeom>
              <a:solidFill>
                <a:schemeClr val="bg2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78" name="AutoShape 130"/>
              <p:cNvSpPr>
                <a:spLocks noChangeArrowheads="1"/>
              </p:cNvSpPr>
              <p:nvPr/>
            </p:nvSpPr>
            <p:spPr bwMode="auto">
              <a:xfrm rot="5400000" flipH="1">
                <a:off x="4" y="2813"/>
                <a:ext cx="230" cy="276"/>
              </a:xfrm>
              <a:prstGeom prst="triangle">
                <a:avLst>
                  <a:gd name="adj" fmla="val 49995"/>
                </a:avLst>
              </a:prstGeom>
              <a:solidFill>
                <a:schemeClr val="hlink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79" name="AutoShape 131"/>
              <p:cNvSpPr>
                <a:spLocks noChangeArrowheads="1"/>
              </p:cNvSpPr>
              <p:nvPr/>
            </p:nvSpPr>
            <p:spPr bwMode="auto">
              <a:xfrm rot="16200000">
                <a:off x="4" y="2681"/>
                <a:ext cx="230" cy="276"/>
              </a:xfrm>
              <a:prstGeom prst="triangle">
                <a:avLst>
                  <a:gd name="adj" fmla="val 49995"/>
                </a:avLst>
              </a:prstGeom>
              <a:solidFill>
                <a:srgbClr val="000000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80" name="AutoShape 132"/>
              <p:cNvSpPr>
                <a:spLocks noChangeArrowheads="1"/>
              </p:cNvSpPr>
              <p:nvPr/>
            </p:nvSpPr>
            <p:spPr bwMode="auto">
              <a:xfrm rot="5400000" flipH="1">
                <a:off x="4" y="2549"/>
                <a:ext cx="230" cy="276"/>
              </a:xfrm>
              <a:prstGeom prst="triangle">
                <a:avLst>
                  <a:gd name="adj" fmla="val 49995"/>
                </a:avLst>
              </a:prstGeom>
              <a:solidFill>
                <a:schemeClr val="folHlink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81" name="AutoShape 133"/>
              <p:cNvSpPr>
                <a:spLocks noChangeArrowheads="1"/>
              </p:cNvSpPr>
              <p:nvPr/>
            </p:nvSpPr>
            <p:spPr bwMode="auto">
              <a:xfrm rot="16200000">
                <a:off x="4" y="2416"/>
                <a:ext cx="230" cy="274"/>
              </a:xfrm>
              <a:prstGeom prst="triangle">
                <a:avLst>
                  <a:gd name="adj" fmla="val 49995"/>
                </a:avLst>
              </a:prstGeom>
              <a:solidFill>
                <a:schemeClr val="tx2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82" name="AutoShape 134"/>
              <p:cNvSpPr>
                <a:spLocks noChangeArrowheads="1"/>
              </p:cNvSpPr>
              <p:nvPr/>
            </p:nvSpPr>
            <p:spPr bwMode="auto">
              <a:xfrm rot="5400000" flipH="1">
                <a:off x="4" y="2281"/>
                <a:ext cx="230" cy="276"/>
              </a:xfrm>
              <a:prstGeom prst="triangle">
                <a:avLst>
                  <a:gd name="adj" fmla="val 49995"/>
                </a:avLst>
              </a:prstGeom>
              <a:solidFill>
                <a:schemeClr val="accent2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83" name="AutoShape 135"/>
              <p:cNvSpPr>
                <a:spLocks noChangeArrowheads="1"/>
              </p:cNvSpPr>
              <p:nvPr/>
            </p:nvSpPr>
            <p:spPr bwMode="auto">
              <a:xfrm rot="16200000">
                <a:off x="4" y="2149"/>
                <a:ext cx="230" cy="276"/>
              </a:xfrm>
              <a:prstGeom prst="triangle">
                <a:avLst>
                  <a:gd name="adj" fmla="val 49995"/>
                </a:avLst>
              </a:prstGeom>
              <a:solidFill>
                <a:schemeClr val="accent1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84" name="AutoShape 136"/>
              <p:cNvSpPr>
                <a:spLocks noChangeArrowheads="1"/>
              </p:cNvSpPr>
              <p:nvPr/>
            </p:nvSpPr>
            <p:spPr bwMode="auto">
              <a:xfrm rot="5400000" flipH="1">
                <a:off x="4" y="2016"/>
                <a:ext cx="230" cy="274"/>
              </a:xfrm>
              <a:prstGeom prst="triangle">
                <a:avLst>
                  <a:gd name="adj" fmla="val 49995"/>
                </a:avLst>
              </a:prstGeom>
              <a:solidFill>
                <a:srgbClr val="000000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85" name="AutoShape 137"/>
              <p:cNvSpPr>
                <a:spLocks noChangeArrowheads="1"/>
              </p:cNvSpPr>
              <p:nvPr/>
            </p:nvSpPr>
            <p:spPr bwMode="auto">
              <a:xfrm rot="16200000">
                <a:off x="4" y="1882"/>
                <a:ext cx="230" cy="276"/>
              </a:xfrm>
              <a:prstGeom prst="triangle">
                <a:avLst>
                  <a:gd name="adj" fmla="val 49995"/>
                </a:avLst>
              </a:prstGeom>
              <a:solidFill>
                <a:schemeClr val="bg2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86" name="AutoShape 138"/>
              <p:cNvSpPr>
                <a:spLocks noChangeArrowheads="1"/>
              </p:cNvSpPr>
              <p:nvPr/>
            </p:nvSpPr>
            <p:spPr bwMode="auto">
              <a:xfrm rot="5400000" flipH="1">
                <a:off x="4" y="1749"/>
                <a:ext cx="230" cy="276"/>
              </a:xfrm>
              <a:prstGeom prst="triangle">
                <a:avLst>
                  <a:gd name="adj" fmla="val 49995"/>
                </a:avLst>
              </a:prstGeom>
              <a:solidFill>
                <a:schemeClr val="hlink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87" name="AutoShape 139"/>
              <p:cNvSpPr>
                <a:spLocks noChangeArrowheads="1"/>
              </p:cNvSpPr>
              <p:nvPr/>
            </p:nvSpPr>
            <p:spPr bwMode="auto">
              <a:xfrm rot="16200000">
                <a:off x="4" y="1617"/>
                <a:ext cx="230" cy="276"/>
              </a:xfrm>
              <a:prstGeom prst="triangle">
                <a:avLst>
                  <a:gd name="adj" fmla="val 49995"/>
                </a:avLst>
              </a:prstGeom>
              <a:solidFill>
                <a:schemeClr val="tx1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88" name="AutoShape 140"/>
              <p:cNvSpPr>
                <a:spLocks noChangeArrowheads="1"/>
              </p:cNvSpPr>
              <p:nvPr/>
            </p:nvSpPr>
            <p:spPr bwMode="auto">
              <a:xfrm rot="5400000" flipH="1">
                <a:off x="4" y="1483"/>
                <a:ext cx="230" cy="276"/>
              </a:xfrm>
              <a:prstGeom prst="triangle">
                <a:avLst>
                  <a:gd name="adj" fmla="val 49995"/>
                </a:avLst>
              </a:prstGeom>
              <a:solidFill>
                <a:schemeClr val="folHlink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89" name="AutoShape 141"/>
              <p:cNvSpPr>
                <a:spLocks noChangeArrowheads="1"/>
              </p:cNvSpPr>
              <p:nvPr/>
            </p:nvSpPr>
            <p:spPr bwMode="auto">
              <a:xfrm rot="16200000">
                <a:off x="4" y="1350"/>
                <a:ext cx="230" cy="276"/>
              </a:xfrm>
              <a:prstGeom prst="triangle">
                <a:avLst>
                  <a:gd name="adj" fmla="val 49995"/>
                </a:avLst>
              </a:prstGeom>
              <a:solidFill>
                <a:srgbClr val="000000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90" name="AutoShape 142"/>
              <p:cNvSpPr>
                <a:spLocks noChangeArrowheads="1"/>
              </p:cNvSpPr>
              <p:nvPr/>
            </p:nvSpPr>
            <p:spPr bwMode="auto">
              <a:xfrm rot="5400000" flipH="1">
                <a:off x="4" y="1217"/>
                <a:ext cx="230" cy="276"/>
              </a:xfrm>
              <a:prstGeom prst="triangle">
                <a:avLst>
                  <a:gd name="adj" fmla="val 49995"/>
                </a:avLst>
              </a:prstGeom>
              <a:solidFill>
                <a:schemeClr val="tx2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91" name="AutoShape 143"/>
              <p:cNvSpPr>
                <a:spLocks noChangeArrowheads="1"/>
              </p:cNvSpPr>
              <p:nvPr/>
            </p:nvSpPr>
            <p:spPr bwMode="auto">
              <a:xfrm rot="16200000">
                <a:off x="4" y="1085"/>
                <a:ext cx="230" cy="274"/>
              </a:xfrm>
              <a:prstGeom prst="triangle">
                <a:avLst>
                  <a:gd name="adj" fmla="val 49995"/>
                </a:avLst>
              </a:prstGeom>
              <a:solidFill>
                <a:schemeClr val="accent2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92" name="AutoShape 144"/>
              <p:cNvSpPr>
                <a:spLocks noChangeArrowheads="1"/>
              </p:cNvSpPr>
              <p:nvPr/>
            </p:nvSpPr>
            <p:spPr bwMode="auto">
              <a:xfrm rot="5400000" flipH="1">
                <a:off x="4" y="951"/>
                <a:ext cx="230" cy="276"/>
              </a:xfrm>
              <a:prstGeom prst="triangle">
                <a:avLst>
                  <a:gd name="adj" fmla="val 49995"/>
                </a:avLst>
              </a:prstGeom>
              <a:solidFill>
                <a:srgbClr val="000000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93" name="AutoShape 145"/>
              <p:cNvSpPr>
                <a:spLocks noChangeArrowheads="1"/>
              </p:cNvSpPr>
              <p:nvPr/>
            </p:nvSpPr>
            <p:spPr bwMode="auto">
              <a:xfrm rot="16200000">
                <a:off x="4" y="818"/>
                <a:ext cx="230" cy="276"/>
              </a:xfrm>
              <a:prstGeom prst="triangle">
                <a:avLst>
                  <a:gd name="adj" fmla="val 49995"/>
                </a:avLst>
              </a:prstGeom>
              <a:solidFill>
                <a:schemeClr val="accent1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94" name="AutoShape 146"/>
              <p:cNvSpPr>
                <a:spLocks noChangeArrowheads="1"/>
              </p:cNvSpPr>
              <p:nvPr/>
            </p:nvSpPr>
            <p:spPr bwMode="auto">
              <a:xfrm rot="5400000" flipH="1">
                <a:off x="4" y="687"/>
                <a:ext cx="230" cy="274"/>
              </a:xfrm>
              <a:prstGeom prst="triangle">
                <a:avLst>
                  <a:gd name="adj" fmla="val 49995"/>
                </a:avLst>
              </a:prstGeom>
              <a:solidFill>
                <a:schemeClr val="bg2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95" name="AutoShape 147"/>
              <p:cNvSpPr>
                <a:spLocks noChangeArrowheads="1"/>
              </p:cNvSpPr>
              <p:nvPr/>
            </p:nvSpPr>
            <p:spPr bwMode="auto">
              <a:xfrm rot="16200000">
                <a:off x="4" y="551"/>
                <a:ext cx="230" cy="276"/>
              </a:xfrm>
              <a:prstGeom prst="triangle">
                <a:avLst>
                  <a:gd name="adj" fmla="val 49995"/>
                </a:avLst>
              </a:prstGeom>
              <a:solidFill>
                <a:schemeClr val="tx1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96" name="AutoShape 148"/>
              <p:cNvSpPr>
                <a:spLocks noChangeArrowheads="1"/>
              </p:cNvSpPr>
              <p:nvPr/>
            </p:nvSpPr>
            <p:spPr bwMode="auto">
              <a:xfrm rot="5400000" flipH="1">
                <a:off x="4" y="421"/>
                <a:ext cx="230" cy="276"/>
              </a:xfrm>
              <a:prstGeom prst="triangle">
                <a:avLst>
                  <a:gd name="adj" fmla="val 49995"/>
                </a:avLst>
              </a:prstGeom>
              <a:solidFill>
                <a:schemeClr val="hlink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97" name="AutoShape 149"/>
              <p:cNvSpPr>
                <a:spLocks noChangeArrowheads="1"/>
              </p:cNvSpPr>
              <p:nvPr/>
            </p:nvSpPr>
            <p:spPr bwMode="auto">
              <a:xfrm rot="16200000">
                <a:off x="4" y="286"/>
                <a:ext cx="230" cy="276"/>
              </a:xfrm>
              <a:prstGeom prst="triangle">
                <a:avLst>
                  <a:gd name="adj" fmla="val 49995"/>
                </a:avLst>
              </a:prstGeom>
              <a:solidFill>
                <a:schemeClr val="folHlink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98" name="Rectangle 150"/>
              <p:cNvSpPr>
                <a:spLocks noChangeArrowheads="1"/>
              </p:cNvSpPr>
              <p:nvPr/>
            </p:nvSpPr>
            <p:spPr bwMode="auto">
              <a:xfrm>
                <a:off x="4" y="4"/>
                <a:ext cx="230" cy="276"/>
              </a:xfrm>
              <a:prstGeom prst="rect">
                <a:avLst/>
              </a:prstGeom>
              <a:solidFill>
                <a:srgbClr val="000000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99" name="AutoShape 151"/>
              <p:cNvSpPr>
                <a:spLocks noChangeArrowheads="1"/>
              </p:cNvSpPr>
              <p:nvPr/>
            </p:nvSpPr>
            <p:spPr bwMode="auto">
              <a:xfrm rot="5400000" flipH="1">
                <a:off x="4" y="147"/>
                <a:ext cx="230" cy="276"/>
              </a:xfrm>
              <a:prstGeom prst="triangle">
                <a:avLst>
                  <a:gd name="adj" fmla="val 49995"/>
                </a:avLst>
              </a:prstGeom>
              <a:solidFill>
                <a:schemeClr val="tx2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200" name="AutoShape 152"/>
              <p:cNvSpPr>
                <a:spLocks noChangeArrowheads="1"/>
              </p:cNvSpPr>
              <p:nvPr/>
            </p:nvSpPr>
            <p:spPr bwMode="auto">
              <a:xfrm rot="16200000">
                <a:off x="4" y="19"/>
                <a:ext cx="230" cy="276"/>
              </a:xfrm>
              <a:prstGeom prst="triangle">
                <a:avLst>
                  <a:gd name="adj" fmla="val 49995"/>
                </a:avLst>
              </a:prstGeom>
              <a:solidFill>
                <a:schemeClr val="accent2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</p:grpSp>
      </p:grpSp>
      <p:sp>
        <p:nvSpPr>
          <p:cNvPr id="2203" name="Rectangle 155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22860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2204" name="Rectangle 156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2205" name="Rectangle 157"/>
          <p:cNvSpPr>
            <a:spLocks noGrp="1" noChangeArrowheads="1"/>
          </p:cNvSpPr>
          <p:nvPr>
            <p:ph type="dt" sz="quarter" idx="2"/>
          </p:nvPr>
        </p:nvSpPr>
        <p:spPr>
          <a:xfrm>
            <a:off x="685800" y="6019800"/>
            <a:ext cx="1905000" cy="3048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2206" name="Rectangle 158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019800"/>
            <a:ext cx="2895600" cy="3048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2207" name="Rectangle 159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019800"/>
            <a:ext cx="1905000" cy="304800"/>
          </a:xfrm>
        </p:spPr>
        <p:txBody>
          <a:bodyPr/>
          <a:lstStyle>
            <a:lvl1pPr>
              <a:defRPr/>
            </a:lvl1pPr>
          </a:lstStyle>
          <a:p>
            <a:fld id="{506AAA3A-2441-453D-98E7-81BD9F7F7AB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9B58069E-92BA-4DE5-A099-57B27F10BF1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587D8766-10A6-49CE-A87D-A969EBCEA97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302F7E04-BD86-4C7C-A341-2178B8B7EEF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9215375B-73A6-468C-9D5B-CD2D886D406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AF3D39F5-A488-4D2E-8668-8E554A52B00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0B937AC5-74ED-4027-AC42-0C3C4A8201C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Нижний колонтитул 8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99D07E24-4AB5-416A-AD5A-66531CA4D46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2E1964F-43B9-4690-9368-39F73E0BD73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2B0FEB58-754A-403A-A28D-42B017DB300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A12B0AC2-2706-4E94-990A-E508EA4E8DA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78" name="Group 154"/>
          <p:cNvGrpSpPr>
            <a:grpSpLocks/>
          </p:cNvGrpSpPr>
          <p:nvPr/>
        </p:nvGrpSpPr>
        <p:grpSpPr bwMode="auto">
          <a:xfrm>
            <a:off x="-30163" y="6350"/>
            <a:ext cx="9194801" cy="6834188"/>
            <a:chOff x="-19" y="4"/>
            <a:chExt cx="5792" cy="4305"/>
          </a:xfrm>
        </p:grpSpPr>
        <p:grpSp>
          <p:nvGrpSpPr>
            <p:cNvPr id="1067" name="Group 43"/>
            <p:cNvGrpSpPr>
              <a:grpSpLocks/>
            </p:cNvGrpSpPr>
            <p:nvPr/>
          </p:nvGrpSpPr>
          <p:grpSpPr bwMode="auto">
            <a:xfrm>
              <a:off x="57" y="4"/>
              <a:ext cx="5603" cy="232"/>
              <a:chOff x="57" y="4"/>
              <a:chExt cx="5603" cy="232"/>
            </a:xfrm>
          </p:grpSpPr>
          <p:sp>
            <p:nvSpPr>
              <p:cNvPr id="1026" name="AutoShape 2"/>
              <p:cNvSpPr>
                <a:spLocks noChangeArrowheads="1"/>
              </p:cNvSpPr>
              <p:nvPr/>
            </p:nvSpPr>
            <p:spPr bwMode="auto">
              <a:xfrm flipH="1">
                <a:off x="57" y="4"/>
                <a:ext cx="276" cy="232"/>
              </a:xfrm>
              <a:prstGeom prst="triangle">
                <a:avLst>
                  <a:gd name="adj" fmla="val 49995"/>
                </a:avLst>
              </a:prstGeom>
              <a:solidFill>
                <a:srgbClr val="000000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27" name="AutoShape 3"/>
              <p:cNvSpPr>
                <a:spLocks noChangeArrowheads="1"/>
              </p:cNvSpPr>
              <p:nvPr/>
            </p:nvSpPr>
            <p:spPr bwMode="auto">
              <a:xfrm rot="10800000">
                <a:off x="191" y="4"/>
                <a:ext cx="275" cy="232"/>
              </a:xfrm>
              <a:prstGeom prst="triangle">
                <a:avLst>
                  <a:gd name="adj" fmla="val 49995"/>
                </a:avLst>
              </a:prstGeom>
              <a:solidFill>
                <a:schemeClr val="accent1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28" name="AutoShape 4"/>
              <p:cNvSpPr>
                <a:spLocks noChangeArrowheads="1"/>
              </p:cNvSpPr>
              <p:nvPr/>
            </p:nvSpPr>
            <p:spPr bwMode="auto">
              <a:xfrm flipH="1">
                <a:off x="327" y="4"/>
                <a:ext cx="275" cy="232"/>
              </a:xfrm>
              <a:prstGeom prst="triangle">
                <a:avLst>
                  <a:gd name="adj" fmla="val 49995"/>
                </a:avLst>
              </a:prstGeom>
              <a:solidFill>
                <a:schemeClr val="tx2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29" name="AutoShape 5"/>
              <p:cNvSpPr>
                <a:spLocks noChangeArrowheads="1"/>
              </p:cNvSpPr>
              <p:nvPr/>
            </p:nvSpPr>
            <p:spPr bwMode="auto">
              <a:xfrm rot="10800000">
                <a:off x="460" y="4"/>
                <a:ext cx="275" cy="232"/>
              </a:xfrm>
              <a:prstGeom prst="triangle">
                <a:avLst>
                  <a:gd name="adj" fmla="val 49995"/>
                </a:avLst>
              </a:prstGeom>
              <a:solidFill>
                <a:schemeClr val="folHlink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30" name="AutoShape 6"/>
              <p:cNvSpPr>
                <a:spLocks noChangeArrowheads="1"/>
              </p:cNvSpPr>
              <p:nvPr/>
            </p:nvSpPr>
            <p:spPr bwMode="auto">
              <a:xfrm flipH="1">
                <a:off x="593" y="4"/>
                <a:ext cx="274" cy="232"/>
              </a:xfrm>
              <a:prstGeom prst="triangle">
                <a:avLst>
                  <a:gd name="adj" fmla="val 49995"/>
                </a:avLst>
              </a:prstGeom>
              <a:solidFill>
                <a:schemeClr val="hlink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31" name="AutoShape 7"/>
              <p:cNvSpPr>
                <a:spLocks noChangeArrowheads="1"/>
              </p:cNvSpPr>
              <p:nvPr/>
            </p:nvSpPr>
            <p:spPr bwMode="auto">
              <a:xfrm rot="10800000">
                <a:off x="726" y="4"/>
                <a:ext cx="273" cy="232"/>
              </a:xfrm>
              <a:prstGeom prst="triangle">
                <a:avLst>
                  <a:gd name="adj" fmla="val 49995"/>
                </a:avLst>
              </a:prstGeom>
              <a:solidFill>
                <a:srgbClr val="000000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32" name="AutoShape 8"/>
              <p:cNvSpPr>
                <a:spLocks noChangeArrowheads="1"/>
              </p:cNvSpPr>
              <p:nvPr/>
            </p:nvSpPr>
            <p:spPr bwMode="auto">
              <a:xfrm flipH="1">
                <a:off x="860" y="4"/>
                <a:ext cx="276" cy="232"/>
              </a:xfrm>
              <a:prstGeom prst="triangle">
                <a:avLst>
                  <a:gd name="adj" fmla="val 49995"/>
                </a:avLst>
              </a:prstGeom>
              <a:solidFill>
                <a:schemeClr val="bg2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33" name="AutoShape 9"/>
              <p:cNvSpPr>
                <a:spLocks noChangeArrowheads="1"/>
              </p:cNvSpPr>
              <p:nvPr/>
            </p:nvSpPr>
            <p:spPr bwMode="auto">
              <a:xfrm rot="10800000">
                <a:off x="989" y="4"/>
                <a:ext cx="275" cy="232"/>
              </a:xfrm>
              <a:prstGeom prst="triangle">
                <a:avLst>
                  <a:gd name="adj" fmla="val 49995"/>
                </a:avLst>
              </a:prstGeom>
              <a:solidFill>
                <a:schemeClr val="accent1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34" name="AutoShape 10"/>
              <p:cNvSpPr>
                <a:spLocks noChangeArrowheads="1"/>
              </p:cNvSpPr>
              <p:nvPr/>
            </p:nvSpPr>
            <p:spPr bwMode="auto">
              <a:xfrm flipH="1">
                <a:off x="1125" y="4"/>
                <a:ext cx="276" cy="232"/>
              </a:xfrm>
              <a:prstGeom prst="triangle">
                <a:avLst>
                  <a:gd name="adj" fmla="val 49995"/>
                </a:avLst>
              </a:prstGeom>
              <a:solidFill>
                <a:srgbClr val="000000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35" name="AutoShape 11"/>
              <p:cNvSpPr>
                <a:spLocks noChangeArrowheads="1"/>
              </p:cNvSpPr>
              <p:nvPr/>
            </p:nvSpPr>
            <p:spPr bwMode="auto">
              <a:xfrm rot="10800000">
                <a:off x="1256" y="4"/>
                <a:ext cx="275" cy="232"/>
              </a:xfrm>
              <a:prstGeom prst="triangle">
                <a:avLst>
                  <a:gd name="adj" fmla="val 49995"/>
                </a:avLst>
              </a:prstGeom>
              <a:solidFill>
                <a:schemeClr val="accent2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36" name="AutoShape 12"/>
              <p:cNvSpPr>
                <a:spLocks noChangeArrowheads="1"/>
              </p:cNvSpPr>
              <p:nvPr/>
            </p:nvSpPr>
            <p:spPr bwMode="auto">
              <a:xfrm flipH="1">
                <a:off x="1389" y="4"/>
                <a:ext cx="275" cy="232"/>
              </a:xfrm>
              <a:prstGeom prst="triangle">
                <a:avLst>
                  <a:gd name="adj" fmla="val 49995"/>
                </a:avLst>
              </a:prstGeom>
              <a:solidFill>
                <a:schemeClr val="tx2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37" name="AutoShape 13"/>
              <p:cNvSpPr>
                <a:spLocks noChangeArrowheads="1"/>
              </p:cNvSpPr>
              <p:nvPr/>
            </p:nvSpPr>
            <p:spPr bwMode="auto">
              <a:xfrm rot="10800000">
                <a:off x="1522" y="4"/>
                <a:ext cx="276" cy="232"/>
              </a:xfrm>
              <a:prstGeom prst="triangle">
                <a:avLst>
                  <a:gd name="adj" fmla="val 49995"/>
                </a:avLst>
              </a:prstGeom>
              <a:solidFill>
                <a:schemeClr val="tx1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38" name="AutoShape 14"/>
              <p:cNvSpPr>
                <a:spLocks noChangeArrowheads="1"/>
              </p:cNvSpPr>
              <p:nvPr/>
            </p:nvSpPr>
            <p:spPr bwMode="auto">
              <a:xfrm flipH="1">
                <a:off x="1656" y="4"/>
                <a:ext cx="276" cy="232"/>
              </a:xfrm>
              <a:prstGeom prst="triangle">
                <a:avLst>
                  <a:gd name="adj" fmla="val 49995"/>
                </a:avLst>
              </a:prstGeom>
              <a:solidFill>
                <a:schemeClr val="folHlink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39" name="AutoShape 15"/>
              <p:cNvSpPr>
                <a:spLocks noChangeArrowheads="1"/>
              </p:cNvSpPr>
              <p:nvPr/>
            </p:nvSpPr>
            <p:spPr bwMode="auto">
              <a:xfrm rot="10800000">
                <a:off x="1787" y="4"/>
                <a:ext cx="275" cy="232"/>
              </a:xfrm>
              <a:prstGeom prst="triangle">
                <a:avLst>
                  <a:gd name="adj" fmla="val 49995"/>
                </a:avLst>
              </a:prstGeom>
              <a:solidFill>
                <a:srgbClr val="000000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40" name="AutoShape 16"/>
              <p:cNvSpPr>
                <a:spLocks noChangeArrowheads="1"/>
              </p:cNvSpPr>
              <p:nvPr/>
            </p:nvSpPr>
            <p:spPr bwMode="auto">
              <a:xfrm flipH="1">
                <a:off x="1920" y="4"/>
                <a:ext cx="275" cy="232"/>
              </a:xfrm>
              <a:prstGeom prst="triangle">
                <a:avLst>
                  <a:gd name="adj" fmla="val 49995"/>
                </a:avLst>
              </a:prstGeom>
              <a:solidFill>
                <a:schemeClr val="hlink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41" name="AutoShape 17"/>
              <p:cNvSpPr>
                <a:spLocks noChangeArrowheads="1"/>
              </p:cNvSpPr>
              <p:nvPr/>
            </p:nvSpPr>
            <p:spPr bwMode="auto">
              <a:xfrm rot="10800000">
                <a:off x="2054" y="4"/>
                <a:ext cx="274" cy="232"/>
              </a:xfrm>
              <a:prstGeom prst="triangle">
                <a:avLst>
                  <a:gd name="adj" fmla="val 49995"/>
                </a:avLst>
              </a:prstGeom>
              <a:solidFill>
                <a:schemeClr val="bg2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42" name="AutoShape 18"/>
              <p:cNvSpPr>
                <a:spLocks noChangeArrowheads="1"/>
              </p:cNvSpPr>
              <p:nvPr/>
            </p:nvSpPr>
            <p:spPr bwMode="auto">
              <a:xfrm flipH="1">
                <a:off x="2187" y="4"/>
                <a:ext cx="273" cy="232"/>
              </a:xfrm>
              <a:prstGeom prst="triangle">
                <a:avLst>
                  <a:gd name="adj" fmla="val 49995"/>
                </a:avLst>
              </a:prstGeom>
              <a:solidFill>
                <a:srgbClr val="000000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43" name="AutoShape 19"/>
              <p:cNvSpPr>
                <a:spLocks noChangeArrowheads="1"/>
              </p:cNvSpPr>
              <p:nvPr/>
            </p:nvSpPr>
            <p:spPr bwMode="auto">
              <a:xfrm rot="10800000">
                <a:off x="2317" y="4"/>
                <a:ext cx="275" cy="232"/>
              </a:xfrm>
              <a:prstGeom prst="triangle">
                <a:avLst>
                  <a:gd name="adj" fmla="val 49995"/>
                </a:avLst>
              </a:prstGeom>
              <a:solidFill>
                <a:schemeClr val="accent1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44" name="AutoShape 20"/>
              <p:cNvSpPr>
                <a:spLocks noChangeArrowheads="1"/>
              </p:cNvSpPr>
              <p:nvPr/>
            </p:nvSpPr>
            <p:spPr bwMode="auto">
              <a:xfrm flipH="1">
                <a:off x="2451" y="4"/>
                <a:ext cx="275" cy="232"/>
              </a:xfrm>
              <a:prstGeom prst="triangle">
                <a:avLst>
                  <a:gd name="adj" fmla="val 49995"/>
                </a:avLst>
              </a:prstGeom>
              <a:solidFill>
                <a:schemeClr val="accent2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45" name="AutoShape 21"/>
              <p:cNvSpPr>
                <a:spLocks noChangeArrowheads="1"/>
              </p:cNvSpPr>
              <p:nvPr/>
            </p:nvSpPr>
            <p:spPr bwMode="auto">
              <a:xfrm rot="10800000">
                <a:off x="2584" y="4"/>
                <a:ext cx="276" cy="232"/>
              </a:xfrm>
              <a:prstGeom prst="triangle">
                <a:avLst>
                  <a:gd name="adj" fmla="val 49995"/>
                </a:avLst>
              </a:prstGeom>
              <a:solidFill>
                <a:schemeClr val="tx2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46" name="AutoShape 22"/>
              <p:cNvSpPr>
                <a:spLocks noChangeArrowheads="1"/>
              </p:cNvSpPr>
              <p:nvPr/>
            </p:nvSpPr>
            <p:spPr bwMode="auto">
              <a:xfrm flipH="1">
                <a:off x="2718" y="4"/>
                <a:ext cx="275" cy="232"/>
              </a:xfrm>
              <a:prstGeom prst="triangle">
                <a:avLst>
                  <a:gd name="adj" fmla="val 49995"/>
                </a:avLst>
              </a:prstGeom>
              <a:solidFill>
                <a:schemeClr val="folHlink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47" name="AutoShape 23"/>
              <p:cNvSpPr>
                <a:spLocks noChangeArrowheads="1"/>
              </p:cNvSpPr>
              <p:nvPr/>
            </p:nvSpPr>
            <p:spPr bwMode="auto">
              <a:xfrm rot="10800000">
                <a:off x="2851" y="4"/>
                <a:ext cx="274" cy="232"/>
              </a:xfrm>
              <a:prstGeom prst="triangle">
                <a:avLst>
                  <a:gd name="adj" fmla="val 49995"/>
                </a:avLst>
              </a:prstGeom>
              <a:solidFill>
                <a:srgbClr val="000000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48" name="AutoShape 24"/>
              <p:cNvSpPr>
                <a:spLocks noChangeArrowheads="1"/>
              </p:cNvSpPr>
              <p:nvPr/>
            </p:nvSpPr>
            <p:spPr bwMode="auto">
              <a:xfrm flipH="1">
                <a:off x="2982" y="4"/>
                <a:ext cx="275" cy="232"/>
              </a:xfrm>
              <a:prstGeom prst="triangle">
                <a:avLst>
                  <a:gd name="adj" fmla="val 49995"/>
                </a:avLst>
              </a:prstGeom>
              <a:solidFill>
                <a:schemeClr val="hlink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49" name="AutoShape 25"/>
              <p:cNvSpPr>
                <a:spLocks noChangeArrowheads="1"/>
              </p:cNvSpPr>
              <p:nvPr/>
            </p:nvSpPr>
            <p:spPr bwMode="auto">
              <a:xfrm rot="10800000">
                <a:off x="3115" y="4"/>
                <a:ext cx="276" cy="232"/>
              </a:xfrm>
              <a:prstGeom prst="triangle">
                <a:avLst>
                  <a:gd name="adj" fmla="val 49995"/>
                </a:avLst>
              </a:prstGeom>
              <a:solidFill>
                <a:schemeClr val="bg2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50" name="AutoShape 26"/>
              <p:cNvSpPr>
                <a:spLocks noChangeArrowheads="1"/>
              </p:cNvSpPr>
              <p:nvPr/>
            </p:nvSpPr>
            <p:spPr bwMode="auto">
              <a:xfrm flipH="1">
                <a:off x="3249" y="4"/>
                <a:ext cx="275" cy="232"/>
              </a:xfrm>
              <a:prstGeom prst="triangle">
                <a:avLst>
                  <a:gd name="adj" fmla="val 49995"/>
                </a:avLst>
              </a:prstGeom>
              <a:solidFill>
                <a:srgbClr val="000000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51" name="AutoShape 27"/>
              <p:cNvSpPr>
                <a:spLocks noChangeArrowheads="1"/>
              </p:cNvSpPr>
              <p:nvPr/>
            </p:nvSpPr>
            <p:spPr bwMode="auto">
              <a:xfrm rot="10800000">
                <a:off x="3381" y="4"/>
                <a:ext cx="274" cy="232"/>
              </a:xfrm>
              <a:prstGeom prst="triangle">
                <a:avLst>
                  <a:gd name="adj" fmla="val 49995"/>
                </a:avLst>
              </a:prstGeom>
              <a:solidFill>
                <a:schemeClr val="accent1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52" name="AutoShape 28"/>
              <p:cNvSpPr>
                <a:spLocks noChangeArrowheads="1"/>
              </p:cNvSpPr>
              <p:nvPr/>
            </p:nvSpPr>
            <p:spPr bwMode="auto">
              <a:xfrm flipH="1">
                <a:off x="3515" y="4"/>
                <a:ext cx="274" cy="232"/>
              </a:xfrm>
              <a:prstGeom prst="triangle">
                <a:avLst>
                  <a:gd name="adj" fmla="val 49995"/>
                </a:avLst>
              </a:prstGeom>
              <a:solidFill>
                <a:schemeClr val="accent2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53" name="AutoShape 29"/>
              <p:cNvSpPr>
                <a:spLocks noChangeArrowheads="1"/>
              </p:cNvSpPr>
              <p:nvPr/>
            </p:nvSpPr>
            <p:spPr bwMode="auto">
              <a:xfrm rot="10800000">
                <a:off x="3646" y="4"/>
                <a:ext cx="275" cy="232"/>
              </a:xfrm>
              <a:prstGeom prst="triangle">
                <a:avLst>
                  <a:gd name="adj" fmla="val 49995"/>
                </a:avLst>
              </a:prstGeom>
              <a:solidFill>
                <a:srgbClr val="000000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54" name="AutoShape 30"/>
              <p:cNvSpPr>
                <a:spLocks noChangeArrowheads="1"/>
              </p:cNvSpPr>
              <p:nvPr/>
            </p:nvSpPr>
            <p:spPr bwMode="auto">
              <a:xfrm flipH="1">
                <a:off x="3779" y="4"/>
                <a:ext cx="275" cy="232"/>
              </a:xfrm>
              <a:prstGeom prst="triangle">
                <a:avLst>
                  <a:gd name="adj" fmla="val 49995"/>
                </a:avLst>
              </a:prstGeom>
              <a:solidFill>
                <a:schemeClr val="tx2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55" name="AutoShape 31"/>
              <p:cNvSpPr>
                <a:spLocks noChangeArrowheads="1"/>
              </p:cNvSpPr>
              <p:nvPr/>
            </p:nvSpPr>
            <p:spPr bwMode="auto">
              <a:xfrm rot="10800000">
                <a:off x="3911" y="4"/>
                <a:ext cx="275" cy="232"/>
              </a:xfrm>
              <a:prstGeom prst="triangle">
                <a:avLst>
                  <a:gd name="adj" fmla="val 49995"/>
                </a:avLst>
              </a:prstGeom>
              <a:solidFill>
                <a:schemeClr val="folHlink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56" name="AutoShape 32"/>
              <p:cNvSpPr>
                <a:spLocks noChangeArrowheads="1"/>
              </p:cNvSpPr>
              <p:nvPr/>
            </p:nvSpPr>
            <p:spPr bwMode="auto">
              <a:xfrm flipH="1">
                <a:off x="4044" y="4"/>
                <a:ext cx="275" cy="232"/>
              </a:xfrm>
              <a:prstGeom prst="triangle">
                <a:avLst>
                  <a:gd name="adj" fmla="val 49995"/>
                </a:avLst>
              </a:prstGeom>
              <a:solidFill>
                <a:srgbClr val="000000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57" name="AutoShape 33"/>
              <p:cNvSpPr>
                <a:spLocks noChangeArrowheads="1"/>
              </p:cNvSpPr>
              <p:nvPr/>
            </p:nvSpPr>
            <p:spPr bwMode="auto">
              <a:xfrm rot="10800000">
                <a:off x="4177" y="4"/>
                <a:ext cx="275" cy="232"/>
              </a:xfrm>
              <a:prstGeom prst="triangle">
                <a:avLst>
                  <a:gd name="adj" fmla="val 49995"/>
                </a:avLst>
              </a:prstGeom>
              <a:solidFill>
                <a:schemeClr val="hlink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58" name="AutoShape 34"/>
              <p:cNvSpPr>
                <a:spLocks noChangeArrowheads="1"/>
              </p:cNvSpPr>
              <p:nvPr/>
            </p:nvSpPr>
            <p:spPr bwMode="auto">
              <a:xfrm flipH="1">
                <a:off x="4312" y="4"/>
                <a:ext cx="275" cy="232"/>
              </a:xfrm>
              <a:prstGeom prst="triangle">
                <a:avLst>
                  <a:gd name="adj" fmla="val 49995"/>
                </a:avLst>
              </a:prstGeom>
              <a:solidFill>
                <a:schemeClr val="tx1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59" name="AutoShape 35"/>
              <p:cNvSpPr>
                <a:spLocks noChangeArrowheads="1"/>
              </p:cNvSpPr>
              <p:nvPr/>
            </p:nvSpPr>
            <p:spPr bwMode="auto">
              <a:xfrm rot="10800000">
                <a:off x="4444" y="4"/>
                <a:ext cx="274" cy="232"/>
              </a:xfrm>
              <a:prstGeom prst="triangle">
                <a:avLst>
                  <a:gd name="adj" fmla="val 49995"/>
                </a:avLst>
              </a:prstGeom>
              <a:solidFill>
                <a:schemeClr val="accent2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60" name="AutoShape 36"/>
              <p:cNvSpPr>
                <a:spLocks noChangeArrowheads="1"/>
              </p:cNvSpPr>
              <p:nvPr/>
            </p:nvSpPr>
            <p:spPr bwMode="auto">
              <a:xfrm flipH="1">
                <a:off x="4576" y="4"/>
                <a:ext cx="275" cy="232"/>
              </a:xfrm>
              <a:prstGeom prst="triangle">
                <a:avLst>
                  <a:gd name="adj" fmla="val 49995"/>
                </a:avLst>
              </a:prstGeom>
              <a:solidFill>
                <a:schemeClr val="tx2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61" name="AutoShape 37"/>
              <p:cNvSpPr>
                <a:spLocks noChangeArrowheads="1"/>
              </p:cNvSpPr>
              <p:nvPr/>
            </p:nvSpPr>
            <p:spPr bwMode="auto">
              <a:xfrm rot="10800000">
                <a:off x="4709" y="4"/>
                <a:ext cx="274" cy="232"/>
              </a:xfrm>
              <a:prstGeom prst="triangle">
                <a:avLst>
                  <a:gd name="adj" fmla="val 49995"/>
                </a:avLst>
              </a:prstGeom>
              <a:solidFill>
                <a:schemeClr val="folHlink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62" name="AutoShape 38"/>
              <p:cNvSpPr>
                <a:spLocks noChangeArrowheads="1"/>
              </p:cNvSpPr>
              <p:nvPr/>
            </p:nvSpPr>
            <p:spPr bwMode="auto">
              <a:xfrm flipH="1">
                <a:off x="4842" y="4"/>
                <a:ext cx="274" cy="232"/>
              </a:xfrm>
              <a:prstGeom prst="triangle">
                <a:avLst>
                  <a:gd name="adj" fmla="val 49995"/>
                </a:avLst>
              </a:prstGeom>
              <a:solidFill>
                <a:schemeClr val="hlink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63" name="AutoShape 39"/>
              <p:cNvSpPr>
                <a:spLocks noChangeArrowheads="1"/>
              </p:cNvSpPr>
              <p:nvPr/>
            </p:nvSpPr>
            <p:spPr bwMode="auto">
              <a:xfrm rot="10800000">
                <a:off x="4976" y="4"/>
                <a:ext cx="274" cy="232"/>
              </a:xfrm>
              <a:prstGeom prst="triangle">
                <a:avLst>
                  <a:gd name="adj" fmla="val 49995"/>
                </a:avLst>
              </a:prstGeom>
              <a:solidFill>
                <a:schemeClr val="tx2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64" name="AutoShape 40"/>
              <p:cNvSpPr>
                <a:spLocks noChangeArrowheads="1"/>
              </p:cNvSpPr>
              <p:nvPr/>
            </p:nvSpPr>
            <p:spPr bwMode="auto">
              <a:xfrm flipH="1">
                <a:off x="5118" y="4"/>
                <a:ext cx="275" cy="232"/>
              </a:xfrm>
              <a:prstGeom prst="triangle">
                <a:avLst>
                  <a:gd name="adj" fmla="val 49995"/>
                </a:avLst>
              </a:prstGeom>
              <a:solidFill>
                <a:srgbClr val="000000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65" name="AutoShape 41"/>
              <p:cNvSpPr>
                <a:spLocks noChangeArrowheads="1"/>
              </p:cNvSpPr>
              <p:nvPr/>
            </p:nvSpPr>
            <p:spPr bwMode="auto">
              <a:xfrm rot="10800000">
                <a:off x="5252" y="4"/>
                <a:ext cx="276" cy="232"/>
              </a:xfrm>
              <a:prstGeom prst="triangle">
                <a:avLst>
                  <a:gd name="adj" fmla="val 49995"/>
                </a:avLst>
              </a:prstGeom>
              <a:solidFill>
                <a:schemeClr val="accent1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66" name="AutoShape 42"/>
              <p:cNvSpPr>
                <a:spLocks noChangeArrowheads="1"/>
              </p:cNvSpPr>
              <p:nvPr/>
            </p:nvSpPr>
            <p:spPr bwMode="auto">
              <a:xfrm flipH="1">
                <a:off x="5385" y="4"/>
                <a:ext cx="275" cy="232"/>
              </a:xfrm>
              <a:prstGeom prst="triangle">
                <a:avLst>
                  <a:gd name="adj" fmla="val 49995"/>
                </a:avLst>
              </a:prstGeom>
              <a:solidFill>
                <a:schemeClr val="accent2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</p:grpSp>
        <p:grpSp>
          <p:nvGrpSpPr>
            <p:cNvPr id="1101" name="Group 77"/>
            <p:cNvGrpSpPr>
              <a:grpSpLocks/>
            </p:cNvGrpSpPr>
            <p:nvPr/>
          </p:nvGrpSpPr>
          <p:grpSpPr bwMode="auto">
            <a:xfrm>
              <a:off x="5497" y="4"/>
              <a:ext cx="276" cy="4304"/>
              <a:chOff x="5497" y="4"/>
              <a:chExt cx="276" cy="4304"/>
            </a:xfrm>
          </p:grpSpPr>
          <p:sp>
            <p:nvSpPr>
              <p:cNvPr id="1068" name="Rectangle 44"/>
              <p:cNvSpPr>
                <a:spLocks noChangeArrowheads="1"/>
              </p:cNvSpPr>
              <p:nvPr/>
            </p:nvSpPr>
            <p:spPr bwMode="auto">
              <a:xfrm>
                <a:off x="5522" y="4"/>
                <a:ext cx="226" cy="276"/>
              </a:xfrm>
              <a:prstGeom prst="rect">
                <a:avLst/>
              </a:prstGeom>
              <a:solidFill>
                <a:srgbClr val="000000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69" name="AutoShape 45"/>
              <p:cNvSpPr>
                <a:spLocks noChangeArrowheads="1"/>
              </p:cNvSpPr>
              <p:nvPr/>
            </p:nvSpPr>
            <p:spPr bwMode="auto">
              <a:xfrm rot="5400000" flipH="1">
                <a:off x="5522" y="22"/>
                <a:ext cx="226" cy="276"/>
              </a:xfrm>
              <a:prstGeom prst="triangle">
                <a:avLst>
                  <a:gd name="adj" fmla="val 49995"/>
                </a:avLst>
              </a:prstGeom>
              <a:solidFill>
                <a:schemeClr val="bg2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70" name="AutoShape 46"/>
              <p:cNvSpPr>
                <a:spLocks noChangeArrowheads="1"/>
              </p:cNvSpPr>
              <p:nvPr/>
            </p:nvSpPr>
            <p:spPr bwMode="auto">
              <a:xfrm rot="16200000">
                <a:off x="5522" y="158"/>
                <a:ext cx="226" cy="276"/>
              </a:xfrm>
              <a:prstGeom prst="triangle">
                <a:avLst>
                  <a:gd name="adj" fmla="val 49995"/>
                </a:avLst>
              </a:prstGeom>
              <a:solidFill>
                <a:schemeClr val="accent1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71" name="AutoShape 47"/>
              <p:cNvSpPr>
                <a:spLocks noChangeArrowheads="1"/>
              </p:cNvSpPr>
              <p:nvPr/>
            </p:nvSpPr>
            <p:spPr bwMode="auto">
              <a:xfrm rot="5400000" flipH="1">
                <a:off x="5522" y="293"/>
                <a:ext cx="226" cy="274"/>
              </a:xfrm>
              <a:prstGeom prst="triangle">
                <a:avLst>
                  <a:gd name="adj" fmla="val 49995"/>
                </a:avLst>
              </a:prstGeom>
              <a:solidFill>
                <a:srgbClr val="000000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72" name="AutoShape 48"/>
              <p:cNvSpPr>
                <a:spLocks noChangeArrowheads="1"/>
              </p:cNvSpPr>
              <p:nvPr/>
            </p:nvSpPr>
            <p:spPr bwMode="auto">
              <a:xfrm rot="16200000">
                <a:off x="5522" y="434"/>
                <a:ext cx="226" cy="276"/>
              </a:xfrm>
              <a:prstGeom prst="triangle">
                <a:avLst>
                  <a:gd name="adj" fmla="val 49995"/>
                </a:avLst>
              </a:prstGeom>
              <a:solidFill>
                <a:schemeClr val="accent2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73" name="AutoShape 49"/>
              <p:cNvSpPr>
                <a:spLocks noChangeArrowheads="1"/>
              </p:cNvSpPr>
              <p:nvPr/>
            </p:nvSpPr>
            <p:spPr bwMode="auto">
              <a:xfrm rot="5400000" flipH="1">
                <a:off x="5522" y="566"/>
                <a:ext cx="226" cy="276"/>
              </a:xfrm>
              <a:prstGeom prst="triangle">
                <a:avLst>
                  <a:gd name="adj" fmla="val 49995"/>
                </a:avLst>
              </a:prstGeom>
              <a:solidFill>
                <a:schemeClr val="tx2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74" name="AutoShape 50"/>
              <p:cNvSpPr>
                <a:spLocks noChangeArrowheads="1"/>
              </p:cNvSpPr>
              <p:nvPr/>
            </p:nvSpPr>
            <p:spPr bwMode="auto">
              <a:xfrm rot="16200000">
                <a:off x="5522" y="701"/>
                <a:ext cx="226" cy="274"/>
              </a:xfrm>
              <a:prstGeom prst="triangle">
                <a:avLst>
                  <a:gd name="adj" fmla="val 49995"/>
                </a:avLst>
              </a:prstGeom>
              <a:solidFill>
                <a:srgbClr val="000000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75" name="AutoShape 51"/>
              <p:cNvSpPr>
                <a:spLocks noChangeArrowheads="1"/>
              </p:cNvSpPr>
              <p:nvPr/>
            </p:nvSpPr>
            <p:spPr bwMode="auto">
              <a:xfrm rot="5400000" flipH="1">
                <a:off x="5522" y="834"/>
                <a:ext cx="226" cy="276"/>
              </a:xfrm>
              <a:prstGeom prst="triangle">
                <a:avLst>
                  <a:gd name="adj" fmla="val 49995"/>
                </a:avLst>
              </a:prstGeom>
              <a:solidFill>
                <a:schemeClr val="folHlink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76" name="AutoShape 52"/>
              <p:cNvSpPr>
                <a:spLocks noChangeArrowheads="1"/>
              </p:cNvSpPr>
              <p:nvPr/>
            </p:nvSpPr>
            <p:spPr bwMode="auto">
              <a:xfrm rot="16200000">
                <a:off x="5522" y="966"/>
                <a:ext cx="226" cy="276"/>
              </a:xfrm>
              <a:prstGeom prst="triangle">
                <a:avLst>
                  <a:gd name="adj" fmla="val 49995"/>
                </a:avLst>
              </a:prstGeom>
              <a:solidFill>
                <a:schemeClr val="tx1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77" name="AutoShape 53"/>
              <p:cNvSpPr>
                <a:spLocks noChangeArrowheads="1"/>
              </p:cNvSpPr>
              <p:nvPr/>
            </p:nvSpPr>
            <p:spPr bwMode="auto">
              <a:xfrm rot="5400000" flipH="1">
                <a:off x="5522" y="1098"/>
                <a:ext cx="226" cy="276"/>
              </a:xfrm>
              <a:prstGeom prst="triangle">
                <a:avLst>
                  <a:gd name="adj" fmla="val 49995"/>
                </a:avLst>
              </a:prstGeom>
              <a:solidFill>
                <a:schemeClr val="hlink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78" name="AutoShape 54"/>
              <p:cNvSpPr>
                <a:spLocks noChangeArrowheads="1"/>
              </p:cNvSpPr>
              <p:nvPr/>
            </p:nvSpPr>
            <p:spPr bwMode="auto">
              <a:xfrm rot="16200000">
                <a:off x="5522" y="1233"/>
                <a:ext cx="226" cy="276"/>
              </a:xfrm>
              <a:prstGeom prst="triangle">
                <a:avLst>
                  <a:gd name="adj" fmla="val 49995"/>
                </a:avLst>
              </a:prstGeom>
              <a:solidFill>
                <a:schemeClr val="bg2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79" name="AutoShape 55"/>
              <p:cNvSpPr>
                <a:spLocks noChangeArrowheads="1"/>
              </p:cNvSpPr>
              <p:nvPr/>
            </p:nvSpPr>
            <p:spPr bwMode="auto">
              <a:xfrm rot="5400000" flipH="1">
                <a:off x="5522" y="1365"/>
                <a:ext cx="226" cy="276"/>
              </a:xfrm>
              <a:prstGeom prst="triangle">
                <a:avLst>
                  <a:gd name="adj" fmla="val 49995"/>
                </a:avLst>
              </a:prstGeom>
              <a:solidFill>
                <a:srgbClr val="000000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80" name="AutoShape 56"/>
              <p:cNvSpPr>
                <a:spLocks noChangeArrowheads="1"/>
              </p:cNvSpPr>
              <p:nvPr/>
            </p:nvSpPr>
            <p:spPr bwMode="auto">
              <a:xfrm rot="16200000">
                <a:off x="5522" y="1498"/>
                <a:ext cx="226" cy="276"/>
              </a:xfrm>
              <a:prstGeom prst="triangle">
                <a:avLst>
                  <a:gd name="adj" fmla="val 49995"/>
                </a:avLst>
              </a:prstGeom>
              <a:solidFill>
                <a:schemeClr val="accent1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81" name="AutoShape 57"/>
              <p:cNvSpPr>
                <a:spLocks noChangeArrowheads="1"/>
              </p:cNvSpPr>
              <p:nvPr/>
            </p:nvSpPr>
            <p:spPr bwMode="auto">
              <a:xfrm rot="5400000" flipH="1">
                <a:off x="5522" y="1632"/>
                <a:ext cx="226" cy="274"/>
              </a:xfrm>
              <a:prstGeom prst="triangle">
                <a:avLst>
                  <a:gd name="adj" fmla="val 49995"/>
                </a:avLst>
              </a:prstGeom>
              <a:solidFill>
                <a:schemeClr val="accent2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82" name="AutoShape 58"/>
              <p:cNvSpPr>
                <a:spLocks noChangeArrowheads="1"/>
              </p:cNvSpPr>
              <p:nvPr/>
            </p:nvSpPr>
            <p:spPr bwMode="auto">
              <a:xfrm rot="16200000">
                <a:off x="5522" y="1765"/>
                <a:ext cx="226" cy="276"/>
              </a:xfrm>
              <a:prstGeom prst="triangle">
                <a:avLst>
                  <a:gd name="adj" fmla="val 49995"/>
                </a:avLst>
              </a:prstGeom>
              <a:solidFill>
                <a:schemeClr val="tx2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83" name="AutoShape 59"/>
              <p:cNvSpPr>
                <a:spLocks noChangeArrowheads="1"/>
              </p:cNvSpPr>
              <p:nvPr/>
            </p:nvSpPr>
            <p:spPr bwMode="auto">
              <a:xfrm rot="5400000" flipH="1">
                <a:off x="5522" y="1898"/>
                <a:ext cx="226" cy="276"/>
              </a:xfrm>
              <a:prstGeom prst="triangle">
                <a:avLst>
                  <a:gd name="adj" fmla="val 49995"/>
                </a:avLst>
              </a:prstGeom>
              <a:solidFill>
                <a:schemeClr val="folHlink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84" name="AutoShape 60"/>
              <p:cNvSpPr>
                <a:spLocks noChangeArrowheads="1"/>
              </p:cNvSpPr>
              <p:nvPr/>
            </p:nvSpPr>
            <p:spPr bwMode="auto">
              <a:xfrm rot="16200000">
                <a:off x="5522" y="2032"/>
                <a:ext cx="226" cy="274"/>
              </a:xfrm>
              <a:prstGeom prst="triangle">
                <a:avLst>
                  <a:gd name="adj" fmla="val 49995"/>
                </a:avLst>
              </a:prstGeom>
              <a:solidFill>
                <a:srgbClr val="000000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85" name="AutoShape 61"/>
              <p:cNvSpPr>
                <a:spLocks noChangeArrowheads="1"/>
              </p:cNvSpPr>
              <p:nvPr/>
            </p:nvSpPr>
            <p:spPr bwMode="auto">
              <a:xfrm rot="5400000" flipH="1">
                <a:off x="5522" y="2164"/>
                <a:ext cx="226" cy="276"/>
              </a:xfrm>
              <a:prstGeom prst="triangle">
                <a:avLst>
                  <a:gd name="adj" fmla="val 49995"/>
                </a:avLst>
              </a:prstGeom>
              <a:solidFill>
                <a:schemeClr val="hlink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86" name="AutoShape 62"/>
              <p:cNvSpPr>
                <a:spLocks noChangeArrowheads="1"/>
              </p:cNvSpPr>
              <p:nvPr/>
            </p:nvSpPr>
            <p:spPr bwMode="auto">
              <a:xfrm rot="16200000">
                <a:off x="5522" y="2297"/>
                <a:ext cx="226" cy="276"/>
              </a:xfrm>
              <a:prstGeom prst="triangle">
                <a:avLst>
                  <a:gd name="adj" fmla="val 49995"/>
                </a:avLst>
              </a:prstGeom>
              <a:solidFill>
                <a:schemeClr val="bg2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87" name="AutoShape 63"/>
              <p:cNvSpPr>
                <a:spLocks noChangeArrowheads="1"/>
              </p:cNvSpPr>
              <p:nvPr/>
            </p:nvSpPr>
            <p:spPr bwMode="auto">
              <a:xfrm rot="5400000" flipH="1">
                <a:off x="5522" y="2431"/>
                <a:ext cx="226" cy="274"/>
              </a:xfrm>
              <a:prstGeom prst="triangle">
                <a:avLst>
                  <a:gd name="adj" fmla="val 49995"/>
                </a:avLst>
              </a:prstGeom>
              <a:solidFill>
                <a:srgbClr val="000000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88" name="AutoShape 64"/>
              <p:cNvSpPr>
                <a:spLocks noChangeArrowheads="1"/>
              </p:cNvSpPr>
              <p:nvPr/>
            </p:nvSpPr>
            <p:spPr bwMode="auto">
              <a:xfrm rot="16200000">
                <a:off x="5522" y="2564"/>
                <a:ext cx="226" cy="276"/>
              </a:xfrm>
              <a:prstGeom prst="triangle">
                <a:avLst>
                  <a:gd name="adj" fmla="val 49995"/>
                </a:avLst>
              </a:prstGeom>
              <a:solidFill>
                <a:schemeClr val="accent1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89" name="AutoShape 65"/>
              <p:cNvSpPr>
                <a:spLocks noChangeArrowheads="1"/>
              </p:cNvSpPr>
              <p:nvPr/>
            </p:nvSpPr>
            <p:spPr bwMode="auto">
              <a:xfrm rot="5400000" flipH="1">
                <a:off x="5522" y="2697"/>
                <a:ext cx="226" cy="276"/>
              </a:xfrm>
              <a:prstGeom prst="triangle">
                <a:avLst>
                  <a:gd name="adj" fmla="val 49995"/>
                </a:avLst>
              </a:prstGeom>
              <a:solidFill>
                <a:schemeClr val="accent2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90" name="AutoShape 66"/>
              <p:cNvSpPr>
                <a:spLocks noChangeArrowheads="1"/>
              </p:cNvSpPr>
              <p:nvPr/>
            </p:nvSpPr>
            <p:spPr bwMode="auto">
              <a:xfrm rot="16200000">
                <a:off x="5522" y="2829"/>
                <a:ext cx="226" cy="276"/>
              </a:xfrm>
              <a:prstGeom prst="triangle">
                <a:avLst>
                  <a:gd name="adj" fmla="val 49995"/>
                </a:avLst>
              </a:prstGeom>
              <a:solidFill>
                <a:srgbClr val="000000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91" name="AutoShape 67"/>
              <p:cNvSpPr>
                <a:spLocks noChangeArrowheads="1"/>
              </p:cNvSpPr>
              <p:nvPr/>
            </p:nvSpPr>
            <p:spPr bwMode="auto">
              <a:xfrm rot="5400000" flipH="1">
                <a:off x="5522" y="2963"/>
                <a:ext cx="226" cy="276"/>
              </a:xfrm>
              <a:prstGeom prst="triangle">
                <a:avLst>
                  <a:gd name="adj" fmla="val 49995"/>
                </a:avLst>
              </a:prstGeom>
              <a:solidFill>
                <a:schemeClr val="tx2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92" name="AutoShape 68"/>
              <p:cNvSpPr>
                <a:spLocks noChangeArrowheads="1"/>
              </p:cNvSpPr>
              <p:nvPr/>
            </p:nvSpPr>
            <p:spPr bwMode="auto">
              <a:xfrm rot="16200000">
                <a:off x="5522" y="3096"/>
                <a:ext cx="226" cy="276"/>
              </a:xfrm>
              <a:prstGeom prst="triangle">
                <a:avLst>
                  <a:gd name="adj" fmla="val 49995"/>
                </a:avLst>
              </a:prstGeom>
              <a:solidFill>
                <a:schemeClr val="folHlink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93" name="AutoShape 69"/>
              <p:cNvSpPr>
                <a:spLocks noChangeArrowheads="1"/>
              </p:cNvSpPr>
              <p:nvPr/>
            </p:nvSpPr>
            <p:spPr bwMode="auto">
              <a:xfrm rot="5400000" flipH="1">
                <a:off x="5522" y="3228"/>
                <a:ext cx="226" cy="276"/>
              </a:xfrm>
              <a:prstGeom prst="triangle">
                <a:avLst>
                  <a:gd name="adj" fmla="val 49995"/>
                </a:avLst>
              </a:prstGeom>
              <a:solidFill>
                <a:schemeClr val="tx1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94" name="AutoShape 70"/>
              <p:cNvSpPr>
                <a:spLocks noChangeArrowheads="1"/>
              </p:cNvSpPr>
              <p:nvPr/>
            </p:nvSpPr>
            <p:spPr bwMode="auto">
              <a:xfrm rot="16200000">
                <a:off x="5522" y="3363"/>
                <a:ext cx="226" cy="274"/>
              </a:xfrm>
              <a:prstGeom prst="triangle">
                <a:avLst>
                  <a:gd name="adj" fmla="val 49995"/>
                </a:avLst>
              </a:prstGeom>
              <a:solidFill>
                <a:schemeClr val="hlink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95" name="Rectangle 71"/>
              <p:cNvSpPr>
                <a:spLocks noChangeArrowheads="1"/>
              </p:cNvSpPr>
              <p:nvPr/>
            </p:nvSpPr>
            <p:spPr bwMode="auto">
              <a:xfrm>
                <a:off x="5522" y="4032"/>
                <a:ext cx="226" cy="276"/>
              </a:xfrm>
              <a:prstGeom prst="rect">
                <a:avLst/>
              </a:prstGeom>
              <a:solidFill>
                <a:srgbClr val="000000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96" name="AutoShape 72"/>
              <p:cNvSpPr>
                <a:spLocks noChangeArrowheads="1"/>
              </p:cNvSpPr>
              <p:nvPr/>
            </p:nvSpPr>
            <p:spPr bwMode="auto">
              <a:xfrm rot="5400000" flipH="1">
                <a:off x="5522" y="3496"/>
                <a:ext cx="226" cy="276"/>
              </a:xfrm>
              <a:prstGeom prst="triangle">
                <a:avLst>
                  <a:gd name="adj" fmla="val 49995"/>
                </a:avLst>
              </a:prstGeom>
              <a:solidFill>
                <a:srgbClr val="000000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97" name="AutoShape 73"/>
              <p:cNvSpPr>
                <a:spLocks noChangeArrowheads="1"/>
              </p:cNvSpPr>
              <p:nvPr/>
            </p:nvSpPr>
            <p:spPr bwMode="auto">
              <a:xfrm rot="16200000">
                <a:off x="5522" y="3628"/>
                <a:ext cx="226" cy="276"/>
              </a:xfrm>
              <a:prstGeom prst="triangle">
                <a:avLst>
                  <a:gd name="adj" fmla="val 49995"/>
                </a:avLst>
              </a:prstGeom>
              <a:solidFill>
                <a:schemeClr val="accent2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98" name="AutoShape 74"/>
              <p:cNvSpPr>
                <a:spLocks noChangeArrowheads="1"/>
              </p:cNvSpPr>
              <p:nvPr/>
            </p:nvSpPr>
            <p:spPr bwMode="auto">
              <a:xfrm rot="5400000" flipH="1">
                <a:off x="5522" y="3765"/>
                <a:ext cx="226" cy="274"/>
              </a:xfrm>
              <a:prstGeom prst="triangle">
                <a:avLst>
                  <a:gd name="adj" fmla="val 49995"/>
                </a:avLst>
              </a:prstGeom>
              <a:solidFill>
                <a:schemeClr val="accent1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99" name="AutoShape 75"/>
              <p:cNvSpPr>
                <a:spLocks noChangeArrowheads="1"/>
              </p:cNvSpPr>
              <p:nvPr/>
            </p:nvSpPr>
            <p:spPr bwMode="auto">
              <a:xfrm rot="16200000">
                <a:off x="5522" y="3897"/>
                <a:ext cx="226" cy="276"/>
              </a:xfrm>
              <a:prstGeom prst="triangle">
                <a:avLst>
                  <a:gd name="adj" fmla="val 49995"/>
                </a:avLst>
              </a:prstGeom>
              <a:solidFill>
                <a:schemeClr val="tx2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00" name="AutoShape 76"/>
              <p:cNvSpPr>
                <a:spLocks noChangeArrowheads="1"/>
              </p:cNvSpPr>
              <p:nvPr/>
            </p:nvSpPr>
            <p:spPr bwMode="auto">
              <a:xfrm rot="5400000" flipH="1">
                <a:off x="5522" y="4032"/>
                <a:ext cx="226" cy="276"/>
              </a:xfrm>
              <a:prstGeom prst="triangle">
                <a:avLst>
                  <a:gd name="adj" fmla="val 49995"/>
                </a:avLst>
              </a:prstGeom>
              <a:solidFill>
                <a:schemeClr val="accent2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</p:grpSp>
        <p:grpSp>
          <p:nvGrpSpPr>
            <p:cNvPr id="1143" name="Group 119"/>
            <p:cNvGrpSpPr>
              <a:grpSpLocks/>
            </p:cNvGrpSpPr>
            <p:nvPr/>
          </p:nvGrpSpPr>
          <p:grpSpPr bwMode="auto">
            <a:xfrm>
              <a:off x="23" y="4083"/>
              <a:ext cx="5504" cy="226"/>
              <a:chOff x="23" y="4083"/>
              <a:chExt cx="5504" cy="226"/>
            </a:xfrm>
          </p:grpSpPr>
          <p:sp>
            <p:nvSpPr>
              <p:cNvPr id="1102" name="AutoShape 78"/>
              <p:cNvSpPr>
                <a:spLocks noChangeArrowheads="1"/>
              </p:cNvSpPr>
              <p:nvPr/>
            </p:nvSpPr>
            <p:spPr bwMode="auto">
              <a:xfrm rot="10800000">
                <a:off x="5383" y="4084"/>
                <a:ext cx="137" cy="224"/>
              </a:xfrm>
              <a:prstGeom prst="rtTriangle">
                <a:avLst/>
              </a:prstGeom>
              <a:solidFill>
                <a:schemeClr val="folHlink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03" name="AutoShape 79"/>
              <p:cNvSpPr>
                <a:spLocks noChangeArrowheads="1"/>
              </p:cNvSpPr>
              <p:nvPr/>
            </p:nvSpPr>
            <p:spPr bwMode="auto">
              <a:xfrm flipH="1">
                <a:off x="5249" y="4084"/>
                <a:ext cx="278" cy="225"/>
              </a:xfrm>
              <a:prstGeom prst="triangle">
                <a:avLst>
                  <a:gd name="adj" fmla="val 49995"/>
                </a:avLst>
              </a:prstGeom>
              <a:solidFill>
                <a:schemeClr val="accent1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04" name="AutoShape 80"/>
              <p:cNvSpPr>
                <a:spLocks noChangeArrowheads="1"/>
              </p:cNvSpPr>
              <p:nvPr/>
            </p:nvSpPr>
            <p:spPr bwMode="auto">
              <a:xfrm rot="10800000">
                <a:off x="5116" y="4083"/>
                <a:ext cx="276" cy="225"/>
              </a:xfrm>
              <a:prstGeom prst="triangle">
                <a:avLst>
                  <a:gd name="adj" fmla="val 49995"/>
                </a:avLst>
              </a:prstGeom>
              <a:solidFill>
                <a:schemeClr val="accent2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05" name="AutoShape 81"/>
              <p:cNvSpPr>
                <a:spLocks noChangeArrowheads="1"/>
              </p:cNvSpPr>
              <p:nvPr/>
            </p:nvSpPr>
            <p:spPr bwMode="auto">
              <a:xfrm flipH="1">
                <a:off x="4985" y="4084"/>
                <a:ext cx="276" cy="225"/>
              </a:xfrm>
              <a:prstGeom prst="triangle">
                <a:avLst>
                  <a:gd name="adj" fmla="val 49995"/>
                </a:avLst>
              </a:prstGeom>
              <a:solidFill>
                <a:srgbClr val="000000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06" name="AutoShape 82"/>
              <p:cNvSpPr>
                <a:spLocks noChangeArrowheads="1"/>
              </p:cNvSpPr>
              <p:nvPr/>
            </p:nvSpPr>
            <p:spPr bwMode="auto">
              <a:xfrm rot="10800000">
                <a:off x="4850" y="4083"/>
                <a:ext cx="278" cy="225"/>
              </a:xfrm>
              <a:prstGeom prst="triangle">
                <a:avLst>
                  <a:gd name="adj" fmla="val 49995"/>
                </a:avLst>
              </a:prstGeom>
              <a:solidFill>
                <a:schemeClr val="tx2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07" name="AutoShape 83"/>
              <p:cNvSpPr>
                <a:spLocks noChangeArrowheads="1"/>
              </p:cNvSpPr>
              <p:nvPr/>
            </p:nvSpPr>
            <p:spPr bwMode="auto">
              <a:xfrm flipH="1">
                <a:off x="4709" y="4084"/>
                <a:ext cx="277" cy="225"/>
              </a:xfrm>
              <a:prstGeom prst="triangle">
                <a:avLst>
                  <a:gd name="adj" fmla="val 49995"/>
                </a:avLst>
              </a:prstGeom>
              <a:solidFill>
                <a:schemeClr val="folHlink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08" name="AutoShape 84"/>
              <p:cNvSpPr>
                <a:spLocks noChangeArrowheads="1"/>
              </p:cNvSpPr>
              <p:nvPr/>
            </p:nvSpPr>
            <p:spPr bwMode="auto">
              <a:xfrm rot="10800000" flipH="1">
                <a:off x="4570" y="4083"/>
                <a:ext cx="273" cy="225"/>
              </a:xfrm>
              <a:prstGeom prst="triangle">
                <a:avLst>
                  <a:gd name="adj" fmla="val 49995"/>
                </a:avLst>
              </a:prstGeom>
              <a:solidFill>
                <a:schemeClr val="accent1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09" name="AutoShape 85"/>
              <p:cNvSpPr>
                <a:spLocks noChangeArrowheads="1"/>
              </p:cNvSpPr>
              <p:nvPr/>
            </p:nvSpPr>
            <p:spPr bwMode="auto">
              <a:xfrm>
                <a:off x="4437" y="4084"/>
                <a:ext cx="277" cy="225"/>
              </a:xfrm>
              <a:prstGeom prst="triangle">
                <a:avLst>
                  <a:gd name="adj" fmla="val 49995"/>
                </a:avLst>
              </a:prstGeom>
              <a:solidFill>
                <a:schemeClr val="tx2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10" name="AutoShape 86"/>
              <p:cNvSpPr>
                <a:spLocks noChangeArrowheads="1"/>
              </p:cNvSpPr>
              <p:nvPr/>
            </p:nvSpPr>
            <p:spPr bwMode="auto">
              <a:xfrm rot="10800000" flipH="1">
                <a:off x="4302" y="4083"/>
                <a:ext cx="277" cy="225"/>
              </a:xfrm>
              <a:prstGeom prst="triangle">
                <a:avLst>
                  <a:gd name="adj" fmla="val 49995"/>
                </a:avLst>
              </a:prstGeom>
              <a:solidFill>
                <a:schemeClr val="folHlink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11" name="AutoShape 87"/>
              <p:cNvSpPr>
                <a:spLocks noChangeArrowheads="1"/>
              </p:cNvSpPr>
              <p:nvPr/>
            </p:nvSpPr>
            <p:spPr bwMode="auto">
              <a:xfrm>
                <a:off x="4169" y="4084"/>
                <a:ext cx="275" cy="225"/>
              </a:xfrm>
              <a:prstGeom prst="triangle">
                <a:avLst>
                  <a:gd name="adj" fmla="val 49995"/>
                </a:avLst>
              </a:prstGeom>
              <a:solidFill>
                <a:schemeClr val="hlink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12" name="AutoShape 88"/>
              <p:cNvSpPr>
                <a:spLocks noChangeArrowheads="1"/>
              </p:cNvSpPr>
              <p:nvPr/>
            </p:nvSpPr>
            <p:spPr bwMode="auto">
              <a:xfrm rot="10800000" flipH="1">
                <a:off x="4037" y="4083"/>
                <a:ext cx="276" cy="225"/>
              </a:xfrm>
              <a:prstGeom prst="triangle">
                <a:avLst>
                  <a:gd name="adj" fmla="val 49995"/>
                </a:avLst>
              </a:prstGeom>
              <a:solidFill>
                <a:srgbClr val="000000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13" name="AutoShape 89"/>
              <p:cNvSpPr>
                <a:spLocks noChangeArrowheads="1"/>
              </p:cNvSpPr>
              <p:nvPr/>
            </p:nvSpPr>
            <p:spPr bwMode="auto">
              <a:xfrm>
                <a:off x="3903" y="4084"/>
                <a:ext cx="276" cy="225"/>
              </a:xfrm>
              <a:prstGeom prst="triangle">
                <a:avLst>
                  <a:gd name="adj" fmla="val 49995"/>
                </a:avLst>
              </a:prstGeom>
              <a:solidFill>
                <a:schemeClr val="bg2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14" name="AutoShape 90"/>
              <p:cNvSpPr>
                <a:spLocks noChangeArrowheads="1"/>
              </p:cNvSpPr>
              <p:nvPr/>
            </p:nvSpPr>
            <p:spPr bwMode="auto">
              <a:xfrm rot="10800000" flipH="1">
                <a:off x="3771" y="4083"/>
                <a:ext cx="275" cy="225"/>
              </a:xfrm>
              <a:prstGeom prst="triangle">
                <a:avLst>
                  <a:gd name="adj" fmla="val 49995"/>
                </a:avLst>
              </a:prstGeom>
              <a:solidFill>
                <a:schemeClr val="accent1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15" name="AutoShape 91"/>
              <p:cNvSpPr>
                <a:spLocks noChangeArrowheads="1"/>
              </p:cNvSpPr>
              <p:nvPr/>
            </p:nvSpPr>
            <p:spPr bwMode="auto">
              <a:xfrm>
                <a:off x="3637" y="4084"/>
                <a:ext cx="276" cy="225"/>
              </a:xfrm>
              <a:prstGeom prst="triangle">
                <a:avLst>
                  <a:gd name="adj" fmla="val 49995"/>
                </a:avLst>
              </a:prstGeom>
              <a:solidFill>
                <a:srgbClr val="000000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16" name="AutoShape 92"/>
              <p:cNvSpPr>
                <a:spLocks noChangeArrowheads="1"/>
              </p:cNvSpPr>
              <p:nvPr/>
            </p:nvSpPr>
            <p:spPr bwMode="auto">
              <a:xfrm rot="10800000" flipH="1">
                <a:off x="3505" y="4083"/>
                <a:ext cx="275" cy="225"/>
              </a:xfrm>
              <a:prstGeom prst="triangle">
                <a:avLst>
                  <a:gd name="adj" fmla="val 49995"/>
                </a:avLst>
              </a:prstGeom>
              <a:solidFill>
                <a:schemeClr val="accent2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17" name="AutoShape 93"/>
              <p:cNvSpPr>
                <a:spLocks noChangeArrowheads="1"/>
              </p:cNvSpPr>
              <p:nvPr/>
            </p:nvSpPr>
            <p:spPr bwMode="auto">
              <a:xfrm>
                <a:off x="3373" y="4084"/>
                <a:ext cx="276" cy="225"/>
              </a:xfrm>
              <a:prstGeom prst="triangle">
                <a:avLst>
                  <a:gd name="adj" fmla="val 49995"/>
                </a:avLst>
              </a:prstGeom>
              <a:solidFill>
                <a:schemeClr val="tx2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18" name="AutoShape 94"/>
              <p:cNvSpPr>
                <a:spLocks noChangeArrowheads="1"/>
              </p:cNvSpPr>
              <p:nvPr/>
            </p:nvSpPr>
            <p:spPr bwMode="auto">
              <a:xfrm rot="10800000" flipH="1">
                <a:off x="3238" y="4083"/>
                <a:ext cx="276" cy="225"/>
              </a:xfrm>
              <a:prstGeom prst="triangle">
                <a:avLst>
                  <a:gd name="adj" fmla="val 49995"/>
                </a:avLst>
              </a:prstGeom>
              <a:solidFill>
                <a:schemeClr val="tx1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19" name="AutoShape 95"/>
              <p:cNvSpPr>
                <a:spLocks noChangeArrowheads="1"/>
              </p:cNvSpPr>
              <p:nvPr/>
            </p:nvSpPr>
            <p:spPr bwMode="auto">
              <a:xfrm>
                <a:off x="3106" y="4084"/>
                <a:ext cx="275" cy="225"/>
              </a:xfrm>
              <a:prstGeom prst="triangle">
                <a:avLst>
                  <a:gd name="adj" fmla="val 49995"/>
                </a:avLst>
              </a:prstGeom>
              <a:solidFill>
                <a:schemeClr val="folHlink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20" name="AutoShape 96"/>
              <p:cNvSpPr>
                <a:spLocks noChangeArrowheads="1"/>
              </p:cNvSpPr>
              <p:nvPr/>
            </p:nvSpPr>
            <p:spPr bwMode="auto">
              <a:xfrm rot="10800000" flipH="1">
                <a:off x="2972" y="4083"/>
                <a:ext cx="277" cy="225"/>
              </a:xfrm>
              <a:prstGeom prst="triangle">
                <a:avLst>
                  <a:gd name="adj" fmla="val 49995"/>
                </a:avLst>
              </a:prstGeom>
              <a:solidFill>
                <a:srgbClr val="000000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21" name="AutoShape 97"/>
              <p:cNvSpPr>
                <a:spLocks noChangeArrowheads="1"/>
              </p:cNvSpPr>
              <p:nvPr/>
            </p:nvSpPr>
            <p:spPr bwMode="auto">
              <a:xfrm>
                <a:off x="2842" y="4084"/>
                <a:ext cx="273" cy="225"/>
              </a:xfrm>
              <a:prstGeom prst="triangle">
                <a:avLst>
                  <a:gd name="adj" fmla="val 49995"/>
                </a:avLst>
              </a:prstGeom>
              <a:solidFill>
                <a:schemeClr val="hlink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22" name="AutoShape 98"/>
              <p:cNvSpPr>
                <a:spLocks noChangeArrowheads="1"/>
              </p:cNvSpPr>
              <p:nvPr/>
            </p:nvSpPr>
            <p:spPr bwMode="auto">
              <a:xfrm rot="10800000" flipH="1">
                <a:off x="2707" y="4083"/>
                <a:ext cx="276" cy="225"/>
              </a:xfrm>
              <a:prstGeom prst="triangle">
                <a:avLst>
                  <a:gd name="adj" fmla="val 49995"/>
                </a:avLst>
              </a:prstGeom>
              <a:solidFill>
                <a:schemeClr val="bg2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23" name="AutoShape 99"/>
              <p:cNvSpPr>
                <a:spLocks noChangeArrowheads="1"/>
              </p:cNvSpPr>
              <p:nvPr/>
            </p:nvSpPr>
            <p:spPr bwMode="auto">
              <a:xfrm>
                <a:off x="2574" y="4084"/>
                <a:ext cx="277" cy="225"/>
              </a:xfrm>
              <a:prstGeom prst="triangle">
                <a:avLst>
                  <a:gd name="adj" fmla="val 49995"/>
                </a:avLst>
              </a:prstGeom>
              <a:solidFill>
                <a:srgbClr val="000000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24" name="AutoShape 100"/>
              <p:cNvSpPr>
                <a:spLocks noChangeArrowheads="1"/>
              </p:cNvSpPr>
              <p:nvPr/>
            </p:nvSpPr>
            <p:spPr bwMode="auto">
              <a:xfrm rot="10800000" flipH="1">
                <a:off x="2441" y="4083"/>
                <a:ext cx="273" cy="225"/>
              </a:xfrm>
              <a:prstGeom prst="triangle">
                <a:avLst>
                  <a:gd name="adj" fmla="val 49995"/>
                </a:avLst>
              </a:prstGeom>
              <a:solidFill>
                <a:schemeClr val="accent1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25" name="AutoShape 101"/>
              <p:cNvSpPr>
                <a:spLocks noChangeArrowheads="1"/>
              </p:cNvSpPr>
              <p:nvPr/>
            </p:nvSpPr>
            <p:spPr bwMode="auto">
              <a:xfrm>
                <a:off x="2308" y="4084"/>
                <a:ext cx="276" cy="225"/>
              </a:xfrm>
              <a:prstGeom prst="triangle">
                <a:avLst>
                  <a:gd name="adj" fmla="val 49995"/>
                </a:avLst>
              </a:prstGeom>
              <a:solidFill>
                <a:schemeClr val="accent2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26" name="AutoShape 102"/>
              <p:cNvSpPr>
                <a:spLocks noChangeArrowheads="1"/>
              </p:cNvSpPr>
              <p:nvPr/>
            </p:nvSpPr>
            <p:spPr bwMode="auto">
              <a:xfrm rot="10800000" flipH="1">
                <a:off x="2173" y="4083"/>
                <a:ext cx="277" cy="225"/>
              </a:xfrm>
              <a:prstGeom prst="triangle">
                <a:avLst>
                  <a:gd name="adj" fmla="val 49995"/>
                </a:avLst>
              </a:prstGeom>
              <a:solidFill>
                <a:schemeClr val="tx2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27" name="AutoShape 103"/>
              <p:cNvSpPr>
                <a:spLocks noChangeArrowheads="1"/>
              </p:cNvSpPr>
              <p:nvPr/>
            </p:nvSpPr>
            <p:spPr bwMode="auto">
              <a:xfrm>
                <a:off x="2042" y="4084"/>
                <a:ext cx="273" cy="225"/>
              </a:xfrm>
              <a:prstGeom prst="triangle">
                <a:avLst>
                  <a:gd name="adj" fmla="val 49995"/>
                </a:avLst>
              </a:prstGeom>
              <a:solidFill>
                <a:schemeClr val="folHlink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28" name="AutoShape 104"/>
              <p:cNvSpPr>
                <a:spLocks noChangeArrowheads="1"/>
              </p:cNvSpPr>
              <p:nvPr/>
            </p:nvSpPr>
            <p:spPr bwMode="auto">
              <a:xfrm rot="10800000" flipH="1">
                <a:off x="1908" y="4083"/>
                <a:ext cx="276" cy="225"/>
              </a:xfrm>
              <a:prstGeom prst="triangle">
                <a:avLst>
                  <a:gd name="adj" fmla="val 49995"/>
                </a:avLst>
              </a:prstGeom>
              <a:solidFill>
                <a:srgbClr val="000000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29" name="AutoShape 105"/>
              <p:cNvSpPr>
                <a:spLocks noChangeArrowheads="1"/>
              </p:cNvSpPr>
              <p:nvPr/>
            </p:nvSpPr>
            <p:spPr bwMode="auto">
              <a:xfrm>
                <a:off x="1776" y="4084"/>
                <a:ext cx="276" cy="225"/>
              </a:xfrm>
              <a:prstGeom prst="triangle">
                <a:avLst>
                  <a:gd name="adj" fmla="val 49995"/>
                </a:avLst>
              </a:prstGeom>
              <a:solidFill>
                <a:schemeClr val="hlink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30" name="AutoShape 106"/>
              <p:cNvSpPr>
                <a:spLocks noChangeArrowheads="1"/>
              </p:cNvSpPr>
              <p:nvPr/>
            </p:nvSpPr>
            <p:spPr bwMode="auto">
              <a:xfrm rot="10800000" flipH="1">
                <a:off x="1643" y="4083"/>
                <a:ext cx="274" cy="225"/>
              </a:xfrm>
              <a:prstGeom prst="triangle">
                <a:avLst>
                  <a:gd name="adj" fmla="val 49995"/>
                </a:avLst>
              </a:prstGeom>
              <a:solidFill>
                <a:schemeClr val="bg2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31" name="AutoShape 107"/>
              <p:cNvSpPr>
                <a:spLocks noChangeArrowheads="1"/>
              </p:cNvSpPr>
              <p:nvPr/>
            </p:nvSpPr>
            <p:spPr bwMode="auto">
              <a:xfrm>
                <a:off x="1509" y="4084"/>
                <a:ext cx="276" cy="225"/>
              </a:xfrm>
              <a:prstGeom prst="triangle">
                <a:avLst>
                  <a:gd name="adj" fmla="val 49995"/>
                </a:avLst>
              </a:prstGeom>
              <a:solidFill>
                <a:srgbClr val="000000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32" name="AutoShape 108"/>
              <p:cNvSpPr>
                <a:spLocks noChangeArrowheads="1"/>
              </p:cNvSpPr>
              <p:nvPr/>
            </p:nvSpPr>
            <p:spPr bwMode="auto">
              <a:xfrm rot="10800000" flipH="1">
                <a:off x="1376" y="4083"/>
                <a:ext cx="275" cy="225"/>
              </a:xfrm>
              <a:prstGeom prst="triangle">
                <a:avLst>
                  <a:gd name="adj" fmla="val 49995"/>
                </a:avLst>
              </a:prstGeom>
              <a:solidFill>
                <a:schemeClr val="accent1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33" name="AutoShape 109"/>
              <p:cNvSpPr>
                <a:spLocks noChangeArrowheads="1"/>
              </p:cNvSpPr>
              <p:nvPr/>
            </p:nvSpPr>
            <p:spPr bwMode="auto">
              <a:xfrm>
                <a:off x="1243" y="4084"/>
                <a:ext cx="275" cy="225"/>
              </a:xfrm>
              <a:prstGeom prst="triangle">
                <a:avLst>
                  <a:gd name="adj" fmla="val 49995"/>
                </a:avLst>
              </a:prstGeom>
              <a:solidFill>
                <a:schemeClr val="accent2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34" name="AutoShape 110"/>
              <p:cNvSpPr>
                <a:spLocks noChangeArrowheads="1"/>
              </p:cNvSpPr>
              <p:nvPr/>
            </p:nvSpPr>
            <p:spPr bwMode="auto">
              <a:xfrm rot="10800000" flipH="1">
                <a:off x="1109" y="4083"/>
                <a:ext cx="275" cy="225"/>
              </a:xfrm>
              <a:prstGeom prst="triangle">
                <a:avLst>
                  <a:gd name="adj" fmla="val 49995"/>
                </a:avLst>
              </a:prstGeom>
              <a:solidFill>
                <a:srgbClr val="000000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35" name="AutoShape 111"/>
              <p:cNvSpPr>
                <a:spLocks noChangeArrowheads="1"/>
              </p:cNvSpPr>
              <p:nvPr/>
            </p:nvSpPr>
            <p:spPr bwMode="auto">
              <a:xfrm>
                <a:off x="978" y="4084"/>
                <a:ext cx="276" cy="225"/>
              </a:xfrm>
              <a:prstGeom prst="triangle">
                <a:avLst>
                  <a:gd name="adj" fmla="val 49995"/>
                </a:avLst>
              </a:prstGeom>
              <a:solidFill>
                <a:schemeClr val="tx2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36" name="AutoShape 112"/>
              <p:cNvSpPr>
                <a:spLocks noChangeArrowheads="1"/>
              </p:cNvSpPr>
              <p:nvPr/>
            </p:nvSpPr>
            <p:spPr bwMode="auto">
              <a:xfrm rot="10800000" flipH="1">
                <a:off x="843" y="4083"/>
                <a:ext cx="277" cy="225"/>
              </a:xfrm>
              <a:prstGeom prst="triangle">
                <a:avLst>
                  <a:gd name="adj" fmla="val 49995"/>
                </a:avLst>
              </a:prstGeom>
              <a:solidFill>
                <a:schemeClr val="folHlink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37" name="AutoShape 113"/>
              <p:cNvSpPr>
                <a:spLocks noChangeArrowheads="1"/>
              </p:cNvSpPr>
              <p:nvPr/>
            </p:nvSpPr>
            <p:spPr bwMode="auto">
              <a:xfrm>
                <a:off x="711" y="4084"/>
                <a:ext cx="275" cy="225"/>
              </a:xfrm>
              <a:prstGeom prst="triangle">
                <a:avLst>
                  <a:gd name="adj" fmla="val 49995"/>
                </a:avLst>
              </a:prstGeom>
              <a:solidFill>
                <a:schemeClr val="tx1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38" name="AutoShape 114"/>
              <p:cNvSpPr>
                <a:spLocks noChangeArrowheads="1"/>
              </p:cNvSpPr>
              <p:nvPr/>
            </p:nvSpPr>
            <p:spPr bwMode="auto">
              <a:xfrm rot="10800000" flipH="1">
                <a:off x="578" y="4083"/>
                <a:ext cx="276" cy="225"/>
              </a:xfrm>
              <a:prstGeom prst="triangle">
                <a:avLst>
                  <a:gd name="adj" fmla="val 49995"/>
                </a:avLst>
              </a:prstGeom>
              <a:solidFill>
                <a:schemeClr val="hlink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39" name="AutoShape 115"/>
              <p:cNvSpPr>
                <a:spLocks noChangeArrowheads="1"/>
              </p:cNvSpPr>
              <p:nvPr/>
            </p:nvSpPr>
            <p:spPr bwMode="auto">
              <a:xfrm>
                <a:off x="444" y="4084"/>
                <a:ext cx="277" cy="225"/>
              </a:xfrm>
              <a:prstGeom prst="triangle">
                <a:avLst>
                  <a:gd name="adj" fmla="val 49995"/>
                </a:avLst>
              </a:prstGeom>
              <a:solidFill>
                <a:srgbClr val="000000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40" name="AutoShape 116"/>
              <p:cNvSpPr>
                <a:spLocks noChangeArrowheads="1"/>
              </p:cNvSpPr>
              <p:nvPr/>
            </p:nvSpPr>
            <p:spPr bwMode="auto">
              <a:xfrm rot="10800000" flipH="1">
                <a:off x="299" y="4083"/>
                <a:ext cx="277" cy="225"/>
              </a:xfrm>
              <a:prstGeom prst="triangle">
                <a:avLst>
                  <a:gd name="adj" fmla="val 49995"/>
                </a:avLst>
              </a:prstGeom>
              <a:solidFill>
                <a:schemeClr val="accent1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41" name="AutoShape 117"/>
              <p:cNvSpPr>
                <a:spLocks noChangeArrowheads="1"/>
              </p:cNvSpPr>
              <p:nvPr/>
            </p:nvSpPr>
            <p:spPr bwMode="auto">
              <a:xfrm>
                <a:off x="166" y="4084"/>
                <a:ext cx="276" cy="225"/>
              </a:xfrm>
              <a:prstGeom prst="triangle">
                <a:avLst>
                  <a:gd name="adj" fmla="val 49995"/>
                </a:avLst>
              </a:prstGeom>
              <a:solidFill>
                <a:schemeClr val="accent2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42" name="AutoShape 118"/>
              <p:cNvSpPr>
                <a:spLocks noChangeArrowheads="1"/>
              </p:cNvSpPr>
              <p:nvPr/>
            </p:nvSpPr>
            <p:spPr bwMode="auto">
              <a:xfrm rot="10800000" flipH="1">
                <a:off x="23" y="4083"/>
                <a:ext cx="275" cy="225"/>
              </a:xfrm>
              <a:prstGeom prst="triangle">
                <a:avLst>
                  <a:gd name="adj" fmla="val 49995"/>
                </a:avLst>
              </a:prstGeom>
              <a:solidFill>
                <a:srgbClr val="000000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</p:grpSp>
        <p:grpSp>
          <p:nvGrpSpPr>
            <p:cNvPr id="1177" name="Group 153"/>
            <p:cNvGrpSpPr>
              <a:grpSpLocks/>
            </p:cNvGrpSpPr>
            <p:nvPr/>
          </p:nvGrpSpPr>
          <p:grpSpPr bwMode="auto">
            <a:xfrm>
              <a:off x="-19" y="4"/>
              <a:ext cx="276" cy="4304"/>
              <a:chOff x="-19" y="4"/>
              <a:chExt cx="276" cy="4304"/>
            </a:xfrm>
          </p:grpSpPr>
          <p:sp>
            <p:nvSpPr>
              <p:cNvPr id="1144" name="Rectangle 120"/>
              <p:cNvSpPr>
                <a:spLocks noChangeArrowheads="1"/>
              </p:cNvSpPr>
              <p:nvPr/>
            </p:nvSpPr>
            <p:spPr bwMode="auto">
              <a:xfrm>
                <a:off x="4" y="4032"/>
                <a:ext cx="230" cy="276"/>
              </a:xfrm>
              <a:prstGeom prst="rect">
                <a:avLst/>
              </a:prstGeom>
              <a:solidFill>
                <a:srgbClr val="000000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45" name="AutoShape 121"/>
              <p:cNvSpPr>
                <a:spLocks noChangeArrowheads="1"/>
              </p:cNvSpPr>
              <p:nvPr/>
            </p:nvSpPr>
            <p:spPr bwMode="auto">
              <a:xfrm rot="16200000">
                <a:off x="4" y="4012"/>
                <a:ext cx="230" cy="276"/>
              </a:xfrm>
              <a:prstGeom prst="triangle">
                <a:avLst>
                  <a:gd name="adj" fmla="val 49995"/>
                </a:avLst>
              </a:prstGeom>
              <a:solidFill>
                <a:schemeClr val="folHlink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46" name="AutoShape 122"/>
              <p:cNvSpPr>
                <a:spLocks noChangeArrowheads="1"/>
              </p:cNvSpPr>
              <p:nvPr/>
            </p:nvSpPr>
            <p:spPr bwMode="auto">
              <a:xfrm rot="5400000" flipH="1">
                <a:off x="4" y="3880"/>
                <a:ext cx="230" cy="276"/>
              </a:xfrm>
              <a:prstGeom prst="triangle">
                <a:avLst>
                  <a:gd name="adj" fmla="val 49995"/>
                </a:avLst>
              </a:prstGeom>
              <a:solidFill>
                <a:schemeClr val="accent1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47" name="AutoShape 123"/>
              <p:cNvSpPr>
                <a:spLocks noChangeArrowheads="1"/>
              </p:cNvSpPr>
              <p:nvPr/>
            </p:nvSpPr>
            <p:spPr bwMode="auto">
              <a:xfrm rot="16200000">
                <a:off x="4" y="3747"/>
                <a:ext cx="230" cy="274"/>
              </a:xfrm>
              <a:prstGeom prst="triangle">
                <a:avLst>
                  <a:gd name="adj" fmla="val 49995"/>
                </a:avLst>
              </a:prstGeom>
              <a:solidFill>
                <a:schemeClr val="hlink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48" name="AutoShape 124"/>
              <p:cNvSpPr>
                <a:spLocks noChangeArrowheads="1"/>
              </p:cNvSpPr>
              <p:nvPr/>
            </p:nvSpPr>
            <p:spPr bwMode="auto">
              <a:xfrm rot="5400000" flipH="1">
                <a:off x="4" y="3612"/>
                <a:ext cx="230" cy="276"/>
              </a:xfrm>
              <a:prstGeom prst="triangle">
                <a:avLst>
                  <a:gd name="adj" fmla="val 49995"/>
                </a:avLst>
              </a:prstGeom>
              <a:solidFill>
                <a:schemeClr val="tx2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49" name="AutoShape 125"/>
              <p:cNvSpPr>
                <a:spLocks noChangeArrowheads="1"/>
              </p:cNvSpPr>
              <p:nvPr/>
            </p:nvSpPr>
            <p:spPr bwMode="auto">
              <a:xfrm rot="16200000">
                <a:off x="4" y="3480"/>
                <a:ext cx="230" cy="276"/>
              </a:xfrm>
              <a:prstGeom prst="triangle">
                <a:avLst>
                  <a:gd name="adj" fmla="val 49995"/>
                </a:avLst>
              </a:prstGeom>
              <a:solidFill>
                <a:srgbClr val="000000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50" name="AutoShape 126"/>
              <p:cNvSpPr>
                <a:spLocks noChangeArrowheads="1"/>
              </p:cNvSpPr>
              <p:nvPr/>
            </p:nvSpPr>
            <p:spPr bwMode="auto">
              <a:xfrm rot="5400000" flipH="1">
                <a:off x="4" y="3348"/>
                <a:ext cx="230" cy="276"/>
              </a:xfrm>
              <a:prstGeom prst="triangle">
                <a:avLst>
                  <a:gd name="adj" fmla="val 49995"/>
                </a:avLst>
              </a:prstGeom>
              <a:solidFill>
                <a:schemeClr val="accent2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rot="10800000" vert="eaVert" wrap="none" lIns="92075" tIns="46038" rIns="92075" bIns="46038" anchor="ctr"/>
              <a:lstStyle/>
              <a:p>
                <a:pPr algn="ctr"/>
                <a:r>
                  <a:rPr lang="en-US" sz="2400"/>
                  <a:t> </a:t>
                </a:r>
              </a:p>
            </p:txBody>
          </p:sp>
          <p:sp>
            <p:nvSpPr>
              <p:cNvPr id="1151" name="AutoShape 127"/>
              <p:cNvSpPr>
                <a:spLocks noChangeArrowheads="1"/>
              </p:cNvSpPr>
              <p:nvPr/>
            </p:nvSpPr>
            <p:spPr bwMode="auto">
              <a:xfrm rot="16200000">
                <a:off x="4" y="3213"/>
                <a:ext cx="230" cy="276"/>
              </a:xfrm>
              <a:prstGeom prst="triangle">
                <a:avLst>
                  <a:gd name="adj" fmla="val 49995"/>
                </a:avLst>
              </a:prstGeom>
              <a:solidFill>
                <a:schemeClr val="accent1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52" name="AutoShape 128"/>
              <p:cNvSpPr>
                <a:spLocks noChangeArrowheads="1"/>
              </p:cNvSpPr>
              <p:nvPr/>
            </p:nvSpPr>
            <p:spPr bwMode="auto">
              <a:xfrm rot="5400000" flipH="1">
                <a:off x="4" y="3080"/>
                <a:ext cx="230" cy="276"/>
              </a:xfrm>
              <a:prstGeom prst="triangle">
                <a:avLst>
                  <a:gd name="adj" fmla="val 49995"/>
                </a:avLst>
              </a:prstGeom>
              <a:solidFill>
                <a:srgbClr val="000000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53" name="AutoShape 129"/>
              <p:cNvSpPr>
                <a:spLocks noChangeArrowheads="1"/>
              </p:cNvSpPr>
              <p:nvPr/>
            </p:nvSpPr>
            <p:spPr bwMode="auto">
              <a:xfrm rot="16200000">
                <a:off x="4" y="2948"/>
                <a:ext cx="230" cy="276"/>
              </a:xfrm>
              <a:prstGeom prst="triangle">
                <a:avLst>
                  <a:gd name="adj" fmla="val 49995"/>
                </a:avLst>
              </a:prstGeom>
              <a:solidFill>
                <a:schemeClr val="bg2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54" name="AutoShape 130"/>
              <p:cNvSpPr>
                <a:spLocks noChangeArrowheads="1"/>
              </p:cNvSpPr>
              <p:nvPr/>
            </p:nvSpPr>
            <p:spPr bwMode="auto">
              <a:xfrm rot="5400000" flipH="1">
                <a:off x="4" y="2813"/>
                <a:ext cx="230" cy="276"/>
              </a:xfrm>
              <a:prstGeom prst="triangle">
                <a:avLst>
                  <a:gd name="adj" fmla="val 49995"/>
                </a:avLst>
              </a:prstGeom>
              <a:solidFill>
                <a:schemeClr val="hlink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55" name="AutoShape 131"/>
              <p:cNvSpPr>
                <a:spLocks noChangeArrowheads="1"/>
              </p:cNvSpPr>
              <p:nvPr/>
            </p:nvSpPr>
            <p:spPr bwMode="auto">
              <a:xfrm rot="16200000">
                <a:off x="4" y="2681"/>
                <a:ext cx="230" cy="276"/>
              </a:xfrm>
              <a:prstGeom prst="triangle">
                <a:avLst>
                  <a:gd name="adj" fmla="val 49995"/>
                </a:avLst>
              </a:prstGeom>
              <a:solidFill>
                <a:srgbClr val="000000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56" name="AutoShape 132"/>
              <p:cNvSpPr>
                <a:spLocks noChangeArrowheads="1"/>
              </p:cNvSpPr>
              <p:nvPr/>
            </p:nvSpPr>
            <p:spPr bwMode="auto">
              <a:xfrm rot="5400000" flipH="1">
                <a:off x="4" y="2549"/>
                <a:ext cx="230" cy="276"/>
              </a:xfrm>
              <a:prstGeom prst="triangle">
                <a:avLst>
                  <a:gd name="adj" fmla="val 49995"/>
                </a:avLst>
              </a:prstGeom>
              <a:solidFill>
                <a:schemeClr val="folHlink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57" name="AutoShape 133"/>
              <p:cNvSpPr>
                <a:spLocks noChangeArrowheads="1"/>
              </p:cNvSpPr>
              <p:nvPr/>
            </p:nvSpPr>
            <p:spPr bwMode="auto">
              <a:xfrm rot="16200000">
                <a:off x="4" y="2416"/>
                <a:ext cx="230" cy="274"/>
              </a:xfrm>
              <a:prstGeom prst="triangle">
                <a:avLst>
                  <a:gd name="adj" fmla="val 49995"/>
                </a:avLst>
              </a:prstGeom>
              <a:solidFill>
                <a:schemeClr val="tx2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58" name="AutoShape 134"/>
              <p:cNvSpPr>
                <a:spLocks noChangeArrowheads="1"/>
              </p:cNvSpPr>
              <p:nvPr/>
            </p:nvSpPr>
            <p:spPr bwMode="auto">
              <a:xfrm rot="5400000" flipH="1">
                <a:off x="4" y="2281"/>
                <a:ext cx="230" cy="276"/>
              </a:xfrm>
              <a:prstGeom prst="triangle">
                <a:avLst>
                  <a:gd name="adj" fmla="val 49995"/>
                </a:avLst>
              </a:prstGeom>
              <a:solidFill>
                <a:schemeClr val="accent2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59" name="AutoShape 135"/>
              <p:cNvSpPr>
                <a:spLocks noChangeArrowheads="1"/>
              </p:cNvSpPr>
              <p:nvPr/>
            </p:nvSpPr>
            <p:spPr bwMode="auto">
              <a:xfrm rot="16200000">
                <a:off x="4" y="2149"/>
                <a:ext cx="230" cy="276"/>
              </a:xfrm>
              <a:prstGeom prst="triangle">
                <a:avLst>
                  <a:gd name="adj" fmla="val 49995"/>
                </a:avLst>
              </a:prstGeom>
              <a:solidFill>
                <a:schemeClr val="accent1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60" name="AutoShape 136"/>
              <p:cNvSpPr>
                <a:spLocks noChangeArrowheads="1"/>
              </p:cNvSpPr>
              <p:nvPr/>
            </p:nvSpPr>
            <p:spPr bwMode="auto">
              <a:xfrm rot="5400000" flipH="1">
                <a:off x="4" y="2016"/>
                <a:ext cx="230" cy="274"/>
              </a:xfrm>
              <a:prstGeom prst="triangle">
                <a:avLst>
                  <a:gd name="adj" fmla="val 49995"/>
                </a:avLst>
              </a:prstGeom>
              <a:solidFill>
                <a:srgbClr val="000000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61" name="AutoShape 137"/>
              <p:cNvSpPr>
                <a:spLocks noChangeArrowheads="1"/>
              </p:cNvSpPr>
              <p:nvPr/>
            </p:nvSpPr>
            <p:spPr bwMode="auto">
              <a:xfrm rot="16200000">
                <a:off x="4" y="1882"/>
                <a:ext cx="230" cy="276"/>
              </a:xfrm>
              <a:prstGeom prst="triangle">
                <a:avLst>
                  <a:gd name="adj" fmla="val 49995"/>
                </a:avLst>
              </a:prstGeom>
              <a:solidFill>
                <a:schemeClr val="bg2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62" name="AutoShape 138"/>
              <p:cNvSpPr>
                <a:spLocks noChangeArrowheads="1"/>
              </p:cNvSpPr>
              <p:nvPr/>
            </p:nvSpPr>
            <p:spPr bwMode="auto">
              <a:xfrm rot="5400000" flipH="1">
                <a:off x="4" y="1749"/>
                <a:ext cx="230" cy="276"/>
              </a:xfrm>
              <a:prstGeom prst="triangle">
                <a:avLst>
                  <a:gd name="adj" fmla="val 49995"/>
                </a:avLst>
              </a:prstGeom>
              <a:solidFill>
                <a:schemeClr val="hlink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63" name="AutoShape 139"/>
              <p:cNvSpPr>
                <a:spLocks noChangeArrowheads="1"/>
              </p:cNvSpPr>
              <p:nvPr/>
            </p:nvSpPr>
            <p:spPr bwMode="auto">
              <a:xfrm rot="16200000">
                <a:off x="4" y="1617"/>
                <a:ext cx="230" cy="276"/>
              </a:xfrm>
              <a:prstGeom prst="triangle">
                <a:avLst>
                  <a:gd name="adj" fmla="val 49995"/>
                </a:avLst>
              </a:prstGeom>
              <a:solidFill>
                <a:schemeClr val="tx1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64" name="AutoShape 140"/>
              <p:cNvSpPr>
                <a:spLocks noChangeArrowheads="1"/>
              </p:cNvSpPr>
              <p:nvPr/>
            </p:nvSpPr>
            <p:spPr bwMode="auto">
              <a:xfrm rot="5400000" flipH="1">
                <a:off x="4" y="1483"/>
                <a:ext cx="230" cy="276"/>
              </a:xfrm>
              <a:prstGeom prst="triangle">
                <a:avLst>
                  <a:gd name="adj" fmla="val 49995"/>
                </a:avLst>
              </a:prstGeom>
              <a:solidFill>
                <a:schemeClr val="folHlink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65" name="AutoShape 141"/>
              <p:cNvSpPr>
                <a:spLocks noChangeArrowheads="1"/>
              </p:cNvSpPr>
              <p:nvPr/>
            </p:nvSpPr>
            <p:spPr bwMode="auto">
              <a:xfrm rot="16200000">
                <a:off x="4" y="1350"/>
                <a:ext cx="230" cy="276"/>
              </a:xfrm>
              <a:prstGeom prst="triangle">
                <a:avLst>
                  <a:gd name="adj" fmla="val 49995"/>
                </a:avLst>
              </a:prstGeom>
              <a:solidFill>
                <a:srgbClr val="000000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66" name="AutoShape 142"/>
              <p:cNvSpPr>
                <a:spLocks noChangeArrowheads="1"/>
              </p:cNvSpPr>
              <p:nvPr/>
            </p:nvSpPr>
            <p:spPr bwMode="auto">
              <a:xfrm rot="5400000" flipH="1">
                <a:off x="4" y="1217"/>
                <a:ext cx="230" cy="276"/>
              </a:xfrm>
              <a:prstGeom prst="triangle">
                <a:avLst>
                  <a:gd name="adj" fmla="val 49995"/>
                </a:avLst>
              </a:prstGeom>
              <a:solidFill>
                <a:schemeClr val="tx2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67" name="AutoShape 143"/>
              <p:cNvSpPr>
                <a:spLocks noChangeArrowheads="1"/>
              </p:cNvSpPr>
              <p:nvPr/>
            </p:nvSpPr>
            <p:spPr bwMode="auto">
              <a:xfrm rot="16200000">
                <a:off x="4" y="1085"/>
                <a:ext cx="230" cy="274"/>
              </a:xfrm>
              <a:prstGeom prst="triangle">
                <a:avLst>
                  <a:gd name="adj" fmla="val 49995"/>
                </a:avLst>
              </a:prstGeom>
              <a:solidFill>
                <a:schemeClr val="accent2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68" name="AutoShape 144"/>
              <p:cNvSpPr>
                <a:spLocks noChangeArrowheads="1"/>
              </p:cNvSpPr>
              <p:nvPr/>
            </p:nvSpPr>
            <p:spPr bwMode="auto">
              <a:xfrm rot="5400000" flipH="1">
                <a:off x="4" y="951"/>
                <a:ext cx="230" cy="276"/>
              </a:xfrm>
              <a:prstGeom prst="triangle">
                <a:avLst>
                  <a:gd name="adj" fmla="val 49995"/>
                </a:avLst>
              </a:prstGeom>
              <a:solidFill>
                <a:srgbClr val="000000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69" name="AutoShape 145"/>
              <p:cNvSpPr>
                <a:spLocks noChangeArrowheads="1"/>
              </p:cNvSpPr>
              <p:nvPr/>
            </p:nvSpPr>
            <p:spPr bwMode="auto">
              <a:xfrm rot="16200000">
                <a:off x="4" y="818"/>
                <a:ext cx="230" cy="276"/>
              </a:xfrm>
              <a:prstGeom prst="triangle">
                <a:avLst>
                  <a:gd name="adj" fmla="val 49995"/>
                </a:avLst>
              </a:prstGeom>
              <a:solidFill>
                <a:schemeClr val="accent1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70" name="AutoShape 146"/>
              <p:cNvSpPr>
                <a:spLocks noChangeArrowheads="1"/>
              </p:cNvSpPr>
              <p:nvPr/>
            </p:nvSpPr>
            <p:spPr bwMode="auto">
              <a:xfrm rot="5400000" flipH="1">
                <a:off x="4" y="687"/>
                <a:ext cx="230" cy="274"/>
              </a:xfrm>
              <a:prstGeom prst="triangle">
                <a:avLst>
                  <a:gd name="adj" fmla="val 49995"/>
                </a:avLst>
              </a:prstGeom>
              <a:solidFill>
                <a:schemeClr val="bg2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71" name="AutoShape 147"/>
              <p:cNvSpPr>
                <a:spLocks noChangeArrowheads="1"/>
              </p:cNvSpPr>
              <p:nvPr/>
            </p:nvSpPr>
            <p:spPr bwMode="auto">
              <a:xfrm rot="16200000">
                <a:off x="4" y="551"/>
                <a:ext cx="230" cy="276"/>
              </a:xfrm>
              <a:prstGeom prst="triangle">
                <a:avLst>
                  <a:gd name="adj" fmla="val 49995"/>
                </a:avLst>
              </a:prstGeom>
              <a:solidFill>
                <a:schemeClr val="tx1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72" name="AutoShape 148"/>
              <p:cNvSpPr>
                <a:spLocks noChangeArrowheads="1"/>
              </p:cNvSpPr>
              <p:nvPr/>
            </p:nvSpPr>
            <p:spPr bwMode="auto">
              <a:xfrm rot="5400000" flipH="1">
                <a:off x="4" y="421"/>
                <a:ext cx="230" cy="276"/>
              </a:xfrm>
              <a:prstGeom prst="triangle">
                <a:avLst>
                  <a:gd name="adj" fmla="val 49995"/>
                </a:avLst>
              </a:prstGeom>
              <a:solidFill>
                <a:schemeClr val="hlink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73" name="AutoShape 149"/>
              <p:cNvSpPr>
                <a:spLocks noChangeArrowheads="1"/>
              </p:cNvSpPr>
              <p:nvPr/>
            </p:nvSpPr>
            <p:spPr bwMode="auto">
              <a:xfrm rot="16200000">
                <a:off x="4" y="286"/>
                <a:ext cx="230" cy="276"/>
              </a:xfrm>
              <a:prstGeom prst="triangle">
                <a:avLst>
                  <a:gd name="adj" fmla="val 49995"/>
                </a:avLst>
              </a:prstGeom>
              <a:solidFill>
                <a:schemeClr val="folHlink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74" name="Rectangle 150"/>
              <p:cNvSpPr>
                <a:spLocks noChangeArrowheads="1"/>
              </p:cNvSpPr>
              <p:nvPr/>
            </p:nvSpPr>
            <p:spPr bwMode="auto">
              <a:xfrm>
                <a:off x="4" y="4"/>
                <a:ext cx="230" cy="276"/>
              </a:xfrm>
              <a:prstGeom prst="rect">
                <a:avLst/>
              </a:prstGeom>
              <a:solidFill>
                <a:srgbClr val="000000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75" name="AutoShape 151"/>
              <p:cNvSpPr>
                <a:spLocks noChangeArrowheads="1"/>
              </p:cNvSpPr>
              <p:nvPr/>
            </p:nvSpPr>
            <p:spPr bwMode="auto">
              <a:xfrm rot="5400000" flipH="1">
                <a:off x="4" y="147"/>
                <a:ext cx="230" cy="276"/>
              </a:xfrm>
              <a:prstGeom prst="triangle">
                <a:avLst>
                  <a:gd name="adj" fmla="val 49995"/>
                </a:avLst>
              </a:prstGeom>
              <a:solidFill>
                <a:schemeClr val="tx2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76" name="AutoShape 152"/>
              <p:cNvSpPr>
                <a:spLocks noChangeArrowheads="1"/>
              </p:cNvSpPr>
              <p:nvPr/>
            </p:nvSpPr>
            <p:spPr bwMode="auto">
              <a:xfrm rot="16200000">
                <a:off x="4" y="19"/>
                <a:ext cx="230" cy="276"/>
              </a:xfrm>
              <a:prstGeom prst="triangle">
                <a:avLst>
                  <a:gd name="adj" fmla="val 49995"/>
                </a:avLst>
              </a:prstGeom>
              <a:solidFill>
                <a:schemeClr val="accent2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</p:grpSp>
      </p:grpSp>
      <p:sp>
        <p:nvSpPr>
          <p:cNvPr id="1179" name="Rectangle 155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180" name="Rectangle 156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181" name="Rectangle 15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172200"/>
            <a:ext cx="19050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ru-RU"/>
          </a:p>
        </p:txBody>
      </p:sp>
      <p:sp>
        <p:nvSpPr>
          <p:cNvPr id="1182" name="Rectangle 15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172200"/>
            <a:ext cx="19050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FD09DB1A-384F-4617-8BAB-BBC34CBA2D2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83" name="Rectangle 159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172200"/>
            <a:ext cx="2895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ru-RU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 sz="quarter"/>
          </p:nvPr>
        </p:nvSpPr>
        <p:spPr>
          <a:xfrm>
            <a:off x="571472" y="1714488"/>
            <a:ext cx="7772400" cy="1428752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ru-RU" dirty="0" smtClean="0"/>
              <a:t>Воспитание связной речи</a:t>
            </a:r>
            <a:br>
              <a:rPr lang="ru-RU" dirty="0" smtClean="0"/>
            </a:br>
            <a:r>
              <a:rPr lang="ru-RU" dirty="0" smtClean="0"/>
              <a:t>у детей.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sz="quarter" idx="1"/>
          </p:nvPr>
        </p:nvSpPr>
        <p:spPr>
          <a:xfrm>
            <a:off x="1071538" y="3857628"/>
            <a:ext cx="6915176" cy="1752600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ru-RU" dirty="0" smtClean="0"/>
              <a:t>Подготовила учитель-логопед</a:t>
            </a:r>
          </a:p>
          <a:p>
            <a:r>
              <a:rPr lang="ru-RU" dirty="0" smtClean="0"/>
              <a:t>МБДОУ № </a:t>
            </a:r>
            <a:r>
              <a:rPr lang="ru-RU" dirty="0" smtClean="0"/>
              <a:t>137 г.Ростова-на-Дону</a:t>
            </a:r>
            <a:endParaRPr lang="ru-RU" dirty="0" smtClean="0"/>
          </a:p>
          <a:p>
            <a:r>
              <a:rPr lang="ru-RU" dirty="0" err="1" smtClean="0"/>
              <a:t>Передриенко</a:t>
            </a:r>
            <a:r>
              <a:rPr lang="ru-RU" dirty="0" smtClean="0"/>
              <a:t> Светлана Николаевна.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ru-RU" dirty="0" smtClean="0"/>
              <a:t>Самостоятельный рассказ.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714348" y="2786058"/>
            <a:ext cx="7772400" cy="2357454"/>
          </a:xfr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>
              <a:buNone/>
            </a:pPr>
            <a:r>
              <a:rPr lang="ru-RU" dirty="0" smtClean="0"/>
              <a:t> 1 Описание.</a:t>
            </a:r>
          </a:p>
          <a:p>
            <a:pPr>
              <a:buNone/>
            </a:pPr>
            <a:r>
              <a:rPr lang="ru-RU" dirty="0"/>
              <a:t> </a:t>
            </a:r>
            <a:r>
              <a:rPr lang="ru-RU" dirty="0" smtClean="0"/>
              <a:t>2  Повествование.</a:t>
            </a:r>
          </a:p>
          <a:p>
            <a:pPr>
              <a:buNone/>
            </a:pPr>
            <a:r>
              <a:rPr lang="ru-RU" dirty="0"/>
              <a:t> </a:t>
            </a:r>
            <a:r>
              <a:rPr lang="ru-RU" dirty="0" smtClean="0"/>
              <a:t>3  Рассуждение.</a:t>
            </a:r>
            <a:endParaRPr lang="ru-RU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00760" y="2928934"/>
            <a:ext cx="1928826" cy="20717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819136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ru-RU" dirty="0" smtClean="0"/>
              <a:t>Описание.</a:t>
            </a:r>
            <a:endParaRPr lang="ru-RU" dirty="0"/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571472" y="1857364"/>
            <a:ext cx="8001056" cy="4357718"/>
          </a:xfr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>
              <a:buNone/>
            </a:pPr>
            <a:r>
              <a:rPr lang="ru-RU" dirty="0" smtClean="0"/>
              <a:t>   </a:t>
            </a:r>
            <a:r>
              <a:rPr lang="ru-RU" sz="2800" dirty="0" smtClean="0"/>
              <a:t>Это наиболее простой вид самостоятельного рассказа. В нём просто  описываются характерные признаки какого-либо предмета  (игрушки, животного, растения, явления природы).     Условно это можно сравнить с фотографией, которая запечатлела образ в его неизменяющемся состоянии, то есть не в динамике, не в движении, а в статике. </a:t>
            </a:r>
            <a:endParaRPr lang="ru-RU" sz="2800" dirty="0"/>
          </a:p>
        </p:txBody>
      </p:sp>
    </p:spTree>
  </p:cSld>
  <p:clrMapOvr>
    <a:masterClrMapping/>
  </p:clrMapOvr>
  <p:transition>
    <p:wipe dir="u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819136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ru-RU" dirty="0" smtClean="0"/>
              <a:t>Повествование.</a:t>
            </a:r>
            <a:endParaRPr lang="ru-RU" dirty="0"/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685800" y="2000240"/>
            <a:ext cx="7772400" cy="4095760"/>
          </a:xfr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>
              <a:buNone/>
            </a:pPr>
            <a:r>
              <a:rPr lang="ru-RU" dirty="0" smtClean="0"/>
              <a:t> </a:t>
            </a:r>
            <a:r>
              <a:rPr lang="ru-RU" sz="2800" dirty="0" smtClean="0"/>
              <a:t>1 Повествование сложнее описательного </a:t>
            </a:r>
            <a:r>
              <a:rPr lang="ru-RU" sz="2800" dirty="0" err="1" smtClean="0"/>
              <a:t>рассказа,здесь</a:t>
            </a:r>
            <a:r>
              <a:rPr lang="ru-RU" sz="2800" dirty="0" smtClean="0"/>
              <a:t> имеется динамика – развитие  событий во времени.</a:t>
            </a:r>
          </a:p>
          <a:p>
            <a:pPr>
              <a:buNone/>
            </a:pPr>
            <a:r>
              <a:rPr lang="ru-RU" sz="2800" dirty="0"/>
              <a:t> </a:t>
            </a:r>
            <a:r>
              <a:rPr lang="ru-RU" sz="2800" dirty="0" smtClean="0"/>
              <a:t>2 В повествовательном рассказе обычно есть действующие лица и определённый сюжет,  постепенно развивающийся во </a:t>
            </a:r>
            <a:r>
              <a:rPr lang="ru-RU" sz="2800" dirty="0" err="1" smtClean="0"/>
              <a:t>времени,а</a:t>
            </a:r>
            <a:r>
              <a:rPr lang="ru-RU" sz="2800" dirty="0" smtClean="0"/>
              <a:t> также в нём указывается место и время действия.</a:t>
            </a:r>
            <a:endParaRPr lang="ru-RU" sz="2800" dirty="0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962012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ru-RU" sz="3200" dirty="0" smtClean="0"/>
              <a:t>Повествовательный рассказ.</a:t>
            </a:r>
            <a:endParaRPr lang="ru-RU" sz="3200" dirty="0"/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714348" y="1714488"/>
            <a:ext cx="7772400" cy="4643470"/>
          </a:xfr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/>
              <a:t> </a:t>
            </a:r>
            <a:r>
              <a:rPr lang="ru-RU" dirty="0" smtClean="0"/>
              <a:t>1 Фактический.</a:t>
            </a:r>
          </a:p>
          <a:p>
            <a:pPr>
              <a:buNone/>
            </a:pPr>
            <a:r>
              <a:rPr lang="ru-RU" dirty="0"/>
              <a:t> </a:t>
            </a:r>
            <a:r>
              <a:rPr lang="ru-RU" dirty="0" smtClean="0"/>
              <a:t> 2 Творческий.</a:t>
            </a:r>
          </a:p>
          <a:p>
            <a:pPr>
              <a:buNone/>
            </a:pPr>
            <a:r>
              <a:rPr lang="ru-RU" dirty="0"/>
              <a:t> </a:t>
            </a:r>
            <a:r>
              <a:rPr lang="ru-RU" sz="2800" dirty="0" smtClean="0"/>
              <a:t>Повествовательные рассказы могут составляться  как с опорой на наглядность (картину или  серию картин), так и без неё.</a:t>
            </a:r>
            <a:endParaRPr lang="ru-RU" sz="2800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715140" y="1785926"/>
            <a:ext cx="1500198" cy="17219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890574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ru-RU" sz="2800" dirty="0" smtClean="0"/>
              <a:t>Фактический рассказ.</a:t>
            </a:r>
            <a:endParaRPr lang="ru-RU" sz="2800" dirty="0"/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685800" y="2357430"/>
            <a:ext cx="7772400" cy="3738570"/>
          </a:xfr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>
              <a:buNone/>
            </a:pPr>
            <a:r>
              <a:rPr lang="ru-RU" dirty="0" smtClean="0"/>
              <a:t> </a:t>
            </a:r>
            <a:r>
              <a:rPr lang="ru-RU" sz="2800" dirty="0" smtClean="0"/>
              <a:t>В фактических рассказах излагаются реальные события , то есть те факты , которые имели  место в действительности.</a:t>
            </a:r>
          </a:p>
          <a:p>
            <a:pPr>
              <a:buNone/>
            </a:pPr>
            <a:r>
              <a:rPr lang="ru-RU" sz="2800" dirty="0"/>
              <a:t> </a:t>
            </a:r>
            <a:r>
              <a:rPr lang="ru-RU" sz="2800" dirty="0" smtClean="0"/>
              <a:t>   Здесь ничего не домысливается и не приукрашивается. </a:t>
            </a:r>
            <a:endParaRPr lang="ru-RU" sz="2800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00760" y="4500570"/>
            <a:ext cx="1838329" cy="1419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962012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ru-RU" sz="3200" dirty="0" smtClean="0"/>
              <a:t>Творческий рассказ.</a:t>
            </a:r>
            <a:endParaRPr lang="ru-RU" sz="3200" dirty="0"/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642910" y="2000240"/>
            <a:ext cx="7772400" cy="4000528"/>
          </a:xfr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>
              <a:buNone/>
            </a:pPr>
            <a:r>
              <a:rPr lang="ru-RU" dirty="0" smtClean="0"/>
              <a:t> В творческих </a:t>
            </a:r>
            <a:r>
              <a:rPr lang="ru-RU" b="1" dirty="0" smtClean="0"/>
              <a:t>рассказах</a:t>
            </a:r>
            <a:r>
              <a:rPr lang="ru-RU" dirty="0" smtClean="0"/>
              <a:t> всегда участвует творческое воображение самого рассказчика ,и поэтому в них присутствуют элементы фантазии. Эти  рассказы обрастают такими деталями,  которых не было в действительности.</a:t>
            </a:r>
            <a:endParaRPr lang="ru-RU" dirty="0"/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890574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ru-RU" dirty="0" smtClean="0"/>
              <a:t>Рассуждение.</a:t>
            </a:r>
            <a:endParaRPr lang="ru-RU" dirty="0"/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/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>
              <a:buNone/>
            </a:pPr>
            <a:r>
              <a:rPr lang="ru-RU" dirty="0" smtClean="0"/>
              <a:t> Это особый вид связного рассказа, </a:t>
            </a:r>
            <a:r>
              <a:rPr lang="ru-RU" dirty="0" err="1" smtClean="0"/>
              <a:t>ражающий</a:t>
            </a:r>
            <a:r>
              <a:rPr lang="ru-RU" dirty="0" smtClean="0"/>
              <a:t> причинно-следственные связи между какими-либо фактами и </a:t>
            </a:r>
            <a:r>
              <a:rPr lang="ru-RU" dirty="0" err="1" smtClean="0"/>
              <a:t>явлениями.В</a:t>
            </a:r>
            <a:r>
              <a:rPr lang="ru-RU" dirty="0" smtClean="0"/>
              <a:t> школьной практике конкретным примером подобных рассуждений может служить процесс доказательства теоремы.</a:t>
            </a:r>
            <a:endParaRPr lang="ru-RU" dirty="0"/>
          </a:p>
        </p:txBody>
      </p:sp>
    </p:spTree>
  </p:cSld>
  <p:clrMapOvr>
    <a:masterClrMapping/>
  </p:clrMapOvr>
  <p:transition>
    <p:zoom dir="in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 bwMode="auto">
          <a:xfrm>
            <a:off x="2071670" y="1000108"/>
            <a:ext cx="4929222" cy="1357322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          Связная речь.</a:t>
            </a:r>
          </a:p>
        </p:txBody>
      </p:sp>
      <p:sp>
        <p:nvSpPr>
          <p:cNvPr id="3" name="Прямоугольник 2"/>
          <p:cNvSpPr/>
          <p:nvPr/>
        </p:nvSpPr>
        <p:spPr bwMode="auto">
          <a:xfrm>
            <a:off x="785786" y="3929066"/>
            <a:ext cx="3214710" cy="928694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   Ситуативная речь.</a:t>
            </a:r>
          </a:p>
        </p:txBody>
      </p:sp>
      <p:sp>
        <p:nvSpPr>
          <p:cNvPr id="4" name="Прямоугольник 3"/>
          <p:cNvSpPr/>
          <p:nvPr/>
        </p:nvSpPr>
        <p:spPr bwMode="auto">
          <a:xfrm>
            <a:off x="5143504" y="3929066"/>
            <a:ext cx="3214710" cy="928694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     Контекстная речь.</a:t>
            </a:r>
          </a:p>
        </p:txBody>
      </p:sp>
      <p:sp>
        <p:nvSpPr>
          <p:cNvPr id="5" name="Стрелка вниз 4"/>
          <p:cNvSpPr/>
          <p:nvPr/>
        </p:nvSpPr>
        <p:spPr bwMode="auto">
          <a:xfrm>
            <a:off x="2500298" y="2357430"/>
            <a:ext cx="500066" cy="1500198"/>
          </a:xfrm>
          <a:prstGeom prst="downArrow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6" name="Стрелка вниз 5"/>
          <p:cNvSpPr/>
          <p:nvPr/>
        </p:nvSpPr>
        <p:spPr bwMode="auto">
          <a:xfrm>
            <a:off x="6072198" y="2357430"/>
            <a:ext cx="500066" cy="1500198"/>
          </a:xfrm>
          <a:prstGeom prst="downArrow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</p:spTree>
  </p:cSld>
  <p:clrMapOvr>
    <a:masterClrMapping/>
  </p:clrMapOvr>
  <p:transition>
    <p:wipe dir="u"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ru-RU" dirty="0" smtClean="0"/>
              <a:t>Связная речь.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>
              <a:buNone/>
            </a:pPr>
            <a:r>
              <a:rPr lang="ru-RU" dirty="0" smtClean="0"/>
              <a:t> </a:t>
            </a:r>
            <a:r>
              <a:rPr lang="ru-RU" sz="2400" dirty="0" smtClean="0"/>
              <a:t>Ситуативная речь чаще всего протекает в форме диалога, имеет место в какой-то конкретной ситуации и её содержание отражает именно  эту ситуацию.</a:t>
            </a:r>
          </a:p>
          <a:p>
            <a:pPr>
              <a:buNone/>
            </a:pPr>
            <a:endParaRPr lang="ru-RU" sz="2400" dirty="0" smtClean="0"/>
          </a:p>
          <a:p>
            <a:pPr>
              <a:buNone/>
            </a:pPr>
            <a:r>
              <a:rPr lang="ru-RU" sz="2400" dirty="0"/>
              <a:t> </a:t>
            </a:r>
            <a:r>
              <a:rPr lang="ru-RU" sz="2400" dirty="0" smtClean="0"/>
              <a:t> Контекстная речь – это речь , не связанная с конкретной ситуацией, позволяющей многое «не договаривать» и  понимать  без слов: её содержание должно быть понятно непосредственно из самого высказывания.  Контекстная речь носит монологический характер.</a:t>
            </a:r>
            <a:endParaRPr lang="ru-RU" sz="2400" dirty="0"/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14480" y="1214422"/>
            <a:ext cx="5672571" cy="45958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033450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ru-RU" dirty="0" smtClean="0"/>
              <a:t>Связная речь.</a:t>
            </a:r>
            <a:endParaRPr lang="ru-RU" dirty="0"/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685800" y="2571744"/>
            <a:ext cx="7772400" cy="3524256"/>
          </a:xfr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>
              <a:buNone/>
            </a:pPr>
            <a:r>
              <a:rPr lang="ru-RU" dirty="0" smtClean="0"/>
              <a:t>  Владение связной речью – это уже более высокий этап речевого развития, который начинается у ребёнка после 3,5-4 лет, когда им будут полноценно пройдены предыдущие этапы становления речи, а именно:</a:t>
            </a:r>
            <a:endParaRPr lang="ru-RU" dirty="0"/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ru-RU" dirty="0" smtClean="0"/>
              <a:t>Источники: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71472" y="1981200"/>
            <a:ext cx="8143932" cy="4114800"/>
          </a:xfr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>
              <a:buNone/>
            </a:pPr>
            <a:r>
              <a:rPr lang="ru-RU" sz="2800" dirty="0" smtClean="0"/>
              <a:t> Парамонова Л.Г.</a:t>
            </a:r>
          </a:p>
          <a:p>
            <a:pPr>
              <a:buNone/>
            </a:pPr>
            <a:r>
              <a:rPr lang="ru-RU" sz="2800" dirty="0" smtClean="0"/>
              <a:t>Воспитание связной речи у детей.</a:t>
            </a:r>
          </a:p>
          <a:p>
            <a:pPr>
              <a:buNone/>
            </a:pPr>
            <a:r>
              <a:rPr lang="ru-RU" sz="2800" dirty="0" smtClean="0"/>
              <a:t>СПб. ООО «Издательство «Детство-Пресс»,2011г.</a:t>
            </a:r>
          </a:p>
          <a:p>
            <a:pPr>
              <a:buNone/>
            </a:pPr>
            <a:r>
              <a:rPr lang="ru-RU" sz="2800" dirty="0" smtClean="0"/>
              <a:t> </a:t>
            </a:r>
            <a:r>
              <a:rPr lang="ru-RU" sz="2800" dirty="0" smtClean="0"/>
              <a:t>Серия «Методический кабинет».</a:t>
            </a:r>
            <a:endParaRPr lang="ru-RU" sz="2800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819136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ru-RU" sz="3600" dirty="0" smtClean="0"/>
              <a:t>Этапы становления речи:</a:t>
            </a:r>
            <a:endParaRPr lang="ru-RU" sz="36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785786" y="1714488"/>
            <a:ext cx="7772400" cy="4572032"/>
          </a:xfr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>
              <a:buNone/>
            </a:pPr>
            <a:r>
              <a:rPr lang="ru-RU" dirty="0" smtClean="0"/>
              <a:t>  1 овладение правильным звукопроизношением и </a:t>
            </a:r>
            <a:r>
              <a:rPr lang="ru-RU" dirty="0" err="1" smtClean="0"/>
              <a:t>звукослоговой</a:t>
            </a:r>
            <a:r>
              <a:rPr lang="ru-RU" dirty="0" smtClean="0"/>
              <a:t> структурой слов;</a:t>
            </a:r>
          </a:p>
          <a:p>
            <a:pPr>
              <a:buNone/>
            </a:pPr>
            <a:r>
              <a:rPr lang="ru-RU" dirty="0"/>
              <a:t> </a:t>
            </a:r>
            <a:r>
              <a:rPr lang="ru-RU" dirty="0" smtClean="0"/>
              <a:t>  2  овладение достаточным словарным запасом;</a:t>
            </a:r>
          </a:p>
          <a:p>
            <a:pPr>
              <a:buNone/>
            </a:pPr>
            <a:r>
              <a:rPr lang="ru-RU" dirty="0"/>
              <a:t> </a:t>
            </a:r>
            <a:r>
              <a:rPr lang="ru-RU" dirty="0" smtClean="0"/>
              <a:t>  3  овладение навыком грамматически  правильного построения отдельных</a:t>
            </a:r>
          </a:p>
          <a:p>
            <a:pPr>
              <a:buNone/>
            </a:pPr>
            <a:r>
              <a:rPr lang="ru-RU" dirty="0"/>
              <a:t> </a:t>
            </a:r>
            <a:r>
              <a:rPr lang="ru-RU" dirty="0" smtClean="0"/>
              <a:t>     предложений.</a:t>
            </a:r>
            <a:endParaRPr lang="ru-RU" dirty="0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 bwMode="auto">
          <a:xfrm>
            <a:off x="2285984" y="1142984"/>
            <a:ext cx="4429156" cy="1143008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       Связная  речь.</a:t>
            </a:r>
          </a:p>
        </p:txBody>
      </p:sp>
      <p:sp>
        <p:nvSpPr>
          <p:cNvPr id="5" name="Овал 4"/>
          <p:cNvSpPr/>
          <p:nvPr/>
        </p:nvSpPr>
        <p:spPr bwMode="auto">
          <a:xfrm>
            <a:off x="1142976" y="4071942"/>
            <a:ext cx="3286148" cy="1000132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Диалогическая</a:t>
            </a:r>
          </a:p>
        </p:txBody>
      </p:sp>
      <p:sp>
        <p:nvSpPr>
          <p:cNvPr id="6" name="Овал 5"/>
          <p:cNvSpPr/>
          <p:nvPr/>
        </p:nvSpPr>
        <p:spPr bwMode="auto">
          <a:xfrm>
            <a:off x="5143504" y="4071942"/>
            <a:ext cx="3357586" cy="1000132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ru-RU" sz="2400" dirty="0" smtClean="0"/>
              <a:t>Монологическ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ая.</a:t>
            </a:r>
          </a:p>
        </p:txBody>
      </p:sp>
      <p:sp>
        <p:nvSpPr>
          <p:cNvPr id="7" name="Стрелка вниз 6"/>
          <p:cNvSpPr/>
          <p:nvPr/>
        </p:nvSpPr>
        <p:spPr bwMode="auto">
          <a:xfrm>
            <a:off x="6000760" y="2428868"/>
            <a:ext cx="428628" cy="1643074"/>
          </a:xfrm>
          <a:prstGeom prst="downArrow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8" name="Стрелка вниз 7"/>
          <p:cNvSpPr/>
          <p:nvPr/>
        </p:nvSpPr>
        <p:spPr bwMode="auto">
          <a:xfrm>
            <a:off x="2786050" y="3357562"/>
            <a:ext cx="45719" cy="45719"/>
          </a:xfrm>
          <a:prstGeom prst="downArrow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9" name="Стрелка вниз 8"/>
          <p:cNvSpPr/>
          <p:nvPr/>
        </p:nvSpPr>
        <p:spPr bwMode="auto">
          <a:xfrm>
            <a:off x="2938450" y="3509962"/>
            <a:ext cx="45719" cy="45719"/>
          </a:xfrm>
          <a:prstGeom prst="downArrow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0" name="Стрелка вниз 9"/>
          <p:cNvSpPr/>
          <p:nvPr/>
        </p:nvSpPr>
        <p:spPr bwMode="auto">
          <a:xfrm>
            <a:off x="2643174" y="2428868"/>
            <a:ext cx="428628" cy="1643074"/>
          </a:xfrm>
          <a:prstGeom prst="downArrow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2910" y="428604"/>
            <a:ext cx="7772400" cy="214306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1643050"/>
            <a:ext cx="8072494" cy="4143404"/>
          </a:xfr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>
              <a:buNone/>
            </a:pPr>
            <a:r>
              <a:rPr lang="ru-RU" dirty="0" smtClean="0"/>
              <a:t> Под связной речью понимается развёрнутое</a:t>
            </a:r>
          </a:p>
          <a:p>
            <a:pPr>
              <a:buNone/>
            </a:pPr>
            <a:r>
              <a:rPr lang="ru-RU" dirty="0" smtClean="0"/>
              <a:t>  высказывание, состоящее из нескольких   или</a:t>
            </a:r>
          </a:p>
          <a:p>
            <a:pPr>
              <a:buNone/>
            </a:pPr>
            <a:r>
              <a:rPr lang="ru-RU" dirty="0"/>
              <a:t> </a:t>
            </a:r>
            <a:r>
              <a:rPr lang="ru-RU" dirty="0" smtClean="0"/>
              <a:t>  даже очень многих логически связанных между собой предложений, объединённых одной темой и составляющих единое смысловое целое.</a:t>
            </a:r>
            <a:endParaRPr lang="ru-RU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685800" y="500042"/>
            <a:ext cx="7772400" cy="642942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ru-RU" dirty="0" smtClean="0"/>
              <a:t>Диалог.</a:t>
            </a:r>
            <a:endParaRPr lang="ru-RU" dirty="0"/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685800" y="1357298"/>
            <a:ext cx="7772400" cy="4738702"/>
          </a:xfr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>
              <a:buNone/>
            </a:pPr>
            <a:r>
              <a:rPr lang="ru-RU" dirty="0" smtClean="0"/>
              <a:t> </a:t>
            </a:r>
            <a:r>
              <a:rPr lang="ru-RU" sz="2800" dirty="0" smtClean="0"/>
              <a:t>Диалог является наиболее простым видом связной </a:t>
            </a:r>
            <a:r>
              <a:rPr lang="ru-RU" sz="2800" dirty="0" err="1" smtClean="0"/>
              <a:t>речи.Главная</a:t>
            </a:r>
            <a:r>
              <a:rPr lang="ru-RU" sz="2800" dirty="0" smtClean="0"/>
              <a:t> особенность диалога состоит в том, что каждый из его участников то говорит сам, то слушает своего собеседника. Сформированная  диалогическая речь обычно протекает в виде беседы двух людей, в процессе которой чередуются высказывания обоих собеседников или один из них задаёт вопросы, а другой на них отвечает.  </a:t>
            </a:r>
            <a:endParaRPr lang="ru-RU" sz="2800" dirty="0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604822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ru-RU" dirty="0" err="1" smtClean="0"/>
              <a:t>Полилог</a:t>
            </a:r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685800" y="1428736"/>
            <a:ext cx="7772400" cy="4667264"/>
          </a:xfr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>
              <a:buNone/>
            </a:pPr>
            <a:r>
              <a:rPr lang="ru-RU" dirty="0" smtClean="0"/>
              <a:t> В этом случае в разговоре, который , как и диалог, подчинён какой-то одной теме, участвуют сразу несколько лиц. Этот вид связной речи сложнее диалога, поскольку здесь приходится следить за репликами сразу нескольких</a:t>
            </a:r>
          </a:p>
          <a:p>
            <a:pPr>
              <a:buNone/>
            </a:pPr>
            <a:r>
              <a:rPr lang="ru-RU" dirty="0" smtClean="0"/>
              <a:t>    собеседников, последовательно или периодически включающихся в общую  беседу. </a:t>
            </a:r>
            <a:endParaRPr lang="ru-RU" dirty="0"/>
          </a:p>
        </p:txBody>
      </p:sp>
    </p:spTree>
  </p:cSld>
  <p:clrMapOvr>
    <a:masterClrMapping/>
  </p:clrMapOvr>
  <p:transition>
    <p:split orient="vert" dir="in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 bwMode="auto">
          <a:xfrm>
            <a:off x="2143108" y="1071546"/>
            <a:ext cx="4857784" cy="928694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  Монологическая речь.</a:t>
            </a:r>
          </a:p>
        </p:txBody>
      </p:sp>
      <p:sp>
        <p:nvSpPr>
          <p:cNvPr id="5" name="Овал 4"/>
          <p:cNvSpPr/>
          <p:nvPr/>
        </p:nvSpPr>
        <p:spPr bwMode="auto">
          <a:xfrm>
            <a:off x="1142976" y="3643314"/>
            <a:ext cx="3000396" cy="1285884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   Пересказ    </a:t>
            </a:r>
          </a:p>
        </p:txBody>
      </p:sp>
      <p:sp>
        <p:nvSpPr>
          <p:cNvPr id="6" name="Овал 5"/>
          <p:cNvSpPr/>
          <p:nvPr/>
        </p:nvSpPr>
        <p:spPr bwMode="auto">
          <a:xfrm>
            <a:off x="5072066" y="3643314"/>
            <a:ext cx="3286148" cy="1285884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Самостоятелый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2400" dirty="0"/>
              <a:t> </a:t>
            </a:r>
            <a:r>
              <a:rPr lang="ru-RU" sz="2400" dirty="0" smtClean="0"/>
              <a:t>      рассказ.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7" name="Стрелка вниз 6"/>
          <p:cNvSpPr/>
          <p:nvPr/>
        </p:nvSpPr>
        <p:spPr bwMode="auto">
          <a:xfrm>
            <a:off x="2571736" y="2000240"/>
            <a:ext cx="428628" cy="1643074"/>
          </a:xfrm>
          <a:prstGeom prst="downArrow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8" name="Стрелка вниз 7"/>
          <p:cNvSpPr/>
          <p:nvPr/>
        </p:nvSpPr>
        <p:spPr bwMode="auto">
          <a:xfrm>
            <a:off x="6357950" y="2000240"/>
            <a:ext cx="428628" cy="1643074"/>
          </a:xfrm>
          <a:prstGeom prst="downArrow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676260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ru-RU" dirty="0" smtClean="0"/>
              <a:t>Пересказ.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85800" y="2214554"/>
            <a:ext cx="7772400" cy="3881446"/>
          </a:xfr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>
              <a:buNone/>
            </a:pPr>
            <a:r>
              <a:rPr lang="ru-RU" dirty="0" smtClean="0"/>
              <a:t> При пересказе основная задача ребёнка  сводится в основном к тому, чтобы как можно лучше запомнить уже готовый услышанный или прочитанный текст и  возможно более точно и в нужной   последовательности его пересказать.</a:t>
            </a:r>
            <a:endParaRPr lang="ru-RU" dirty="0"/>
          </a:p>
        </p:txBody>
      </p:sp>
    </p:spTree>
  </p:cSld>
  <p:clrMapOvr>
    <a:masterClrMapping/>
  </p:clrMapOvr>
  <p:transition>
    <p:split dir="in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ATCHWK">
  <a:themeElements>
    <a:clrScheme name="Тема Office 1">
      <a:dk1>
        <a:srgbClr val="6C0093"/>
      </a:dk1>
      <a:lt1>
        <a:srgbClr val="FFFFFF"/>
      </a:lt1>
      <a:dk2>
        <a:srgbClr val="0006B0"/>
      </a:dk2>
      <a:lt2>
        <a:srgbClr val="00B7A5"/>
      </a:lt2>
      <a:accent1>
        <a:srgbClr val="B50069"/>
      </a:accent1>
      <a:accent2>
        <a:srgbClr val="0100B4"/>
      </a:accent2>
      <a:accent3>
        <a:srgbClr val="AAAAD4"/>
      </a:accent3>
      <a:accent4>
        <a:srgbClr val="DADADA"/>
      </a:accent4>
      <a:accent5>
        <a:srgbClr val="D7AAB9"/>
      </a:accent5>
      <a:accent6>
        <a:srgbClr val="0100A3"/>
      </a:accent6>
      <a:hlink>
        <a:srgbClr val="F297CD"/>
      </a:hlink>
      <a:folHlink>
        <a:srgbClr val="751FE6"/>
      </a:folHlink>
    </a:clrScheme>
    <a:fontScheme name="Тема Office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Тема Office 1">
        <a:dk1>
          <a:srgbClr val="6C0093"/>
        </a:dk1>
        <a:lt1>
          <a:srgbClr val="FFFFFF"/>
        </a:lt1>
        <a:dk2>
          <a:srgbClr val="0006B0"/>
        </a:dk2>
        <a:lt2>
          <a:srgbClr val="00B7A5"/>
        </a:lt2>
        <a:accent1>
          <a:srgbClr val="B50069"/>
        </a:accent1>
        <a:accent2>
          <a:srgbClr val="0100B4"/>
        </a:accent2>
        <a:accent3>
          <a:srgbClr val="AAAAD4"/>
        </a:accent3>
        <a:accent4>
          <a:srgbClr val="DADADA"/>
        </a:accent4>
        <a:accent5>
          <a:srgbClr val="D7AAB9"/>
        </a:accent5>
        <a:accent6>
          <a:srgbClr val="0100A3"/>
        </a:accent6>
        <a:hlink>
          <a:srgbClr val="F297CD"/>
        </a:hlink>
        <a:folHlink>
          <a:srgbClr val="751FE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2">
        <a:dk1>
          <a:srgbClr val="081D58"/>
        </a:dk1>
        <a:lt1>
          <a:srgbClr val="FFFFFF"/>
        </a:lt1>
        <a:dk2>
          <a:srgbClr val="CF0E30"/>
        </a:dk2>
        <a:lt2>
          <a:srgbClr val="CECECE"/>
        </a:lt2>
        <a:accent1>
          <a:srgbClr val="79A0FE"/>
        </a:accent1>
        <a:accent2>
          <a:srgbClr val="8CF4EA"/>
        </a:accent2>
        <a:accent3>
          <a:srgbClr val="FFFFFF"/>
        </a:accent3>
        <a:accent4>
          <a:srgbClr val="06174A"/>
        </a:accent4>
        <a:accent5>
          <a:srgbClr val="BECDFE"/>
        </a:accent5>
        <a:accent6>
          <a:srgbClr val="7EDDD4"/>
        </a:accent6>
        <a:hlink>
          <a:srgbClr val="F39FD1"/>
        </a:hlink>
        <a:folHlink>
          <a:srgbClr val="FCFEB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3">
        <a:dk1>
          <a:srgbClr val="474747"/>
        </a:dk1>
        <a:lt1>
          <a:srgbClr val="FFFFFF"/>
        </a:lt1>
        <a:dk2>
          <a:srgbClr val="000000"/>
        </a:dk2>
        <a:lt2>
          <a:srgbClr val="CECECE"/>
        </a:lt2>
        <a:accent1>
          <a:srgbClr val="919191"/>
        </a:accent1>
        <a:accent2>
          <a:srgbClr val="ABABAB"/>
        </a:accent2>
        <a:accent3>
          <a:srgbClr val="FFFFFF"/>
        </a:accent3>
        <a:accent4>
          <a:srgbClr val="3B3B3B"/>
        </a:accent4>
        <a:accent5>
          <a:srgbClr val="C7C7C7"/>
        </a:accent5>
        <a:accent6>
          <a:srgbClr val="9B9B9B"/>
        </a:accent6>
        <a:hlink>
          <a:srgbClr val="676767"/>
        </a:hlink>
        <a:folHlink>
          <a:srgbClr val="DADAD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PATCHWK</Template>
  <TotalTime>216</TotalTime>
  <Words>626</Words>
  <Application>Microsoft PowerPoint 7.0</Application>
  <PresentationFormat>Экран (4:3)</PresentationFormat>
  <Paragraphs>61</Paragraphs>
  <Slides>20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1" baseType="lpstr">
      <vt:lpstr>PATCHWK</vt:lpstr>
      <vt:lpstr>Воспитание связной речи у детей.</vt:lpstr>
      <vt:lpstr>Связная речь.</vt:lpstr>
      <vt:lpstr>Этапы становления речи:</vt:lpstr>
      <vt:lpstr>Слайд 4</vt:lpstr>
      <vt:lpstr>Слайд 5</vt:lpstr>
      <vt:lpstr>Диалог.</vt:lpstr>
      <vt:lpstr>Полилог.</vt:lpstr>
      <vt:lpstr>Слайд 8</vt:lpstr>
      <vt:lpstr>Пересказ.</vt:lpstr>
      <vt:lpstr>Самостоятельный рассказ.</vt:lpstr>
      <vt:lpstr>Описание.</vt:lpstr>
      <vt:lpstr>Повествование.</vt:lpstr>
      <vt:lpstr>Повествовательный рассказ.</vt:lpstr>
      <vt:lpstr>Фактический рассказ.</vt:lpstr>
      <vt:lpstr>Творческий рассказ.</vt:lpstr>
      <vt:lpstr>Рассуждение.</vt:lpstr>
      <vt:lpstr>Слайд 17</vt:lpstr>
      <vt:lpstr>Связная речь.</vt:lpstr>
      <vt:lpstr>Слайд 19</vt:lpstr>
      <vt:lpstr>Источники:</vt:lpstr>
    </vt:vector>
  </TitlesOfParts>
  <Company>Reanimator Extreme Edition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Воспитание связной речи у детей.</dc:title>
  <dc:creator>Админ</dc:creator>
  <cp:lastModifiedBy>Админ</cp:lastModifiedBy>
  <cp:revision>32</cp:revision>
  <cp:lastPrinted>1601-01-01T00:00:00Z</cp:lastPrinted>
  <dcterms:created xsi:type="dcterms:W3CDTF">2014-03-10T11:03:34Z</dcterms:created>
  <dcterms:modified xsi:type="dcterms:W3CDTF">2014-03-10T14:43:51Z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