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2&amp;uinfo=ww-1522-wh-788-fw-1297-fh-582-pd-1.25&amp;p=2&amp;text=%D1%82%D0%B0%D0%BD%D0%BA&amp;noreask=1&amp;pos=64&amp;rpt=simage&amp;lr=57&amp;img_url=http://alternathistory.org.ua/files/resize/users/user1089/t00041-300x150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mages.yandex.ru/yandsearch?text=%D0%BD%D0%BE%D1%81%D0%BA%D0%B8&amp;fp=0&amp;pos=0&amp;uinfo=ww-1522-wh-788-fw-1297-fh-582-pd-1.25&amp;rpt=simage&amp;img_url=http://cs316323.userapi.com/v316323032/21c9/C4rxAPsStgc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1%82%D1%80%D0%B0%D0%BA%D1%82%D0%BE%D1%80&amp;fp=0&amp;pos=13&amp;uinfo=ww-1522-wh-788-fw-1297-fh-582-pd-1.25&amp;rpt=simage&amp;img_url=http://cdn.stpulscen.ru/system/images/product/002/522/194_thumb.jpg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://images.yandex.ru/yandsearch?text=%D0%BA%D0%BE%D1%82%20%D0%BA%D0%B0%D1%80%D1%82%D0%B8%D0%BD%D0%BA%D0%B0&amp;fp=0&amp;pos=0&amp;uinfo=ww-1522-wh-788-fw-1297-fh-582-pd-1.25&amp;rpt=simage&amp;img_url=http://www.picshare.ru/uploads/121113/TA45m60JG9.gif" TargetMode="External"/><Relationship Id="rId4" Type="http://schemas.openxmlformats.org/officeDocument/2006/relationships/hyperlink" Target="http://images.yandex.ru/yandsearch?text=%D0%B0%D1%80%D0%B1%D1%83%D0%B7&amp;fp=0&amp;pos=14&amp;uinfo=ww-1522-wh-788-fw-1297-fh-582-pd-1.25&amp;rpt=simage&amp;img_url=http://www.goodhouse.ru/upload/%2010047468.jpg" TargetMode="External"/><Relationship Id="rId9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0%D0%B5%D0%BF%D0%BA%D0%B0%20%D0%BA%D0%B0%D1%80%D1%82%D0%B8%D0%BD%D0%BA%D0%B8&amp;fp=0&amp;pos=1&amp;uinfo=ww-1522-wh-788-fw-1297-fh-582-pd-1.25&amp;rpt=simage&amp;img_url=http://www.edu.cap.ru/home/3691/image/repka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text=%D0%B1%D1%83%D1%81%D1%8B%20%D0%BA%D0%B0%D1%80%D1%82%D0%B8%D0%BD%D0%BA%D0%B8&amp;fp=0&amp;pos=4&amp;uinfo=ww-1522-wh-788-fw-1297-fh-582-pd-1.25&amp;rpt=simage&amp;img_url=http://otdelgalanterei.ucoz.ru/_si/0/8665642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1&amp;uinfo=ww-1522-wh-788-fw-1297-fh-582-pd-1.25&amp;p=1&amp;text=%D0%BA%D1%80%D0%BE%D1%82%20%D0%BA%D0%B0%D1%80%D1%82%D0%B8%D0%BD%D0%BA%D0%B0&amp;noreask=1&amp;pos=37&amp;rpt=simage&amp;lr=57&amp;img_url=http://cs10085.userapi.com/u82180403/-6/s_56a7fe0d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ages.yandex.ru/yandsearch?text=%D0%B3%D0%B2%D0%BE%D0%B7%D0%B4%D0%B8%20%D0%BA%D0%B0%D1%80%D1%82%D0%B8%D0%BD%D0%BA%D0%B0&amp;fp=0&amp;pos=0&amp;uinfo=ww-1522-wh-788-fw-1297-fh-582-pd-1.25&amp;rpt=simage&amp;img_url=http://images.tiu.ru/5843431_w100_h100_nail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text=%D0%B3%D0%B2%D0%BE%D0%B7%D0%B4%D0%B8%D0%BA%D0%B0%20%D0%BA%D0%B0%D1%80%D1%82%D0%B8%D0%BD%D0%BA%D0%B0&amp;fp=0&amp;pos=19&amp;uinfo=ww-1522-wh-788-fw-1297-fh-582-pd-1.25&amp;rpt=simage&amp;img_url=http://kolyan.net/uploads/posts/2010-02/1266295445_115591-yan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0%20%D1%80%D1%8B%D0%B1%D0%B0%D0%BA%D0%B0%20%D1%81%20%D1%83%D0%B4%D0%BE%D1%87%D0%BA%D0%BE%D0%B9&amp;fp=0&amp;pos=0&amp;uinfo=ww-1522-wh-788-fw-1297-fh-582-pd-1.25&amp;rpt=simage&amp;img_url=http://www.supertosty.ru/images/cards/rybak_05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1&amp;text=%D0%BC%D0%B0%D1%88%D0%B8%D0%BD%D0%B0%20%D0%BA%D0%B0%D1%80%D1%82%D0%B8%D0%BD%D0%BA%D0%B0&amp;fp=1&amp;pos=58&amp;uinfo=ww-1522-wh-788-fw-1297-fh-582-pd-1.25&amp;rpt=simage&amp;img_url=http://www.arpem.com/coches/coches/toyota/corolla/flash/2007/toyota-corolla-sedan-f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p=2&amp;text=%D1%88%D0%B8%D0%BD%D0%B0%20%20%D0%BE%D1%82%20%D0%BA%D0%BE%D0%BB%D0%B5%D1%81%D0%B0%D0%BA%D0%B0%D1%80%D1%82%D0%B8%D0%BD%D0%BA%D0%B0%20%D0%B4%D0%BB%D1%8F%20%D0%B4%D0%B5%D1%82%D0%B5%D0%B9&amp;fp=2&amp;pos=76&amp;uinfo=ww-1522-wh-788-fw-1297-fh-582-pd-1.25&amp;rpt=simage&amp;img_url=http://images.satu.kz/2130116_w200_h200_3._8.25r20_u2_omsk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0%20%D1%88%D0%B0%D1%80&amp;fp=0&amp;pos=1&amp;uinfo=ww-1522-wh-788-fw-1297-fh-582-pd-1.25&amp;rpt=simage&amp;img_url=http://design.ru-deluxe.ru/uploads/posts/2007-11/1195903792_3d_ball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fp=1&amp;uinfo=ww-1522-wh-788-fw-1297-fh-582-pd-1.25&amp;p=1&amp;text=%D0%BA%D0%B0%D1%80%D1%82%D0%B8%D0%BD%D0%BA%D0%B0%20%D1%83%D1%82%D0%BA%D0%B0&amp;noreask=1&amp;pos=31&amp;rpt=simage&amp;lr=57&amp;img_url=http://www.pochemu4ka.ru/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text=%D1%81%D0%BC%D0%B0%D0%B9%D0%BB%D0%B8%D0%BA%D0%B8%20%D0%BC%D0%BE%D0%BB%D0%BE%D0%B4%D0%B5%D1%86%20%D0%BA%D0%B0%D1%80%D1%82%D0%B8%D0%BD%D0%BA%D0%B8&amp;fp=0&amp;pos=17&amp;uinfo=ww-1522-wh-788-fw-1297-fh-582-pd-1.25&amp;rpt=simage&amp;img_url=http://liubavyshka.ru/_ph/55/2/84423278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4509120"/>
            <a:ext cx="4544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подготовила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учитель-логопед </a:t>
            </a:r>
          </a:p>
          <a:p>
            <a:pPr algn="r"/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Власова Ирина </a:t>
            </a:r>
            <a:r>
              <a:rPr lang="ru-RU" sz="2000" b="1" dirty="0" err="1">
                <a:solidFill>
                  <a:srgbClr val="FF0000"/>
                </a:solidFill>
                <a:latin typeface="Comic Sans MS" pitchFamily="66" charset="0"/>
              </a:rPr>
              <a:t>Ильинича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8016" y="1565176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ЗАНИМАТЕЛЬНЫЕ РЕБУСЫ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ДЛЯ ИСПОЛЬЗОВАНИЯ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В РАБОТЕ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С ДЕТЬМИ 6-7 ЛЕТ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6085897"/>
            <a:ext cx="4544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Comic Sans MS" pitchFamily="66" charset="0"/>
              </a:rPr>
              <a:t>г.Ханты-Мансийск</a:t>
            </a:r>
            <a:endParaRPr lang="ru-RU" sz="1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2014 год</a:t>
            </a:r>
            <a:endParaRPr lang="ru-RU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2687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Центр развития ребенка-детский сад №20 «СКАЗКА»</a:t>
            </a:r>
            <a:endParaRPr lang="ru-RU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ata.photo.sibnet.ru/upload/imgbig/1381502799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93096"/>
            <a:ext cx="2012256" cy="1509192"/>
          </a:xfrm>
          <a:prstGeom prst="rect">
            <a:avLst/>
          </a:prstGeom>
          <a:noFill/>
        </p:spPr>
      </p:pic>
      <p:pic>
        <p:nvPicPr>
          <p:cNvPr id="1030" name="Picture 6" descr="http://www.medikforum.ru/news/uploads/posts/2012-12/1355505178_arbuz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437112"/>
            <a:ext cx="1584176" cy="1077671"/>
          </a:xfrm>
          <a:prstGeom prst="rect">
            <a:avLst/>
          </a:prstGeom>
          <a:noFill/>
        </p:spPr>
      </p:pic>
      <p:pic>
        <p:nvPicPr>
          <p:cNvPr id="1028" name="Picture 4" descr="http://cs3.a5.ru/media/ff/eb/db/512_ffebdb92eb9456b079fc140c24805fd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7500" r="6250"/>
          <a:stretch>
            <a:fillRect/>
          </a:stretch>
        </p:blipFill>
        <p:spPr bwMode="auto">
          <a:xfrm>
            <a:off x="1104815" y="4293096"/>
            <a:ext cx="1738993" cy="1512168"/>
          </a:xfrm>
          <a:prstGeom prst="rect">
            <a:avLst/>
          </a:prstGeom>
          <a:noFill/>
        </p:spPr>
      </p:pic>
      <p:pic>
        <p:nvPicPr>
          <p:cNvPr id="1026" name="Picture 2" descr="http://savepic.ru/4536089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b="16223"/>
          <a:stretch>
            <a:fillRect/>
          </a:stretch>
        </p:blipFill>
        <p:spPr bwMode="auto">
          <a:xfrm>
            <a:off x="1691680" y="692696"/>
            <a:ext cx="5886450" cy="30243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4149080"/>
            <a:ext cx="1872208" cy="1700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149080"/>
            <a:ext cx="1872208" cy="1700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149080"/>
            <a:ext cx="1872208" cy="1700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4149080"/>
            <a:ext cx="1872208" cy="1700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://img0.liveinternet.ru/images/attach/c/2/72/235/72235804_1300471207_340219Ca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14399" t="2813" r="16482"/>
          <a:stretch>
            <a:fillRect/>
          </a:stretch>
        </p:blipFill>
        <p:spPr bwMode="auto">
          <a:xfrm>
            <a:off x="6876256" y="4293096"/>
            <a:ext cx="1451337" cy="1530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copypast.ru/uploads/posts/1344598613_x_7f281fc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4464496" cy="4129278"/>
          </a:xfrm>
          <a:prstGeom prst="rect">
            <a:avLst/>
          </a:prstGeom>
          <a:noFill/>
        </p:spPr>
      </p:pic>
      <p:pic>
        <p:nvPicPr>
          <p:cNvPr id="88070" name="Picture 6" descr="http://www.agat-prestige.ru/bus7_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321002">
            <a:off x="5846427" y="1571724"/>
            <a:ext cx="3168352" cy="27137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43517" y="0"/>
            <a:ext cx="162737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</a:t>
            </a:r>
            <a:endParaRPr lang="ru-RU" sz="15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5085184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sz="8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825353" cy="25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lenagold.ru/fon/clipart/k/krot/krot0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924944"/>
            <a:ext cx="2120589" cy="3461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900igr.net/datai/obg/Detskij-travmatizm/0012-028-Opasno-dlja-malyshej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8640"/>
            <a:ext cx="3319276" cy="2592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20072" y="548680"/>
            <a:ext cx="18485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1380" name="Picture 4" descr="http://cdn.bolshoyvopros.ru/files/users/images/01/6d/016d3e4a3abf56a09306f21ae0c24fc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564904"/>
            <a:ext cx="6276975" cy="392430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александр\Desktop\iWE358FIV.jpg"/>
          <p:cNvPicPr>
            <a:picLocks noChangeAspect="1" noChangeArrowheads="1"/>
          </p:cNvPicPr>
          <p:nvPr/>
        </p:nvPicPr>
        <p:blipFill>
          <a:blip r:embed="rId2" cstate="print"/>
          <a:srcRect l="11683" t="8801" r="8134" b="15200"/>
          <a:stretch>
            <a:fillRect/>
          </a:stretch>
        </p:blipFill>
        <p:spPr bwMode="auto">
          <a:xfrm>
            <a:off x="1043608" y="2636912"/>
            <a:ext cx="3974842" cy="2592288"/>
          </a:xfrm>
          <a:prstGeom prst="rect">
            <a:avLst/>
          </a:prstGeom>
          <a:noFill/>
        </p:spPr>
      </p:pic>
      <p:pic>
        <p:nvPicPr>
          <p:cNvPr id="102405" name="Picture 5" descr="http://rybakam.com/pic/yumor-pro-rybalku/kartinki-pro-rybalku/otkrytki-o-rybalke-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165" r="6282" b="20479"/>
          <a:stretch>
            <a:fillRect/>
          </a:stretch>
        </p:blipFill>
        <p:spPr bwMode="auto">
          <a:xfrm>
            <a:off x="5292080" y="1196752"/>
            <a:ext cx="3638814" cy="482453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476672"/>
            <a:ext cx="27371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</a:t>
            </a:r>
            <a:endParaRPr lang="ru-RU" sz="1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3430" name="Picture 6" descr="http://photo.netcarshow.com/Toyota-Corolla_2007_photo_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362" b="19676"/>
          <a:stretch>
            <a:fillRect/>
          </a:stretch>
        </p:blipFill>
        <p:spPr bwMode="auto">
          <a:xfrm>
            <a:off x="1331640" y="3185592"/>
            <a:ext cx="5951984" cy="3672408"/>
          </a:xfrm>
          <a:prstGeom prst="rect">
            <a:avLst/>
          </a:prstGeom>
          <a:noFill/>
        </p:spPr>
      </p:pic>
      <p:pic>
        <p:nvPicPr>
          <p:cNvPr id="103428" name="Picture 4" descr="http://static.mkshina.com/images/product_images/popup_images/446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2727" r="21212"/>
          <a:stretch>
            <a:fillRect/>
          </a:stretch>
        </p:blipFill>
        <p:spPr bwMode="auto">
          <a:xfrm>
            <a:off x="6479704" y="0"/>
            <a:ext cx="2664296" cy="4559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31758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КИС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580112" y="162880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6"/>
            <a:ext cx="3744416" cy="446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4968552" cy="289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96336" y="-243408"/>
            <a:ext cx="66556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15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5" name="Picture 7" descr="http://img1.liveinternet.ru/images/attach/c/2/69/511/69511446_sha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9763" r="10177" b="9767"/>
          <a:stretch>
            <a:fillRect/>
          </a:stretch>
        </p:blipFill>
        <p:spPr bwMode="auto">
          <a:xfrm>
            <a:off x="3347864" y="3861048"/>
            <a:ext cx="2741447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96752"/>
            <a:ext cx="197201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15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www.search-best-cartoon.com/cartoon-ducks/cartoon-ducks-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764704"/>
            <a:ext cx="4392488" cy="3852311"/>
          </a:xfrm>
          <a:prstGeom prst="rect">
            <a:avLst/>
          </a:prstGeom>
          <a:noFill/>
        </p:spPr>
      </p:pic>
      <p:pic>
        <p:nvPicPr>
          <p:cNvPr id="1028" name="Picture 4" descr="http://liubavyshka.ru/_ph/55/2/84423278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653136"/>
            <a:ext cx="307576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</TotalTime>
  <Words>41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user77</cp:lastModifiedBy>
  <cp:revision>13</cp:revision>
  <dcterms:created xsi:type="dcterms:W3CDTF">2014-02-16T17:49:24Z</dcterms:created>
  <dcterms:modified xsi:type="dcterms:W3CDTF">2014-02-25T03:59:24Z</dcterms:modified>
</cp:coreProperties>
</file>