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18648" cy="32403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Segoe Script" pitchFamily="34" charset="0"/>
              </a:rPr>
              <a:t>«Слова-паронимы»</a:t>
            </a:r>
            <a:endParaRPr lang="ru-RU" sz="48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да\Desktop\игры к отчёту\слова-паронимы\ду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Рида\Desktop\игры к отчёту\слова-паронимы\ту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Рида\Desktop\игры к отчёту\слова-паронимы\су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92696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Рида\Desktop\игры к отчёту\слова-паронимы\зу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645024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Рида\Desktop\фа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92696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Рида\Desktop\ва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645024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ида\Desktop\игры к отчёту\слова-паронимы\р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736304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Рида\Desktop\игры к отчёту\слова-паронимы\р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2808312" cy="266429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Рида\Desktop\игры к отчёту\слова-паронимы\к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808312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Рида\Desktop\игры к отчёту\слова-паронимы\ко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664296" cy="266429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Рида\Desktop\игры к отчёту\слова-паронимы\л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20688"/>
            <a:ext cx="2736304" cy="266429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Users\Рида\Desktop\игры к отчёту\слова-паронимы\лю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17032"/>
            <a:ext cx="2664296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ида\Desktop\игры к отчёту\слова-паронимы\г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Рида\Desktop\игры к отчёту\слова-паронимы\к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3016"/>
            <a:ext cx="2808312" cy="2592289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Рида\Desktop\игры к отчёту\слова-паронимы\ла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92696"/>
            <a:ext cx="2736303" cy="2421497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Рида\Desktop\игры к отчёту\слова-паронимы\р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573016"/>
            <a:ext cx="2808312" cy="259228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Рида\Desktop\игры к отчёту\слова-паронимы\поч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92696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Рида\Desktop\игры к отчёту\слова-паронимы\боч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573016"/>
            <a:ext cx="2808312" cy="258125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да\Desktop\игры к отчёту\слова-паронимы\иг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880320" cy="244827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099" name="Picture 3" descr="C:\Users\Рида\Desktop\игры к отчёту\слова-паронимы\ик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3717032"/>
            <a:ext cx="2736304" cy="252028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0" name="Picture 4" descr="C:\Users\Рида\Desktop\игры к отчёту\слова-паронимы\ми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2736304" cy="244827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1" name="Picture 5" descr="C:\Users\Рида\Desktop\игры к отчёту\слова-паронимы\ми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808312" cy="252027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2" name="Picture 6" descr="C:\Users\Рида\Desktop\игры к отчёту\слова-паронимы\кассе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2808312" cy="252028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3" name="Picture 7" descr="C:\Users\Рида\Desktop\игры к отчёту\слова-паронимы\газе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764704"/>
            <a:ext cx="2808312" cy="244827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ида\Desktop\игры к отчёту\слова-паронимы\д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736304" cy="251651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Рида\Desktop\игры к отчёту\слова-паронимы\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01008"/>
            <a:ext cx="2736304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Рида\Desktop\игры к отчёту\слова-паронимы\кры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20688"/>
            <a:ext cx="2664296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Рида\Desktop\игры к отчёту\слова-паронимы\кры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01008"/>
            <a:ext cx="2808312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Рида\Desktop\игры к отчёту\слова-паронимы\др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01008"/>
            <a:ext cx="2736304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Рида\Desktop\игры к отчёту\слова-паронимы\тра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620688"/>
            <a:ext cx="2808312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ида\Desktop\игры к отчёту\слова-паронимы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Рида\Desktop\игры к отчёту\слова-паронимы\соф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736304" cy="2520279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Рида\Desktop\игры к отчёту\слова-паронимы\ут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17032"/>
            <a:ext cx="2736304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Рида\Desktop\игры к отчёту\слова-паронимы\шар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736304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C:\Users\Рида\Desktop\игры к отчёту\слова-паронимы\ж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764704"/>
            <a:ext cx="2736304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Ромашка\Desktop\удоч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764704"/>
            <a:ext cx="2808312" cy="25202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Рида\Desktop\игры к отчёту\слова-паронимы\с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808312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Рида\Desktop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2664296" cy="259228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Рида\Desktop\уш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736304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Рида\Desktop\ус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56992"/>
            <a:ext cx="2808312" cy="259228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Рида\Desktop\пен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48680"/>
            <a:ext cx="2664296" cy="244827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Рида\Desktop\де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2736304" cy="259228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«Слова-паронимы»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«Слова-паронимы»</dc:title>
  <dc:creator>Рида</dc:creator>
  <cp:lastModifiedBy>RePack by SPecialiST</cp:lastModifiedBy>
  <cp:revision>27</cp:revision>
  <dcterms:created xsi:type="dcterms:W3CDTF">2014-02-21T16:13:36Z</dcterms:created>
  <dcterms:modified xsi:type="dcterms:W3CDTF">2014-03-08T18:43:14Z</dcterms:modified>
</cp:coreProperties>
</file>