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9" r:id="rId9"/>
    <p:sldId id="264" r:id="rId10"/>
    <p:sldId id="263" r:id="rId11"/>
    <p:sldId id="265" r:id="rId12"/>
    <p:sldId id="267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FF0000"/>
    <a:srgbClr val="CCFFFF"/>
    <a:srgbClr val="FFFF66"/>
    <a:srgbClr val="FFFFFF"/>
    <a:srgbClr val="D8E5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472" autoAdjust="0"/>
  </p:normalViewPr>
  <p:slideViewPr>
    <p:cSldViewPr>
      <p:cViewPr varScale="1">
        <p:scale>
          <a:sx n="85" d="100"/>
          <a:sy n="85" d="100"/>
        </p:scale>
        <p:origin x="-8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FAAC2-F9D0-4B85-9C42-1EC0DF2EE55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3523-A4C5-48AA-923D-6A8948975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3523-A4C5-48AA-923D-6A89489759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F3523-A4C5-48AA-923D-6A89489759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7855-27BF-48CA-AB21-029EA616C8E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853D-95FC-444D-8982-F0CA1562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Detskaya-pesenka-Samolety(muzbaron.com)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4.gif"/><Relationship Id="rId18" Type="http://schemas.openxmlformats.org/officeDocument/2006/relationships/image" Target="../media/image48.gif"/><Relationship Id="rId3" Type="http://schemas.openxmlformats.org/officeDocument/2006/relationships/audio" Target="file:///C:\Users\user\Downloads\&#10047;&#1811;Zvuki_prirodi-Sova.mp3" TargetMode="External"/><Relationship Id="rId7" Type="http://schemas.openxmlformats.org/officeDocument/2006/relationships/image" Target="../media/image34.jpeg"/><Relationship Id="rId12" Type="http://schemas.openxmlformats.org/officeDocument/2006/relationships/image" Target="../media/image43.gif"/><Relationship Id="rId17" Type="http://schemas.openxmlformats.org/officeDocument/2006/relationships/image" Target="../media/image47.gif"/><Relationship Id="rId2" Type="http://schemas.openxmlformats.org/officeDocument/2006/relationships/audio" Target="file:///C:\Users\user\Downloads\1995.mp3" TargetMode="External"/><Relationship Id="rId16" Type="http://schemas.openxmlformats.org/officeDocument/2006/relationships/image" Target="../media/image11.gif"/><Relationship Id="rId20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image" Target="../media/image33.jpeg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6.gif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9" Type="http://schemas.openxmlformats.org/officeDocument/2006/relationships/image" Target="../media/image2.gif"/><Relationship Id="rId1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gif"/><Relationship Id="rId18" Type="http://schemas.openxmlformats.org/officeDocument/2006/relationships/image" Target="../media/image57.gif"/><Relationship Id="rId3" Type="http://schemas.openxmlformats.org/officeDocument/2006/relationships/audio" Target="file:///C:\Users\user\Downloads\&#10047;&#1811;Zvuki_prirodi-Sova.mp3" TargetMode="External"/><Relationship Id="rId21" Type="http://schemas.openxmlformats.org/officeDocument/2006/relationships/image" Target="../media/image14.png"/><Relationship Id="rId7" Type="http://schemas.openxmlformats.org/officeDocument/2006/relationships/image" Target="../media/image50.png"/><Relationship Id="rId12" Type="http://schemas.openxmlformats.org/officeDocument/2006/relationships/image" Target="../media/image4.gif"/><Relationship Id="rId17" Type="http://schemas.openxmlformats.org/officeDocument/2006/relationships/image" Target="../media/image56.gif"/><Relationship Id="rId2" Type="http://schemas.openxmlformats.org/officeDocument/2006/relationships/audio" Target="file:///C:\Users\user\Downloads\1995.mp3" TargetMode="External"/><Relationship Id="rId16" Type="http://schemas.openxmlformats.org/officeDocument/2006/relationships/image" Target="../media/image7.gif"/><Relationship Id="rId20" Type="http://schemas.openxmlformats.org/officeDocument/2006/relationships/image" Target="../media/image59.gif"/><Relationship Id="rId1" Type="http://schemas.openxmlformats.org/officeDocument/2006/relationships/tags" Target="../tags/tag8.xml"/><Relationship Id="rId6" Type="http://schemas.openxmlformats.org/officeDocument/2006/relationships/image" Target="../media/image33.jpeg"/><Relationship Id="rId11" Type="http://schemas.openxmlformats.org/officeDocument/2006/relationships/image" Target="../media/image53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4.jpeg"/><Relationship Id="rId10" Type="http://schemas.openxmlformats.org/officeDocument/2006/relationships/image" Target="../media/image52.jpeg"/><Relationship Id="rId19" Type="http://schemas.openxmlformats.org/officeDocument/2006/relationships/image" Target="../media/image58.gif"/><Relationship Id="rId4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9" Type="http://schemas.openxmlformats.org/officeDocument/2006/relationships/image" Target="../media/image2.gif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12" Type="http://schemas.openxmlformats.org/officeDocument/2006/relationships/image" Target="../media/image64.gif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75;&#1091;&#1076;&#1086;&#1082;%20&#1087;&#1086;&#1077;&#1079;&#1076;&#1072;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11" Type="http://schemas.openxmlformats.org/officeDocument/2006/relationships/image" Target="../media/image7.gif"/><Relationship Id="rId5" Type="http://schemas.openxmlformats.org/officeDocument/2006/relationships/image" Target="../media/image60.jpeg"/><Relationship Id="rId15" Type="http://schemas.openxmlformats.org/officeDocument/2006/relationships/image" Target="../media/image66.gif"/><Relationship Id="rId10" Type="http://schemas.openxmlformats.org/officeDocument/2006/relationships/image" Target="../media/image63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2.gif"/><Relationship Id="rId1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gif"/><Relationship Id="rId12" Type="http://schemas.openxmlformats.org/officeDocument/2006/relationships/image" Target="../media/image70.gif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67.png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1.jpeg"/><Relationship Id="rId9" Type="http://schemas.openxmlformats.org/officeDocument/2006/relationships/image" Target="../media/image4.gif"/><Relationship Id="rId14" Type="http://schemas.openxmlformats.org/officeDocument/2006/relationships/image" Target="../media/image7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12" Type="http://schemas.openxmlformats.org/officeDocument/2006/relationships/image" Target="../media/image74.gif"/><Relationship Id="rId2" Type="http://schemas.openxmlformats.org/officeDocument/2006/relationships/audio" Target="file:///C:\Users\user\Downloads\Detskaya-pesenka-Samolety(muzbaron.com).mp3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67.png"/><Relationship Id="rId11" Type="http://schemas.openxmlformats.org/officeDocument/2006/relationships/image" Target="../media/image73.gif"/><Relationship Id="rId5" Type="http://schemas.openxmlformats.org/officeDocument/2006/relationships/hyperlink" Target="http://www.zooclub.ru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1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6" Type="http://schemas.openxmlformats.org/officeDocument/2006/relationships/image" Target="../media/image67.png"/><Relationship Id="rId5" Type="http://schemas.openxmlformats.org/officeDocument/2006/relationships/image" Target="../media/image9.gif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gif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9;&#1072;&#1084;&#1086;&#1083;&#1105;&#1090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11" Type="http://schemas.openxmlformats.org/officeDocument/2006/relationships/image" Target="../media/image11.gif"/><Relationship Id="rId5" Type="http://schemas.openxmlformats.org/officeDocument/2006/relationships/image" Target="../media/image16.png"/><Relationship Id="rId10" Type="http://schemas.openxmlformats.org/officeDocument/2006/relationships/image" Target="../media/image9.gif"/><Relationship Id="rId4" Type="http://schemas.openxmlformats.org/officeDocument/2006/relationships/image" Target="../media/image1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12" Type="http://schemas.openxmlformats.org/officeDocument/2006/relationships/image" Target="../media/image6.gif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11" Type="http://schemas.openxmlformats.org/officeDocument/2006/relationships/image" Target="../media/image2.gif"/><Relationship Id="rId5" Type="http://schemas.openxmlformats.org/officeDocument/2006/relationships/image" Target="../media/image1.jpeg"/><Relationship Id="rId15" Type="http://schemas.openxmlformats.org/officeDocument/2006/relationships/image" Target="../media/image14.png"/><Relationship Id="rId10" Type="http://schemas.openxmlformats.org/officeDocument/2006/relationships/image" Target="../media/image3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jpeg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14.png"/><Relationship Id="rId5" Type="http://schemas.openxmlformats.org/officeDocument/2006/relationships/image" Target="../media/image21.gif"/><Relationship Id="rId10" Type="http://schemas.openxmlformats.org/officeDocument/2006/relationships/image" Target="../media/image22.gif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11" Type="http://schemas.openxmlformats.org/officeDocument/2006/relationships/image" Target="../media/image14.png"/><Relationship Id="rId5" Type="http://schemas.openxmlformats.org/officeDocument/2006/relationships/image" Target="../media/image23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12" Type="http://schemas.openxmlformats.org/officeDocument/2006/relationships/image" Target="../media/image25.jpeg"/><Relationship Id="rId2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7.jpeg"/><Relationship Id="rId11" Type="http://schemas.openxmlformats.org/officeDocument/2006/relationships/image" Target="../media/image20.jpeg"/><Relationship Id="rId5" Type="http://schemas.openxmlformats.org/officeDocument/2006/relationships/image" Target="../media/image26.jpeg"/><Relationship Id="rId10" Type="http://schemas.openxmlformats.org/officeDocument/2006/relationships/image" Target="../media/image24.jpeg"/><Relationship Id="rId4" Type="http://schemas.openxmlformats.org/officeDocument/2006/relationships/image" Target="../media/image1.jpeg"/><Relationship Id="rId9" Type="http://schemas.openxmlformats.org/officeDocument/2006/relationships/image" Target="../media/image23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47;&#1074;&#1091;&#1082;&#1080;%20&#1076;&#1083;&#1103;%20&#1087;&#1088;&#1077;&#1079;&#1077;&#1085;&#1090;&#1072;&#1094;&#1080;&#1080;\&#1084;&#1086;&#1090;&#1086;&#1088;%20&#1089;&#1072;&#1084;&#1086;&#1083;&#1105;&#1090;&#1072;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40.gif"/><Relationship Id="rId3" Type="http://schemas.openxmlformats.org/officeDocument/2006/relationships/audio" Target="file:///C:\Users\user\Downloads\1995.mp3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39.gif"/><Relationship Id="rId2" Type="http://schemas.openxmlformats.org/officeDocument/2006/relationships/audio" Target="file:///C:\Users\user\Downloads\&#10047;&#1811;Zvuki_prirodi-Sova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4.jpeg"/><Relationship Id="rId11" Type="http://schemas.openxmlformats.org/officeDocument/2006/relationships/image" Target="../media/image38.gif"/><Relationship Id="rId5" Type="http://schemas.openxmlformats.org/officeDocument/2006/relationships/image" Target="../media/image33.jpeg"/><Relationship Id="rId15" Type="http://schemas.openxmlformats.org/officeDocument/2006/relationships/image" Target="../media/image11.gif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6.png"/><Relationship Id="rId1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586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/>
              <a:t>«Детский сад </a:t>
            </a:r>
            <a:r>
              <a:rPr lang="ru-RU" sz="1400" b="1" dirty="0" err="1" smtClean="0"/>
              <a:t>общеразвивающего</a:t>
            </a:r>
            <a:r>
              <a:rPr lang="ru-RU" sz="1400" b="1" dirty="0" smtClean="0"/>
              <a:t> вида №21 «Умка» г.Воркуты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2967335"/>
            <a:ext cx="87868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3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</a:t>
            </a:r>
            <a:r>
              <a:rPr lang="ru-RU" sz="60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пилоты, водим самолёты»</a:t>
            </a:r>
            <a:endParaRPr lang="ru-RU" sz="60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929198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презентации: воспитатель первой квалификационной категории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Старикова Анна Ивановна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 descr="s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 descr="b3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143644"/>
            <a:ext cx="5654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" descr="b3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857892"/>
            <a:ext cx="428628" cy="43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1" descr="b3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6215082"/>
            <a:ext cx="4241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1" descr="b3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143644"/>
            <a:ext cx="4241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a1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857892"/>
            <a:ext cx="53694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user\Desktop\анимашки 3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715016"/>
            <a:ext cx="714380" cy="857256"/>
          </a:xfrm>
          <a:prstGeom prst="rect">
            <a:avLst/>
          </a:prstGeom>
          <a:noFill/>
        </p:spPr>
      </p:pic>
      <p:pic>
        <p:nvPicPr>
          <p:cNvPr id="23" name="Picture 22" descr="6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357290" y="857232"/>
            <a:ext cx="6858048" cy="2714644"/>
          </a:xfrm>
          <a:prstGeom prst="rect">
            <a:avLst/>
          </a:prstGeom>
          <a:noFill/>
        </p:spPr>
      </p:pic>
      <p:pic>
        <p:nvPicPr>
          <p:cNvPr id="25" name="Picture 27" descr="15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928802"/>
            <a:ext cx="1439863" cy="1076325"/>
          </a:xfrm>
          <a:prstGeom prst="rect">
            <a:avLst/>
          </a:prstGeom>
          <a:noFill/>
        </p:spPr>
      </p:pic>
      <p:pic>
        <p:nvPicPr>
          <p:cNvPr id="20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143900" y="1357298"/>
            <a:ext cx="408237" cy="357190"/>
          </a:xfrm>
          <a:prstGeom prst="rect">
            <a:avLst/>
          </a:prstGeom>
          <a:noFill/>
        </p:spPr>
      </p:pic>
      <p:pic>
        <p:nvPicPr>
          <p:cNvPr id="26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071670" y="4000504"/>
            <a:ext cx="388955" cy="500066"/>
          </a:xfrm>
          <a:prstGeom prst="rect">
            <a:avLst/>
          </a:prstGeom>
          <a:noFill/>
        </p:spPr>
      </p:pic>
      <p:pic>
        <p:nvPicPr>
          <p:cNvPr id="16386" name="Picture 2" descr="http://smayli.ru/data/smiles/babochkia-7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6215082"/>
            <a:ext cx="429663" cy="357190"/>
          </a:xfrm>
          <a:prstGeom prst="rect">
            <a:avLst/>
          </a:prstGeom>
          <a:noFill/>
        </p:spPr>
      </p:pic>
      <p:pic>
        <p:nvPicPr>
          <p:cNvPr id="16388" name="Picture 4" descr="http://animashky.ucoz.ru/_ph/10/1/1152699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206" y="5429264"/>
            <a:ext cx="500066" cy="390052"/>
          </a:xfrm>
          <a:prstGeom prst="rect">
            <a:avLst/>
          </a:prstGeom>
          <a:noFill/>
        </p:spPr>
      </p:pic>
      <p:pic>
        <p:nvPicPr>
          <p:cNvPr id="31" name="Detskaya-pesenka-Samolet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1928794" y="4786322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556337" y="3244334"/>
            <a:ext cx="444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endParaRPr lang="ru-RU" dirty="0"/>
          </a:p>
        </p:txBody>
      </p:sp>
    </p:spTree>
  </p:cSld>
  <p:clrMapOvr>
    <a:masterClrMapping/>
  </p:clrMapOvr>
  <p:transition spd="slow" advTm="452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6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 для презентации\264770_ma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500042"/>
            <a:ext cx="3643338" cy="1000108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«Поправьте меня»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картинки для презентации\06lab4hrv12203505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071810"/>
            <a:ext cx="3343279" cy="3414715"/>
          </a:xfrm>
          <a:prstGeom prst="rect">
            <a:avLst/>
          </a:prstGeom>
          <a:noFill/>
        </p:spPr>
      </p:pic>
      <p:pic>
        <p:nvPicPr>
          <p:cNvPr id="8" name="Picture 4" descr="http://www.zoovet.ru/forum_foto/s7170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429000"/>
            <a:ext cx="2143140" cy="3000396"/>
          </a:xfrm>
          <a:prstGeom prst="rect">
            <a:avLst/>
          </a:prstGeom>
          <a:noFill/>
        </p:spPr>
      </p:pic>
      <p:pic>
        <p:nvPicPr>
          <p:cNvPr id="9" name="Рисунок 4" descr="s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 вправо 30"/>
          <p:cNvSpPr/>
          <p:nvPr/>
        </p:nvSpPr>
        <p:spPr>
          <a:xfrm rot="5400000">
            <a:off x="1821637" y="1893083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6760383" y="1688293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199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714348" y="4572008"/>
            <a:ext cx="304800" cy="304800"/>
          </a:xfrm>
          <a:prstGeom prst="rect">
            <a:avLst/>
          </a:prstGeom>
        </p:spPr>
      </p:pic>
      <p:pic>
        <p:nvPicPr>
          <p:cNvPr id="16" name="Picture 27" descr="15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1357298"/>
            <a:ext cx="1439863" cy="1076325"/>
          </a:xfrm>
          <a:prstGeom prst="rect">
            <a:avLst/>
          </a:prstGeom>
          <a:noFill/>
        </p:spPr>
      </p:pic>
      <p:pic>
        <p:nvPicPr>
          <p:cNvPr id="19" name="Рисунок 16" descr="B_Fly11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70807">
            <a:off x="6648423" y="5659343"/>
            <a:ext cx="550945" cy="5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_Fly11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370807">
            <a:off x="7849934" y="5715970"/>
            <a:ext cx="457374" cy="4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_Fly11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370807">
            <a:off x="7278342" y="5644430"/>
            <a:ext cx="456728" cy="4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6" descr="B_Fly11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370807">
            <a:off x="4077780" y="5660631"/>
            <a:ext cx="559091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animashky.ucoz.ru/_ph/10/1/1152699.jpg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95833">
            <a:off x="6995261" y="5762362"/>
            <a:ext cx="501382" cy="391078"/>
          </a:xfrm>
          <a:prstGeom prst="rect">
            <a:avLst/>
          </a:prstGeom>
          <a:noFill/>
        </p:spPr>
      </p:pic>
      <p:pic>
        <p:nvPicPr>
          <p:cNvPr id="6148" name="Picture 4" descr="http://animashky.ucoz.ru/_ph/10/1/1152699.jpg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614806">
            <a:off x="617659" y="5941488"/>
            <a:ext cx="352422" cy="274890"/>
          </a:xfrm>
          <a:prstGeom prst="rect">
            <a:avLst/>
          </a:prstGeom>
          <a:noFill/>
        </p:spPr>
      </p:pic>
      <p:pic>
        <p:nvPicPr>
          <p:cNvPr id="6150" name="Picture 6" descr="http://priroda.inc.ru/animation/babochki/schmet35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43900" y="5572140"/>
            <a:ext cx="428628" cy="428628"/>
          </a:xfrm>
          <a:prstGeom prst="rect">
            <a:avLst/>
          </a:prstGeom>
          <a:noFill/>
        </p:spPr>
      </p:pic>
      <p:pic>
        <p:nvPicPr>
          <p:cNvPr id="22" name="✿ܓZvuki_prirodi-Sov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5143504" y="4429132"/>
            <a:ext cx="304800" cy="304800"/>
          </a:xfrm>
          <a:prstGeom prst="rect">
            <a:avLst/>
          </a:prstGeom>
        </p:spPr>
      </p:pic>
      <p:pic>
        <p:nvPicPr>
          <p:cNvPr id="26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99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59 0.1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0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0121 0.1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87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1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для презентации\264770_ma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28596" y="428604"/>
            <a:ext cx="4071966" cy="100013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7148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в каком домике            живёт?»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286256"/>
            <a:ext cx="1143008" cy="21431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8088370">
            <a:off x="969944" y="2778454"/>
            <a:ext cx="2345866" cy="23009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12" y="4714884"/>
            <a:ext cx="1000132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 rot="20766468">
            <a:off x="5338147" y="1259527"/>
            <a:ext cx="3145257" cy="319471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199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643438" y="5000636"/>
            <a:ext cx="304800" cy="304800"/>
          </a:xfrm>
          <a:prstGeom prst="rect">
            <a:avLst/>
          </a:prstGeom>
        </p:spPr>
      </p:pic>
      <p:pic>
        <p:nvPicPr>
          <p:cNvPr id="14" name="✿ܓZvuki_prirodi-Sov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858016" y="5214950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034" y="3929066"/>
            <a:ext cx="3286148" cy="2357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072074"/>
            <a:ext cx="155734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4" descr="s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1429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user\Desktop\анимашки 3\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58214" y="4500570"/>
            <a:ext cx="571494" cy="571494"/>
          </a:xfrm>
          <a:prstGeom prst="rect">
            <a:avLst/>
          </a:prstGeom>
          <a:noFill/>
        </p:spPr>
      </p:pic>
      <p:pic>
        <p:nvPicPr>
          <p:cNvPr id="19" name="Picture 15" descr="animals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143117"/>
            <a:ext cx="500066" cy="32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5786454"/>
            <a:ext cx="42955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4643446"/>
            <a:ext cx="53694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a119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72" y="4857760"/>
            <a:ext cx="357190" cy="4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a119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24" y="6000768"/>
            <a:ext cx="357190" cy="4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710" y="5143512"/>
            <a:ext cx="428628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94" y="5857892"/>
            <a:ext cx="42955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58214" y="5214950"/>
            <a:ext cx="571504" cy="7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a11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5072074"/>
            <a:ext cx="64432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199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72000" y="5072074"/>
            <a:ext cx="304800" cy="304800"/>
          </a:xfrm>
          <a:prstGeom prst="rect">
            <a:avLst/>
          </a:prstGeom>
        </p:spPr>
      </p:pic>
      <p:pic>
        <p:nvPicPr>
          <p:cNvPr id="29" name="Picture 2" descr="C:\Users\user\Desktop\картинки для презентации\264770_ma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" name="Picture 4" descr="http://www.zoovet.ru/forum_foto/s71703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4857760"/>
            <a:ext cx="1143008" cy="1385897"/>
          </a:xfrm>
          <a:prstGeom prst="rect">
            <a:avLst/>
          </a:prstGeom>
          <a:noFill/>
        </p:spPr>
      </p:pic>
      <p:pic>
        <p:nvPicPr>
          <p:cNvPr id="31" name="Picture 2" descr="C:\Users\user\Desktop\картинки для презентации\06lab4hrv122035051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472" y="3929066"/>
            <a:ext cx="1880116" cy="2428892"/>
          </a:xfrm>
          <a:prstGeom prst="rect">
            <a:avLst/>
          </a:prstGeom>
          <a:noFill/>
        </p:spPr>
      </p:pic>
      <p:sp>
        <p:nvSpPr>
          <p:cNvPr id="32" name="Выноска-облако 31"/>
          <p:cNvSpPr/>
          <p:nvPr/>
        </p:nvSpPr>
        <p:spPr>
          <a:xfrm>
            <a:off x="214282" y="714356"/>
            <a:ext cx="3714776" cy="1143008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71435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кого какой домик»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3143240" y="3071810"/>
            <a:ext cx="500066" cy="3357586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носка-облако 35"/>
          <p:cNvSpPr/>
          <p:nvPr/>
        </p:nvSpPr>
        <p:spPr>
          <a:xfrm rot="20724272">
            <a:off x="2327949" y="1966831"/>
            <a:ext cx="2300996" cy="2328682"/>
          </a:xfrm>
          <a:prstGeom prst="cloudCallou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43240" y="4214818"/>
            <a:ext cx="500066" cy="500066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3643314"/>
            <a:ext cx="2143140" cy="2700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rot="7912066">
            <a:off x="5445883" y="2638536"/>
            <a:ext cx="1832714" cy="201473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>
          <a:xfrm>
            <a:off x="5500694" y="4429132"/>
            <a:ext cx="1714512" cy="192882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6286512" y="5214950"/>
            <a:ext cx="1057276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357950" y="4500570"/>
            <a:ext cx="7143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500298" y="6143644"/>
            <a:ext cx="642942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0800000">
            <a:off x="7072330" y="6143644"/>
            <a:ext cx="642942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4" descr="s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500042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" descr="158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48" y="714356"/>
            <a:ext cx="1439863" cy="1076325"/>
          </a:xfrm>
          <a:prstGeom prst="rect">
            <a:avLst/>
          </a:prstGeom>
          <a:noFill/>
        </p:spPr>
      </p:pic>
      <p:pic>
        <p:nvPicPr>
          <p:cNvPr id="48" name="Рисунок 16" descr="B_Fly11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370807">
            <a:off x="4289659" y="5967988"/>
            <a:ext cx="541464" cy="49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16" descr="B_Fly11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370807">
            <a:off x="4647717" y="4515829"/>
            <a:ext cx="547759" cy="5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priroda.inc.ru/animation/babochki/schmet35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4414" y="5857892"/>
            <a:ext cx="357190" cy="357190"/>
          </a:xfrm>
          <a:prstGeom prst="rect">
            <a:avLst/>
          </a:prstGeom>
          <a:noFill/>
        </p:spPr>
      </p:pic>
      <p:pic>
        <p:nvPicPr>
          <p:cNvPr id="5126" name="Picture 6" descr="http://smayli.ru/data/smiles/babochkia-71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3438" y="4643446"/>
            <a:ext cx="343730" cy="285752"/>
          </a:xfrm>
          <a:prstGeom prst="rect">
            <a:avLst/>
          </a:prstGeom>
          <a:noFill/>
        </p:spPr>
      </p:pic>
      <p:pic>
        <p:nvPicPr>
          <p:cNvPr id="47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1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94 -0.00717 L -0.41094 -0.0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87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2561410_17f21626d2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" name="Picture 4" descr="http://www.zoovet.ru/forum_foto/s717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714620"/>
            <a:ext cx="1785950" cy="1743087"/>
          </a:xfrm>
          <a:prstGeom prst="rect">
            <a:avLst/>
          </a:prstGeom>
          <a:noFill/>
        </p:spPr>
      </p:pic>
      <p:pic>
        <p:nvPicPr>
          <p:cNvPr id="5" name="Picture 2" descr="C:\Users\user\Desktop\картинки для презентации\06lab4hrv12203505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3116"/>
            <a:ext cx="2643206" cy="2428892"/>
          </a:xfrm>
          <a:prstGeom prst="rect">
            <a:avLst/>
          </a:prstGeom>
          <a:noFill/>
        </p:spPr>
      </p:pic>
      <p:pic>
        <p:nvPicPr>
          <p:cNvPr id="7" name="гудок поезд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43042" y="2285992"/>
            <a:ext cx="304800" cy="3048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857488" y="142852"/>
            <a:ext cx="2857520" cy="642942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857488" y="1428736"/>
            <a:ext cx="1843094" cy="969838"/>
          </a:xfrm>
          <a:prstGeom prst="cloudCallou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857752" y="1000108"/>
            <a:ext cx="1500198" cy="785818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57554" y="17144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ТУ-ТУ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11429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ТУ-ТУ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7857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У-У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6" descr="B_Fly11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70807">
            <a:off x="6223770" y="5949644"/>
            <a:ext cx="579699" cy="52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s7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285916" y="214290"/>
            <a:ext cx="5429288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15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71480"/>
            <a:ext cx="1439863" cy="10763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43240" y="2857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Возвращаемся домой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215206" y="500042"/>
            <a:ext cx="1214446" cy="785818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429520" y="7143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ТУ-ТУ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16" descr="B_Fly11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70807">
            <a:off x="3583476" y="6213745"/>
            <a:ext cx="600767" cy="54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6" descr="B_Fly11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370807">
            <a:off x="7725313" y="6225897"/>
            <a:ext cx="589434" cy="5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animashky.ucoz.ru/_ph/10/1/1152699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881017">
            <a:off x="2273567" y="6253431"/>
            <a:ext cx="457935" cy="357190"/>
          </a:xfrm>
          <a:prstGeom prst="rect">
            <a:avLst/>
          </a:prstGeom>
          <a:noFill/>
        </p:spPr>
      </p:pic>
      <p:pic>
        <p:nvPicPr>
          <p:cNvPr id="4100" name="Picture 4" descr="http://animashky.ucoz.ru/_ph/10/1/1152699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691981">
            <a:off x="7068932" y="6197849"/>
            <a:ext cx="525389" cy="409804"/>
          </a:xfrm>
          <a:prstGeom prst="rect">
            <a:avLst/>
          </a:prstGeom>
          <a:noFill/>
        </p:spPr>
      </p:pic>
      <p:pic>
        <p:nvPicPr>
          <p:cNvPr id="4102" name="Picture 6" descr="Анимашки в форме бабочек, анимированные бабочки | Smayls.ru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4" y="5929330"/>
            <a:ext cx="523896" cy="5238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3427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357158" y="500042"/>
            <a:ext cx="2143140" cy="1000132"/>
          </a:xfrm>
          <a:prstGeom prst="cloudCallout">
            <a:avLst/>
          </a:prstGeom>
          <a:solidFill>
            <a:srgbClr val="CCFFFF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Доброго пути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571604" y="3500438"/>
            <a:ext cx="6286544" cy="1500198"/>
          </a:xfrm>
          <a:prstGeom prst="cloudCallou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357187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Умнички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4" descr="s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85728"/>
            <a:ext cx="1285884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user\Desktop\анимашки 3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286388"/>
            <a:ext cx="1000132" cy="1085754"/>
          </a:xfrm>
          <a:prstGeom prst="rect">
            <a:avLst/>
          </a:prstGeom>
          <a:noFill/>
        </p:spPr>
      </p:pic>
      <p:pic>
        <p:nvPicPr>
          <p:cNvPr id="13" name="Picture 22" descr="цветок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6072206"/>
            <a:ext cx="500066" cy="4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358214" y="5429264"/>
            <a:ext cx="304800" cy="304800"/>
          </a:xfrm>
          <a:prstGeom prst="rect">
            <a:avLst/>
          </a:prstGeom>
        </p:spPr>
      </p:pic>
      <p:pic>
        <p:nvPicPr>
          <p:cNvPr id="18" name="Picture 21" descr="a11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5929330"/>
            <a:ext cx="48324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a11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357826"/>
            <a:ext cx="59063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a11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38" y="5929306"/>
            <a:ext cx="69802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6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975274" y="1491068"/>
            <a:ext cx="5500726" cy="1869705"/>
          </a:xfrm>
          <a:prstGeom prst="rect">
            <a:avLst/>
          </a:prstGeom>
          <a:noFill/>
        </p:spPr>
      </p:pic>
      <p:pic>
        <p:nvPicPr>
          <p:cNvPr id="23" name="Picture 27" descr="15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1785926"/>
            <a:ext cx="1439863" cy="1076325"/>
          </a:xfrm>
          <a:prstGeom prst="rect">
            <a:avLst/>
          </a:prstGeom>
          <a:noFill/>
        </p:spPr>
      </p:pic>
      <p:pic>
        <p:nvPicPr>
          <p:cNvPr id="25" name="Рисунок 16" descr="B_Fly11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70807">
            <a:off x="4073586" y="5870143"/>
            <a:ext cx="528748" cy="48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720672" flipH="1">
            <a:off x="8286776" y="2857496"/>
            <a:ext cx="428628" cy="628650"/>
          </a:xfrm>
          <a:prstGeom prst="rect">
            <a:avLst/>
          </a:prstGeom>
          <a:noFill/>
        </p:spPr>
      </p:pic>
      <p:pic>
        <p:nvPicPr>
          <p:cNvPr id="26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85786" y="4929198"/>
            <a:ext cx="428628" cy="628678"/>
          </a:xfrm>
          <a:prstGeom prst="rect">
            <a:avLst/>
          </a:prstGeom>
          <a:noFill/>
        </p:spPr>
      </p:pic>
      <p:pic>
        <p:nvPicPr>
          <p:cNvPr id="2050" name="Picture 2" descr="http://priroda.inc.ru/animation/babochki/schmet35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2" y="6143644"/>
            <a:ext cx="285752" cy="2857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2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3426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282" y="1500174"/>
            <a:ext cx="878687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1. Стих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«Летит-летит самолёт».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2. Игра –задание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«Запуск самолётов»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Д.Н.Колдина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«Игровые занятия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с детьми 1- 2 лет»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3. Дыхательное 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«Самолёты»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Д.Н.Колдина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«Игровые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занятия с детьми от 1 – 2 лет»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4. Игра-задание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«Самолёты приземляются»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Д.Н.Колдина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«Игровые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занятия с детьми 1-2 лет»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5. Игра-задание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выше прыгнет?»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(авторская).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6. Обучающая игра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говорят домашние животные и птицы»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Д.Н.Колдина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«Игровые занятия  с детьми 1- 2 лет»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7. Игра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«Поправьте меня»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(авторская).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8. Игра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кого какой домик»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(авторская)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Анимация: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.звук самолётов.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картинки+детские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самолёты.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3.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zooclub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звук коровы и совы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Muzofon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звук поезда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5.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Detckaya-pesenka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muzbaron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.с)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фоны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анимашки 3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286388"/>
            <a:ext cx="1214446" cy="1318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14291"/>
            <a:ext cx="62151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источников основного содержания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Detskaya-pesenka-Samolety(muzbar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429520" y="1500174"/>
            <a:ext cx="304800" cy="304800"/>
          </a:xfrm>
          <a:prstGeom prst="rect">
            <a:avLst/>
          </a:prstGeom>
        </p:spPr>
      </p:pic>
      <p:pic>
        <p:nvPicPr>
          <p:cNvPr id="10" name="Рисунок 6" descr="s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15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14356"/>
            <a:ext cx="1439863" cy="1076325"/>
          </a:xfrm>
          <a:prstGeom prst="rect">
            <a:avLst/>
          </a:prstGeom>
          <a:noFill/>
        </p:spPr>
      </p:pic>
      <p:pic>
        <p:nvPicPr>
          <p:cNvPr id="1028" name="Picture 4" descr="http://animashky.ucoz.ru/_ph/10/1/1152699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834422">
            <a:off x="626497" y="6249438"/>
            <a:ext cx="437379" cy="341156"/>
          </a:xfrm>
          <a:prstGeom prst="rect">
            <a:avLst/>
          </a:prstGeom>
          <a:noFill/>
        </p:spPr>
      </p:pic>
      <p:pic>
        <p:nvPicPr>
          <p:cNvPr id="1030" name="Picture 6" descr="http://animashky.ucoz.ru/_ph/10/1/1152699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5072074"/>
            <a:ext cx="457935" cy="357190"/>
          </a:xfrm>
          <a:prstGeom prst="rect">
            <a:avLst/>
          </a:prstGeom>
          <a:noFill/>
        </p:spPr>
      </p:pic>
      <p:pic>
        <p:nvPicPr>
          <p:cNvPr id="13" name="Picture 21" descr="a1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6357958"/>
            <a:ext cx="285752" cy="3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a1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6429396"/>
            <a:ext cx="21477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10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75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426" y="0"/>
            <a:ext cx="9193426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2000232" y="3143248"/>
            <a:ext cx="4643470" cy="1643074"/>
          </a:xfrm>
          <a:prstGeom prst="cloudCallou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357187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00034" y="285728"/>
            <a:ext cx="2071702" cy="1500198"/>
          </a:xfrm>
          <a:prstGeom prst="cloudCallou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4" descr="s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285884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672" flipH="1">
            <a:off x="8286776" y="2857496"/>
            <a:ext cx="428628" cy="628650"/>
          </a:xfrm>
          <a:prstGeom prst="rect">
            <a:avLst/>
          </a:prstGeom>
          <a:noFill/>
        </p:spPr>
      </p:pic>
      <p:pic>
        <p:nvPicPr>
          <p:cNvPr id="8" name="Picture 3" descr="C:\Users\user\Desktop\анимашки 3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929198"/>
            <a:ext cx="1214446" cy="1318416"/>
          </a:xfrm>
          <a:prstGeom prst="rect">
            <a:avLst/>
          </a:prstGeom>
          <a:noFill/>
        </p:spPr>
      </p:pic>
      <p:pic>
        <p:nvPicPr>
          <p:cNvPr id="9" name="Picture 6" descr="http://animashky.ucoz.ru/_ph/10/1/1152699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714884"/>
            <a:ext cx="457935" cy="357190"/>
          </a:xfrm>
          <a:prstGeom prst="rect">
            <a:avLst/>
          </a:prstGeom>
          <a:noFill/>
        </p:spPr>
      </p:pic>
      <p:pic>
        <p:nvPicPr>
          <p:cNvPr id="10" name="Picture 2" descr="http://animashky.ucoz.ru/_ph/10/1/1152699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881017">
            <a:off x="559055" y="6181992"/>
            <a:ext cx="457935" cy="357190"/>
          </a:xfrm>
          <a:prstGeom prst="rect">
            <a:avLst/>
          </a:prstGeom>
          <a:noFill/>
        </p:spPr>
      </p:pic>
      <p:pic>
        <p:nvPicPr>
          <p:cNvPr id="11" name="Picture 6" descr="http://animashky.ucoz.ru/_ph/10/1/1152699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5429264"/>
            <a:ext cx="457935" cy="357190"/>
          </a:xfrm>
          <a:prstGeom prst="rect">
            <a:avLst/>
          </a:prstGeom>
          <a:noFill/>
        </p:spPr>
      </p:pic>
      <p:pic>
        <p:nvPicPr>
          <p:cNvPr id="12" name="Picture 6" descr="Анимашки в форме бабочек, анимированные бабочки | Smayls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6072206"/>
            <a:ext cx="523896" cy="523896"/>
          </a:xfrm>
          <a:prstGeom prst="rect">
            <a:avLst/>
          </a:prstGeom>
          <a:noFill/>
        </p:spPr>
      </p:pic>
      <p:pic>
        <p:nvPicPr>
          <p:cNvPr id="14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000892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молёты\picture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4" name="Выноска-облако 3"/>
          <p:cNvSpPr/>
          <p:nvPr/>
        </p:nvSpPr>
        <p:spPr>
          <a:xfrm>
            <a:off x="214282" y="357166"/>
            <a:ext cx="4714908" cy="100013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286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Петя с Машей приглашают вас в полёт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357422" y="4500570"/>
            <a:ext cx="3000396" cy="1041276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71488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У-У-У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4" descr="s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29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Рисунок 8" descr="KIDS0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643446"/>
            <a:ext cx="1785963" cy="12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3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1" name="Выноска-облако 10"/>
          <p:cNvSpPr/>
          <p:nvPr/>
        </p:nvSpPr>
        <p:spPr>
          <a:xfrm>
            <a:off x="357158" y="571480"/>
            <a:ext cx="2571768" cy="100013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78579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Полетели!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285984" y="3214686"/>
            <a:ext cx="5500726" cy="2143140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3" y="3429000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Летит, летит самолёт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Сидит, сидит в нём пилот,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держит крепко штурвал,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самолёт не упал.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У-У-У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амолё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357950" y="6000768"/>
            <a:ext cx="304800" cy="304800"/>
          </a:xfrm>
          <a:prstGeom prst="rect">
            <a:avLst/>
          </a:prstGeom>
        </p:spPr>
      </p:pic>
      <p:pic>
        <p:nvPicPr>
          <p:cNvPr id="15" name="Рисунок 4" descr="s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285728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user\Desktop\анимашки 3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643578"/>
            <a:ext cx="857256" cy="930646"/>
          </a:xfrm>
          <a:prstGeom prst="rect">
            <a:avLst/>
          </a:prstGeom>
          <a:noFill/>
        </p:spPr>
      </p:pic>
      <p:pic>
        <p:nvPicPr>
          <p:cNvPr id="17" name="Picture 22" descr="6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28866" flipH="1">
            <a:off x="2275796" y="1276461"/>
            <a:ext cx="5857916" cy="2302858"/>
          </a:xfrm>
          <a:prstGeom prst="rect">
            <a:avLst/>
          </a:prstGeom>
          <a:noFill/>
        </p:spPr>
      </p:pic>
      <p:pic>
        <p:nvPicPr>
          <p:cNvPr id="18" name="Picture 27" descr="15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571612"/>
            <a:ext cx="1439863" cy="1076325"/>
          </a:xfrm>
          <a:prstGeom prst="rect">
            <a:avLst/>
          </a:prstGeom>
          <a:noFill/>
        </p:spPr>
      </p:pic>
      <p:pic>
        <p:nvPicPr>
          <p:cNvPr id="19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286776" y="1357298"/>
            <a:ext cx="571504" cy="500042"/>
          </a:xfrm>
          <a:prstGeom prst="rect">
            <a:avLst/>
          </a:prstGeom>
          <a:noFill/>
        </p:spPr>
      </p:pic>
      <p:pic>
        <p:nvPicPr>
          <p:cNvPr id="14338" name="Picture 2" descr="http://animashky.ucoz.ru/_ph/10/1/1152699.jpg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5357826"/>
            <a:ext cx="549522" cy="4286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0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07108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0" y="357166"/>
            <a:ext cx="2500298" cy="207170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Игра-задание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«Запуск самолётов»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амолёты\medium_20100203121854413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643446"/>
            <a:ext cx="1333486" cy="15716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2051" name="Picture 3" descr="C:\Users\user\Desktop\самолёты\medium_201002031218544139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3071810"/>
            <a:ext cx="1357299" cy="1428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52" name="Picture 4" descr="C:\Users\user\Desktop\самолёты\T44i33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214686"/>
            <a:ext cx="1071555" cy="1071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Стрелка вниз 8"/>
          <p:cNvSpPr/>
          <p:nvPr/>
        </p:nvSpPr>
        <p:spPr>
          <a:xfrm rot="5400000">
            <a:off x="7750991" y="3464719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user\Desktop\самолёты\samolet-letachki-batar-svet-muzyka-v-kor-25kh8kh11-72-dz1229-7563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929198"/>
            <a:ext cx="1119195" cy="10001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" name="Рисунок 11" descr="b39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6208219"/>
            <a:ext cx="642941" cy="6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b39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6208218"/>
            <a:ext cx="642942" cy="6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39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6208219"/>
            <a:ext cx="642941" cy="6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b39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6208218"/>
            <a:ext cx="642942" cy="6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 descr="s1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6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2285984" y="1071546"/>
            <a:ext cx="5061953" cy="2191030"/>
          </a:xfrm>
          <a:prstGeom prst="rect">
            <a:avLst/>
          </a:prstGeom>
          <a:noFill/>
        </p:spPr>
      </p:pic>
      <p:pic>
        <p:nvPicPr>
          <p:cNvPr id="26" name="Picture 27" descr="158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4546" y="1142984"/>
            <a:ext cx="1439863" cy="10763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00298" y="35716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7750991" y="5107793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8286776" y="1214422"/>
            <a:ext cx="500066" cy="733425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1000100" y="2143116"/>
            <a:ext cx="1285884" cy="714380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1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1785918" y="492919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9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00486 L -0.521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52483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1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7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214290"/>
            <a:ext cx="3071834" cy="1500198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5" y="357167"/>
            <a:ext cx="2143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Дыхательное упражнение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«Самолёты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571736" y="3000372"/>
            <a:ext cx="5786478" cy="2000264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314324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Самолёты загудели 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У-У-У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Самолёты полетели-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У-У-У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полянку тихо сели,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и снова полетели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У-У-У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анимашки 3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643578"/>
            <a:ext cx="857256" cy="930646"/>
          </a:xfrm>
          <a:prstGeom prst="rect">
            <a:avLst/>
          </a:prstGeom>
          <a:noFill/>
        </p:spPr>
      </p:pic>
      <p:pic>
        <p:nvPicPr>
          <p:cNvPr id="1027" name="Picture 3" descr="C:\Users\user\Desktop\анимашки 3\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048386"/>
            <a:ext cx="809614" cy="809614"/>
          </a:xfrm>
          <a:prstGeom prst="rect">
            <a:avLst/>
          </a:prstGeom>
          <a:noFill/>
        </p:spPr>
      </p:pic>
      <p:pic>
        <p:nvPicPr>
          <p:cNvPr id="10" name="Рисунок 4" descr="s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21429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6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3944" flipH="1">
            <a:off x="1928794" y="1285860"/>
            <a:ext cx="6072230" cy="1646516"/>
          </a:xfrm>
          <a:prstGeom prst="rect">
            <a:avLst/>
          </a:prstGeom>
          <a:noFill/>
        </p:spPr>
      </p:pic>
      <p:pic>
        <p:nvPicPr>
          <p:cNvPr id="12" name="Picture 27" descr="15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71744"/>
            <a:ext cx="1439863" cy="1076325"/>
          </a:xfrm>
          <a:prstGeom prst="rect">
            <a:avLst/>
          </a:prstGeom>
          <a:noFill/>
        </p:spPr>
      </p:pic>
      <p:pic>
        <p:nvPicPr>
          <p:cNvPr id="14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8286776" y="2143116"/>
            <a:ext cx="571504" cy="571504"/>
          </a:xfrm>
          <a:prstGeom prst="rect">
            <a:avLst/>
          </a:prstGeom>
          <a:noFill/>
        </p:spPr>
      </p:pic>
      <p:pic>
        <p:nvPicPr>
          <p:cNvPr id="11266" name="Picture 2" descr="http://animashky.ucoz.ru/_ph/10/1/1152699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5429264"/>
            <a:ext cx="366348" cy="285752"/>
          </a:xfrm>
          <a:prstGeom prst="rect">
            <a:avLst/>
          </a:prstGeom>
          <a:noFill/>
        </p:spPr>
      </p:pic>
      <p:pic>
        <p:nvPicPr>
          <p:cNvPr id="15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429652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0"/>
            <a:ext cx="9715568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0" y="214290"/>
            <a:ext cx="3786182" cy="171451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571736" y="1928802"/>
            <a:ext cx="4929222" cy="1071570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334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Игра-задание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«Какой самолёт не приземлился?»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07167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над мельницей летели,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Облака достать хотели.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7715272" y="521495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7" descr="C:\Users\user\Desktop\самолёты\43070_3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496"/>
            <a:ext cx="1143008" cy="10160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3" name="Picture 6" descr="C:\Users\user\Desktop\самолёты\f4669e2d5e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86124"/>
            <a:ext cx="1571636" cy="11065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" name="Picture 5" descr="C:\Users\user\Desktop\самолёты\samolet-letachki-batar-svet-muzyka-v-kor-25kh8kh11-72-dz1229-756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214686"/>
            <a:ext cx="1428760" cy="10715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" name="Picture 4" descr="C:\Users\user\Desktop\самолёты\75_tn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357430"/>
            <a:ext cx="1285884" cy="10715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1" name="Рисунок 4" descr="s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34105" y="21429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15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1000108"/>
            <a:ext cx="1439863" cy="1076325"/>
          </a:xfrm>
          <a:prstGeom prst="rect">
            <a:avLst/>
          </a:prstGeom>
          <a:noFill/>
        </p:spPr>
      </p:pic>
      <p:pic>
        <p:nvPicPr>
          <p:cNvPr id="17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29124" y="521495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2014 L -0.00312 0.4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3.05556E-6 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0087 -0.16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амолёты\0_5fd65_2bb65ff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80" name="Picture 8" descr="C:\Users\user\Desktop\картинки для презентации\medium_20100203121830253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1500198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71736" y="2143116"/>
            <a:ext cx="3929090" cy="46166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</a:rPr>
              <a:t>«Кто выше прыгнет?»</a:t>
            </a:r>
            <a:endParaRPr lang="ru-RU" sz="2400" b="1" dirty="0">
              <a:solidFill>
                <a:srgbClr val="FFFF66"/>
              </a:solidFill>
            </a:endParaRPr>
          </a:p>
        </p:txBody>
      </p:sp>
      <p:pic>
        <p:nvPicPr>
          <p:cNvPr id="3081" name="Picture 9" descr="C:\Users\user\Desktop\картинки для презентации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714884"/>
            <a:ext cx="1488278" cy="185738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3082" name="Picture 10" descr="C:\Users\user\Desktop\картинки для презентации\00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714884"/>
            <a:ext cx="1442923" cy="185737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3083" name="Picture 11" descr="C:\Users\user\Desktop\картинки для презентации\nova_grupp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786322"/>
            <a:ext cx="1547810" cy="185738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15" name="Стрелка вверх 14"/>
          <p:cNvSpPr/>
          <p:nvPr/>
        </p:nvSpPr>
        <p:spPr>
          <a:xfrm>
            <a:off x="1000100" y="4071942"/>
            <a:ext cx="71438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714348" y="0"/>
            <a:ext cx="2286016" cy="1214422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7" descr="C:\Users\user\Desktop\самолёты\43070_33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000240"/>
            <a:ext cx="1143008" cy="10160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1" name="Picture 6" descr="C:\Users\user\Desktop\самолёты\f4669e2d5e0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2857496"/>
            <a:ext cx="1571636" cy="11065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2" name="Picture 5" descr="C:\Users\user\Desktop\самолёты\samolet-letachki-batar-svet-muzyka-v-kor-25kh8kh11-72-dz1229-7563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857496"/>
            <a:ext cx="1428760" cy="10715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3" name="Picture 4" descr="C:\Users\user\Desktop\самолёты\75_tn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857364"/>
            <a:ext cx="1285884" cy="10715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9" name="Рисунок 4" descr="s1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72" y="21429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верх 23"/>
          <p:cNvSpPr/>
          <p:nvPr/>
        </p:nvSpPr>
        <p:spPr>
          <a:xfrm>
            <a:off x="3143240" y="4214818"/>
            <a:ext cx="45719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8001024" y="4071942"/>
            <a:ext cx="71438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5572132" y="4214818"/>
            <a:ext cx="71438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71538" y="21429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задание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4612" y="43576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90" y="43576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6644" y="44291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1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11806 L -0.00677 -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8148 L -3.33333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19 L 3.33333E-6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8541 L -2.77778E-7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2314 L 0.00087 -0.1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8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амолёты\408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4000496" y="2786058"/>
            <a:ext cx="127159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zoovet.ru/forum_foto/s717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785818" cy="78581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429256" y="2714620"/>
            <a:ext cx="1285884" cy="10572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esktop\картинки для презентации\06lab4hrv1220350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86058"/>
            <a:ext cx="876011" cy="853602"/>
          </a:xfrm>
          <a:prstGeom prst="rect">
            <a:avLst/>
          </a:prstGeom>
          <a:noFill/>
        </p:spPr>
      </p:pic>
      <p:pic>
        <p:nvPicPr>
          <p:cNvPr id="12" name="Рисунок 4" descr="s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4285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3071802" y="714356"/>
            <a:ext cx="1643074" cy="969838"/>
          </a:xfrm>
          <a:prstGeom prst="cloudCallou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286380" y="571480"/>
            <a:ext cx="1357322" cy="755524"/>
          </a:xfrm>
          <a:prstGeom prst="cloudCallou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7143768" y="357166"/>
            <a:ext cx="1000132" cy="642942"/>
          </a:xfrm>
          <a:prstGeom prst="cloudCallou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92867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У-У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71435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У-У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5000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У-У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мотор самолё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2643182"/>
            <a:ext cx="304800" cy="304800"/>
          </a:xfrm>
          <a:prstGeom prst="rect">
            <a:avLst/>
          </a:prstGeom>
        </p:spPr>
      </p:pic>
      <p:pic>
        <p:nvPicPr>
          <p:cNvPr id="20" name="Picture 27" descr="15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1000108"/>
            <a:ext cx="1439863" cy="1076325"/>
          </a:xfrm>
          <a:prstGeom prst="rect">
            <a:avLst/>
          </a:prstGeom>
          <a:noFill/>
        </p:spPr>
      </p:pic>
    </p:spTree>
  </p:cSld>
  <p:clrMapOvr>
    <a:masterClrMapping/>
  </p:clrMapOvr>
  <p:transition advTm="1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для презентации\264770_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00090"/>
            <a:ext cx="9286844" cy="73580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285728"/>
            <a:ext cx="4143404" cy="1500198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4" name="Picture 2" descr="C:\Users\user\Desktop\картинки для презентации\06lab4hrv12203505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857496"/>
            <a:ext cx="3343279" cy="3414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3357562"/>
            <a:ext cx="4857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МУ-МУ-МУ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65713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У-У-У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71480"/>
            <a:ext cx="371477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говорят домашние животные и птицы»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www.zoovet.ru/forum_foto/s7170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786058"/>
            <a:ext cx="2143140" cy="3000396"/>
          </a:xfrm>
          <a:prstGeom prst="rect">
            <a:avLst/>
          </a:prstGeom>
          <a:noFill/>
        </p:spPr>
      </p:pic>
      <p:pic>
        <p:nvPicPr>
          <p:cNvPr id="13" name="Рисунок 4" descr="s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0"/>
            <a:ext cx="1009895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✿ܓZvuki_prirodi-So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2857488" y="3857628"/>
            <a:ext cx="304800" cy="304800"/>
          </a:xfrm>
          <a:prstGeom prst="rect">
            <a:avLst/>
          </a:prstGeom>
        </p:spPr>
      </p:pic>
      <p:pic>
        <p:nvPicPr>
          <p:cNvPr id="25" name="199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857752" y="4143380"/>
            <a:ext cx="304800" cy="304800"/>
          </a:xfrm>
          <a:prstGeom prst="rect">
            <a:avLst/>
          </a:prstGeom>
        </p:spPr>
      </p:pic>
      <p:pic>
        <p:nvPicPr>
          <p:cNvPr id="14" name="Picture 21" descr="16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98" y="642918"/>
            <a:ext cx="1200150" cy="695325"/>
          </a:xfrm>
          <a:prstGeom prst="rect">
            <a:avLst/>
          </a:prstGeom>
          <a:noFill/>
        </p:spPr>
      </p:pic>
      <p:pic>
        <p:nvPicPr>
          <p:cNvPr id="16" name="Рисунок 16" descr="B_Fly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370807">
            <a:off x="3523560" y="5751858"/>
            <a:ext cx="684119" cy="6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_Fly11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370807">
            <a:off x="5163500" y="5533957"/>
            <a:ext cx="661453" cy="6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http://priroda.inc.ru/animation/babochki/schmet35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5429264"/>
            <a:ext cx="309582" cy="309582"/>
          </a:xfrm>
          <a:prstGeom prst="rect">
            <a:avLst/>
          </a:prstGeom>
          <a:noFill/>
        </p:spPr>
      </p:pic>
      <p:pic>
        <p:nvPicPr>
          <p:cNvPr id="19" name="Picture 4" descr="http://animashky.ucoz.ru/_ph/10/1/1152699.jp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834422">
            <a:off x="6555849" y="5463621"/>
            <a:ext cx="437379" cy="341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8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8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2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2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3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5|2.3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5.8|7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385</Words>
  <Application>Microsoft Office PowerPoint</Application>
  <PresentationFormat>Экран (4:3)</PresentationFormat>
  <Paragraphs>107</Paragraphs>
  <Slides>15</Slides>
  <Notes>2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158</cp:revision>
  <dcterms:created xsi:type="dcterms:W3CDTF">2014-02-05T17:18:12Z</dcterms:created>
  <dcterms:modified xsi:type="dcterms:W3CDTF">2014-02-20T16:50:01Z</dcterms:modified>
</cp:coreProperties>
</file>