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77" r:id="rId4"/>
    <p:sldId id="260" r:id="rId5"/>
    <p:sldId id="275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4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8" autoAdjust="0"/>
  </p:normalViewPr>
  <p:slideViewPr>
    <p:cSldViewPr>
      <p:cViewPr>
        <p:scale>
          <a:sx n="59" d="100"/>
          <a:sy n="59" d="100"/>
        </p:scale>
        <p:origin x="-16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14D91-9551-44AB-94C4-621003FD4D5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FDD6A-21B5-4FAB-A4D9-59E5B8B8B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FDD6A-21B5-4FAB-A4D9-59E5B8B8BC0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0A9D-723E-4744-BCED-19E096009EA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1952" y="1105342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 в жизни ребенка»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3929066"/>
            <a:ext cx="721523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Презентация к родительскому собранию </a:t>
            </a:r>
          </a:p>
          <a:p>
            <a:pPr algn="ctr"/>
            <a:r>
              <a:rPr lang="ru-RU" sz="2400" b="1" i="1" dirty="0" smtClean="0"/>
              <a:t>в первой младшей группе </a:t>
            </a:r>
          </a:p>
          <a:p>
            <a:pPr algn="ctr"/>
            <a:r>
              <a:rPr lang="ru-RU" sz="2400" b="1" i="1" dirty="0" smtClean="0"/>
              <a:t>ГБДОУ детский сад №82</a:t>
            </a:r>
          </a:p>
          <a:p>
            <a:pPr algn="ctr"/>
            <a:r>
              <a:rPr lang="ru-RU" sz="2400" b="1" i="1" dirty="0" err="1" smtClean="0"/>
              <a:t>г.Санкт</a:t>
            </a:r>
            <a:r>
              <a:rPr lang="ru-RU" sz="2400" b="1" i="1" dirty="0" smtClean="0"/>
              <a:t>-Петербург</a:t>
            </a:r>
          </a:p>
          <a:p>
            <a:endParaRPr lang="ru-RU" dirty="0"/>
          </a:p>
          <a:p>
            <a:pPr algn="ctr"/>
            <a:r>
              <a:rPr lang="ru-RU" sz="2000" dirty="0" smtClean="0"/>
              <a:t>Подготовила:  Иванова Инна Николаевна</a:t>
            </a:r>
          </a:p>
          <a:p>
            <a:pPr algn="ctr"/>
            <a:r>
              <a:rPr lang="ru-RU" sz="2000" dirty="0" smtClean="0"/>
              <a:t>воспитатель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47090" y="714356"/>
            <a:ext cx="636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Игрушки из реальной жизни</a:t>
            </a:r>
            <a:endParaRPr lang="ru-RU" sz="3600" b="1" dirty="0"/>
          </a:p>
        </p:txBody>
      </p:sp>
      <p:pic>
        <p:nvPicPr>
          <p:cNvPr id="24586" name="Picture 10" descr="http://img-sotmarket.ru/140x200/img/detskie_tovary/detskie_igrushki/kukly/zapf_creation/f03_zapf_creation_baby_born_interaktivnaja_43_sm_815_7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2065255"/>
            <a:ext cx="1785950" cy="4013371"/>
          </a:xfrm>
          <a:prstGeom prst="rect">
            <a:avLst/>
          </a:prstGeom>
          <a:noFill/>
        </p:spPr>
      </p:pic>
      <p:pic>
        <p:nvPicPr>
          <p:cNvPr id="24590" name="Picture 14" descr="http://www.mirmalisha.ru/images/product_images/popup_images/4653_0.jpg"/>
          <p:cNvPicPr>
            <a:picLocks noChangeAspect="1" noChangeArrowheads="1"/>
          </p:cNvPicPr>
          <p:nvPr/>
        </p:nvPicPr>
        <p:blipFill>
          <a:blip r:embed="rId4"/>
          <a:srcRect r="10207"/>
          <a:stretch>
            <a:fillRect/>
          </a:stretch>
        </p:blipFill>
        <p:spPr bwMode="auto">
          <a:xfrm>
            <a:off x="5722944" y="2639918"/>
            <a:ext cx="2952328" cy="2469926"/>
          </a:xfrm>
          <a:prstGeom prst="rect">
            <a:avLst/>
          </a:prstGeom>
          <a:noFill/>
        </p:spPr>
      </p:pic>
      <p:pic>
        <p:nvPicPr>
          <p:cNvPr id="24578" name="Picture 2" descr="http://www.veselinka.su/content/catalog/big/1759_img.jpg"/>
          <p:cNvPicPr>
            <a:picLocks noChangeAspect="1" noChangeArrowheads="1"/>
          </p:cNvPicPr>
          <p:nvPr/>
        </p:nvPicPr>
        <p:blipFill>
          <a:blip r:embed="rId5"/>
          <a:srcRect l="4237" r="2542" b="6220"/>
          <a:stretch>
            <a:fillRect/>
          </a:stretch>
        </p:blipFill>
        <p:spPr bwMode="auto">
          <a:xfrm>
            <a:off x="611560" y="2639918"/>
            <a:ext cx="314327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571480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Игрушки для развития творческой</a:t>
            </a:r>
          </a:p>
          <a:p>
            <a:r>
              <a:rPr lang="ru-RU" sz="3600" b="1" dirty="0" smtClean="0"/>
              <a:t>фантазии и самовыражения</a:t>
            </a:r>
            <a:endParaRPr lang="ru-RU" sz="3600" b="1" dirty="0"/>
          </a:p>
        </p:txBody>
      </p:sp>
      <p:pic>
        <p:nvPicPr>
          <p:cNvPr id="22532" name="Picture 4" descr="&amp;Kcy;&amp;ocy;&amp;ncy;&amp;scy;&amp;tcy;&amp;rcy;&amp;ucy;&amp;kcy;&amp;tcy;&amp;ocy;&amp;rcy; 40 &amp;dcy;&amp;iecy;&amp;tcy;&amp;acy;&amp;lcy;&amp;iecy;&amp;jcy; Pilsan"/>
          <p:cNvPicPr>
            <a:picLocks noChangeAspect="1" noChangeArrowheads="1"/>
          </p:cNvPicPr>
          <p:nvPr/>
        </p:nvPicPr>
        <p:blipFill>
          <a:blip r:embed="rId3"/>
          <a:srcRect l="43500" t="9000" b="26499"/>
          <a:stretch>
            <a:fillRect/>
          </a:stretch>
        </p:blipFill>
        <p:spPr bwMode="auto">
          <a:xfrm>
            <a:off x="1133891" y="1781707"/>
            <a:ext cx="1956539" cy="2337847"/>
          </a:xfrm>
          <a:prstGeom prst="rect">
            <a:avLst/>
          </a:prstGeom>
          <a:noFill/>
        </p:spPr>
      </p:pic>
      <p:pic>
        <p:nvPicPr>
          <p:cNvPr id="22536" name="Picture 8" descr="http://im6-tub-ru.yandex.net/i?id=341737594-25-72&amp;n=21"/>
          <p:cNvPicPr>
            <a:picLocks noChangeAspect="1" noChangeArrowheads="1"/>
          </p:cNvPicPr>
          <p:nvPr/>
        </p:nvPicPr>
        <p:blipFill>
          <a:blip r:embed="rId4"/>
          <a:srcRect l="2502" t="3235"/>
          <a:stretch>
            <a:fillRect/>
          </a:stretch>
        </p:blipFill>
        <p:spPr bwMode="auto">
          <a:xfrm>
            <a:off x="3419307" y="2103028"/>
            <a:ext cx="2784146" cy="2136488"/>
          </a:xfrm>
          <a:prstGeom prst="rect">
            <a:avLst/>
          </a:prstGeom>
          <a:noFill/>
        </p:spPr>
      </p:pic>
      <p:pic>
        <p:nvPicPr>
          <p:cNvPr id="22538" name="Picture 10" descr="http://web-igrushki.ru/img/10010929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7930" y="4327722"/>
            <a:ext cx="1905000" cy="1905000"/>
          </a:xfrm>
          <a:prstGeom prst="rect">
            <a:avLst/>
          </a:prstGeom>
          <a:noFill/>
        </p:spPr>
      </p:pic>
      <p:pic>
        <p:nvPicPr>
          <p:cNvPr id="22540" name="Picture 12" descr="http://www.hohloma.org/images/tovary/0033.jpg"/>
          <p:cNvPicPr>
            <a:picLocks noChangeAspect="1" noChangeArrowheads="1"/>
          </p:cNvPicPr>
          <p:nvPr/>
        </p:nvPicPr>
        <p:blipFill>
          <a:blip r:embed="rId6"/>
          <a:srcRect l="21645" r="24242"/>
          <a:stretch>
            <a:fillRect/>
          </a:stretch>
        </p:blipFill>
        <p:spPr bwMode="auto">
          <a:xfrm>
            <a:off x="6516216" y="1958567"/>
            <a:ext cx="1643074" cy="2280949"/>
          </a:xfrm>
          <a:prstGeom prst="rect">
            <a:avLst/>
          </a:prstGeom>
          <a:noFill/>
        </p:spPr>
      </p:pic>
      <p:pic>
        <p:nvPicPr>
          <p:cNvPr id="22544" name="Picture 16" descr="http://www.korablik.ru/upload/catalog/585/585_600.jpg"/>
          <p:cNvPicPr>
            <a:picLocks noChangeAspect="1" noChangeArrowheads="1"/>
          </p:cNvPicPr>
          <p:nvPr/>
        </p:nvPicPr>
        <p:blipFill>
          <a:blip r:embed="rId7"/>
          <a:srcRect l="9950" r="10447"/>
          <a:stretch>
            <a:fillRect/>
          </a:stretch>
        </p:blipFill>
        <p:spPr bwMode="auto">
          <a:xfrm>
            <a:off x="4357670" y="4318202"/>
            <a:ext cx="2286016" cy="1914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000240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КАКИЕ  ИГРЫ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ПОИГРАТЬ 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ДОМА?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4" y="857232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ИГРЫ С ПРИЩЕПКАМИ</a:t>
            </a:r>
            <a:endParaRPr lang="ru-RU" sz="3200" b="1" dirty="0"/>
          </a:p>
        </p:txBody>
      </p:sp>
      <p:pic>
        <p:nvPicPr>
          <p:cNvPr id="8" name="Рисунок 7" descr="&amp;Pcy;&amp;rcy;&amp;icy;&amp;shchcy;&amp;iecy;&amp;pcy;&amp;kcy;&amp;acy;&amp;mcy;&amp;icy; &amp;icy;&amp;gcy;&amp;rcy;&amp;acy;&amp;iecy;&amp;mcy; — &amp;ncy;&amp;iecy; &amp;tcy;&amp;ocy;&amp;lcy;&amp;softcy;&amp;kcy;&amp;ocy; &amp;mcy;&amp;iecy;&amp;lcy;&amp;kcy;&amp;ucy;&amp;yucy; &amp;mcy;&amp;ocy;&amp;tcy;&amp;ocy;&amp;rcy;&amp;icy;&amp;kcy;&amp;ucy; &amp;rcy;&amp;acy;&amp;zcy;&amp;vcy;&amp;icy;&amp;vcy;&amp;acy;&amp;iecy;&amp;m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4365936" cy="31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am.ru/upload/blogs/2748988165744947a4ee04c7ab0204a5.jp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286124"/>
            <a:ext cx="3718885" cy="298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1" y="500042"/>
            <a:ext cx="4143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ИГРЫ С ПУГОВИЦАМИ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8" name="Рисунок 7" descr="http://www.maaam.ru/upload/blogs/fa874fbd2a010d254bd6dfa86bb9503b.jpg.jpg"/>
          <p:cNvPicPr/>
          <p:nvPr/>
        </p:nvPicPr>
        <p:blipFill>
          <a:blip r:embed="rId3"/>
          <a:srcRect l="14340" t="13006" r="13957" b="10817"/>
          <a:stretch>
            <a:fillRect/>
          </a:stretch>
        </p:blipFill>
        <p:spPr bwMode="auto">
          <a:xfrm>
            <a:off x="5004048" y="1313029"/>
            <a:ext cx="3390076" cy="459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aaam.ru/upload/blogs/bf13b11c2624db345b2ff9044fe4aa0d.jpg.jpg"/>
          <p:cNvPicPr/>
          <p:nvPr/>
        </p:nvPicPr>
        <p:blipFill>
          <a:blip r:embed="rId4"/>
          <a:srcRect l="27063" t="37416" r="9522" b="17641"/>
          <a:stretch>
            <a:fillRect/>
          </a:stretch>
        </p:blipFill>
        <p:spPr bwMode="auto">
          <a:xfrm rot="10800000">
            <a:off x="791592" y="2132856"/>
            <a:ext cx="378040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714356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ИГРЫ С КРЫШКАМИ</a:t>
            </a:r>
            <a:endParaRPr lang="ru-RU" sz="3200" b="1" dirty="0"/>
          </a:p>
        </p:txBody>
      </p:sp>
      <p:pic>
        <p:nvPicPr>
          <p:cNvPr id="1026" name="Picture 2" descr="http://www.maaam.ru/upload/blogs/1289a35d698cc7711576e8e5ddfda801.jpg.jpg"/>
          <p:cNvPicPr>
            <a:picLocks noChangeAspect="1" noChangeArrowheads="1"/>
          </p:cNvPicPr>
          <p:nvPr/>
        </p:nvPicPr>
        <p:blipFill>
          <a:blip r:embed="rId3"/>
          <a:srcRect t="12245"/>
          <a:stretch>
            <a:fillRect/>
          </a:stretch>
        </p:blipFill>
        <p:spPr bwMode="auto">
          <a:xfrm>
            <a:off x="4427984" y="2060848"/>
            <a:ext cx="4320480" cy="3199721"/>
          </a:xfrm>
          <a:prstGeom prst="rect">
            <a:avLst/>
          </a:prstGeom>
          <a:noFill/>
        </p:spPr>
      </p:pic>
      <p:pic>
        <p:nvPicPr>
          <p:cNvPr id="1038" name="Picture 14" descr="http://for-children.ru/uploads/posts/2012-10/1351630533_90830609_4979214_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114" y="2045637"/>
            <a:ext cx="3744415" cy="322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500042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  </a:t>
            </a:r>
            <a:endParaRPr lang="ru-RU" sz="36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214554"/>
            <a:ext cx="7261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928670"/>
            <a:ext cx="6933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Возможности игры огромны, они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714488"/>
            <a:ext cx="8643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Развивают познавательные процессы личности – внимание, </a:t>
            </a:r>
          </a:p>
          <a:p>
            <a:r>
              <a:rPr lang="ru-RU" sz="2400" b="1" dirty="0" smtClean="0"/>
              <a:t>    память, восприятие, мышление, воображение;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Тренируют наблюдательность и ум;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Развивают творческие способности у детей;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Формируют эмоционально-чувственную сферу личности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дошкольника;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Способствуют познанию ребенком самого себя и побуждают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его к самосовершенствованию;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Учат самодисциплине, настойчивости, выдержке –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всем тем качествам, без которых трудно жить и достигать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поставленных целей и задач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214554"/>
            <a:ext cx="8358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бывают игры ?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0004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СЮЖЕТНО-РОЛЕВАЯ  ИГРА</a:t>
            </a:r>
            <a:endParaRPr lang="ru-RU" sz="3600" b="1" dirty="0"/>
          </a:p>
        </p:txBody>
      </p:sp>
      <p:pic>
        <p:nvPicPr>
          <p:cNvPr id="3074" name="Picture 2" descr="C:\Users\Samsung\Desktop\Ксюша\100_2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77" y="1172632"/>
            <a:ext cx="6753537" cy="50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285728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  ТЕАТРАЛИЗОВАННАЯ  ИГРА</a:t>
            </a:r>
            <a:endParaRPr lang="ru-RU" sz="3600" b="1" dirty="0">
              <a:latin typeface="+mj-lt"/>
            </a:endParaRPr>
          </a:p>
        </p:txBody>
      </p:sp>
      <p:pic>
        <p:nvPicPr>
          <p:cNvPr id="2050" name="Picture 2" descr="C:\Users\Samsung\Desktop\Игра\100_24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80934"/>
            <a:ext cx="6645826" cy="498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642918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РАЗВИВАЮЩИЕ ИГРЫ</a:t>
            </a:r>
            <a:endParaRPr lang="ru-RU" sz="3600" b="1" dirty="0"/>
          </a:p>
        </p:txBody>
      </p:sp>
      <p:pic>
        <p:nvPicPr>
          <p:cNvPr id="2051" name="Picture 3" descr="C:\Users\Samsung\Desktop\Варя\100_2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89249"/>
            <a:ext cx="6762327" cy="50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57422" y="571480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КОНСТРУКТОРСКИЕ ИГРЫ</a:t>
            </a:r>
            <a:endParaRPr lang="ru-RU" sz="3600" b="1" dirty="0"/>
          </a:p>
        </p:txBody>
      </p:sp>
      <p:pic>
        <p:nvPicPr>
          <p:cNvPr id="1027" name="Picture 3" descr="C:\Users\Samsung\Desktop\Игра\100_2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17811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86050" y="64291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ПОДВИЖНЫЕ  ИГРЫ</a:t>
            </a:r>
            <a:endParaRPr lang="ru-RU" sz="3600" b="1" dirty="0"/>
          </a:p>
        </p:txBody>
      </p:sp>
      <p:pic>
        <p:nvPicPr>
          <p:cNvPr id="4100" name="Picture 4" descr="C:\Users\Samsung\Desktop\Игра\100_2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2214554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 БЫВАЮТ ИГРУШКИ?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149</Words>
  <Application>Microsoft Office PowerPoint</Application>
  <PresentationFormat>Экран (4:3)</PresentationFormat>
  <Paragraphs>37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Samsung</cp:lastModifiedBy>
  <cp:revision>69</cp:revision>
  <dcterms:created xsi:type="dcterms:W3CDTF">2013-03-24T08:36:53Z</dcterms:created>
  <dcterms:modified xsi:type="dcterms:W3CDTF">2014-12-18T20:23:36Z</dcterms:modified>
</cp:coreProperties>
</file>