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9" autoAdjust="0"/>
    <p:restoredTop sz="94660"/>
  </p:normalViewPr>
  <p:slideViewPr>
    <p:cSldViewPr>
      <p:cViewPr>
        <p:scale>
          <a:sx n="82" d="100"/>
          <a:sy n="82" d="100"/>
        </p:scale>
        <p:origin x="-1620" y="13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0" r="-8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cloudCallout">
            <a:avLst>
              <a:gd name="adj1" fmla="val -31522"/>
              <a:gd name="adj2" fmla="val 108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Без логики нет математики!!!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640" y="1907704"/>
            <a:ext cx="4968552" cy="7056784"/>
          </a:xfrm>
          <a:gradFill>
            <a:gsLst>
              <a:gs pos="100000">
                <a:schemeClr val="accent3">
                  <a:tint val="50000"/>
                  <a:satMod val="300000"/>
                  <a:alpha val="47000"/>
                </a:schemeClr>
              </a:gs>
              <a:gs pos="99000">
                <a:schemeClr val="accent3">
                  <a:tint val="37000"/>
                  <a:satMod val="300000"/>
                  <a:alpha val="44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ru-RU" sz="17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Многие родители полагают, что главное при подготовке к школе - это познакомить ребенка с цифрами и научить его писать, считать, складывать и вычитать (на деле это обычно выливается в попытку выучить наизусть результаты сложения и вычитания в пределах 10). Однако при обучении математике по учебникам современных развивающих систем (система Л. В. </a:t>
            </a:r>
            <a:r>
              <a:rPr lang="ru-RU" sz="17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Занкова</a:t>
            </a:r>
            <a:r>
              <a:rPr lang="ru-RU" sz="17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система В. В. Давыдова, система "Гармония", "Школа 2100" и др.) эти умения очень недолго выручают ребенка на уроках математики. Запас заученных знаний кончается очень быстро (через месяц-два), и </a:t>
            </a:r>
            <a:r>
              <a:rPr lang="ru-RU" sz="17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несформированность</a:t>
            </a:r>
            <a:r>
              <a:rPr lang="ru-RU" sz="17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собственного умения продуктивно мыслить (то есть самостоятельно выполнять указанные выше мыслительные действия на математическом содержании) очень быстро приводит к появлению "проблем с математикой".</a:t>
            </a:r>
          </a:p>
          <a:p>
            <a:pPr>
              <a:lnSpc>
                <a:spcPts val="1800"/>
              </a:lnSpc>
              <a:buFont typeface="Wingdings" pitchFamily="2" charset="2"/>
              <a:buChar char="v"/>
            </a:pPr>
            <a:r>
              <a:rPr lang="ru-RU" sz="17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то же время ребенок с развитым логическим мышлением всегда имеет больше шансов быть успешным в математике, даже если он не был заранее научен элементам школьной программы (счету, вычислениям </a:t>
            </a:r>
            <a:r>
              <a:rPr lang="ru-RU" sz="17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ru-RU" sz="17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50" y1="39059" x2="9250" y2="63529"/>
                        <a14:foregroundMark x1="11500" y1="76706" x2="12250" y2="98353"/>
                        <a14:foregroundMark x1="17000" y1="56235" x2="13250" y2="31294"/>
                        <a14:foregroundMark x1="32750" y1="5882" x2="32750" y2="29647"/>
                        <a14:foregroundMark x1="30500" y1="39059" x2="33500" y2="65176"/>
                        <a14:foregroundMark x1="64500" y1="3529" x2="53500" y2="28471"/>
                        <a14:foregroundMark x1="66250" y1="10118" x2="66250" y2="32471"/>
                        <a14:foregroundMark x1="59250" y1="35059" x2="59250" y2="62824"/>
                        <a14:foregroundMark x1="61000" y1="69412" x2="63500" y2="91059"/>
                        <a14:foregroundMark x1="86500" y1="67765" x2="82250" y2="93412"/>
                        <a14:foregroundMark x1="84750" y1="5176" x2="85750" y2="32471"/>
                        <a14:foregroundMark x1="81750" y1="35059" x2="85250" y2="61647"/>
                        <a14:foregroundMark x1="77500" y1="75529" x2="77000" y2="97176"/>
                        <a14:foregroundMark x1="19250" y1="68471" x2="500" y2="70588"/>
                        <a14:foregroundMark x1="5750" y1="72941" x2="500" y2="81647"/>
                        <a14:foregroundMark x1="25750" y1="53882" x2="34000" y2="60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9542" y="1835696"/>
            <a:ext cx="1965395" cy="2088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50" y1="39059" x2="9250" y2="63529"/>
                        <a14:foregroundMark x1="11500" y1="76706" x2="12250" y2="98353"/>
                        <a14:foregroundMark x1="17000" y1="56235" x2="13250" y2="31294"/>
                        <a14:foregroundMark x1="32750" y1="5882" x2="32750" y2="29647"/>
                        <a14:foregroundMark x1="30500" y1="39059" x2="33500" y2="65176"/>
                        <a14:foregroundMark x1="64500" y1="3529" x2="53500" y2="28471"/>
                        <a14:foregroundMark x1="66250" y1="10118" x2="66250" y2="32471"/>
                        <a14:foregroundMark x1="59250" y1="35059" x2="59250" y2="62824"/>
                        <a14:foregroundMark x1="61000" y1="69412" x2="63500" y2="91059"/>
                        <a14:foregroundMark x1="86500" y1="67765" x2="82250" y2="93412"/>
                        <a14:foregroundMark x1="84750" y1="5176" x2="85750" y2="32471"/>
                        <a14:foregroundMark x1="81750" y1="35059" x2="85250" y2="61647"/>
                        <a14:foregroundMark x1="77500" y1="75529" x2="77000" y2="97176"/>
                        <a14:foregroundMark x1="19250" y1="68471" x2="500" y2="70588"/>
                        <a14:foregroundMark x1="5750" y1="72941" x2="500" y2="81647"/>
                        <a14:foregroundMark x1="25750" y1="53882" x2="34000" y2="60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1941" y="4211960"/>
            <a:ext cx="1965395" cy="2088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53136" y="6444208"/>
            <a:ext cx="2088231" cy="245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560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</TotalTime>
  <Words>166</Words>
  <Application>Microsoft Office PowerPoint</Application>
  <PresentationFormat>Экран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Без логики нет математики!!!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 логики нет математики!!!</dc:title>
  <cp:lastModifiedBy>Анюта</cp:lastModifiedBy>
  <cp:revision>22</cp:revision>
  <dcterms:modified xsi:type="dcterms:W3CDTF">2014-12-18T14:48:25Z</dcterms:modified>
</cp:coreProperties>
</file>