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27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3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4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70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21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03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67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0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23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67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8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4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49" y="251520"/>
            <a:ext cx="5328592" cy="8784976"/>
          </a:xfrm>
          <a:gradFill>
            <a:gsLst>
              <a:gs pos="100000">
                <a:schemeClr val="accent3">
                  <a:tint val="50000"/>
                  <a:satMod val="300000"/>
                  <a:alpha val="47000"/>
                </a:schemeClr>
              </a:gs>
              <a:gs pos="99000">
                <a:schemeClr val="accent3">
                  <a:tint val="37000"/>
                  <a:satMod val="300000"/>
                  <a:alpha val="44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Однако не следует думать, что развитое логическое мышление - это природный дар, с наличием или отсутствием которого следует смириться. Существует большое количество исследований, подтверждающих, что развитием логического мышления можно и нужно заниматься (даже в тех случаях, когда природные задатки ребенка в этой области весьма скромны). Прежде всего разберемся в том, из чего складывается логическое мышление.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Логические приемы умственных действий - сравнение, обобщение, анализ, синтез, классификация, </a:t>
            </a:r>
            <a:r>
              <a:rPr lang="ru-RU" sz="1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сериация</a:t>
            </a:r>
            <a:r>
              <a:rPr lang="ru-RU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аналогия, систематизация, абстрагирование - в литературе также называют логическими приемами мышления. При организации специальной развивающей работы над формированием и развитием логических приемов мышления наблюдается значительное повышение результативности этого процесса независимо от исходного уровня развития ребенка.  </a:t>
            </a:r>
          </a:p>
          <a:p>
            <a:pPr marL="0" indent="0">
              <a:lnSpc>
                <a:spcPts val="1800"/>
              </a:lnSpc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Развивать логическое мышление дошкольника целесообразнее всего в русле математического развития. Еще более повышает процесс усвоения ребенком знаний в этой области использование заданий, активно развивающих мелкую моторику, то есть заданий логико-конструктивного характера. Кроме того, существуют различные приемы умственных действий, которые помогают усилить эффективность использования логико-конструктивных заданий.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5" b="100000" l="0" r="100000">
                        <a14:foregroundMark x1="78102" y1="15693" x2="74270" y2="51642"/>
                        <a14:foregroundMark x1="61861" y1="13686" x2="78102" y2="1368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184" y="7164288"/>
            <a:ext cx="1772816" cy="1772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216" y="4384698"/>
            <a:ext cx="1484784" cy="193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50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Нюся)))</dc:creator>
  <cp:lastModifiedBy>Анюта</cp:lastModifiedBy>
  <cp:revision>1</cp:revision>
  <dcterms:created xsi:type="dcterms:W3CDTF">2014-12-18T14:46:59Z</dcterms:created>
  <dcterms:modified xsi:type="dcterms:W3CDTF">2014-12-18T14:47:37Z</dcterms:modified>
</cp:coreProperties>
</file>