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1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7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24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78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38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00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8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8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90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08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5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4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64" y="1115616"/>
            <a:ext cx="6172200" cy="8028384"/>
          </a:xfrm>
          <a:prstGeom prst="round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800" b="1" i="1" dirty="0" err="1">
                <a:solidFill>
                  <a:srgbClr val="002060"/>
                </a:solidFill>
              </a:rPr>
              <a:t>Угадайка</a:t>
            </a:r>
            <a:r>
              <a:rPr lang="ru-RU" sz="2800" b="1" i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Для этой игры можно использовать коробочки из-под йогурта или пластмассовые чашечки. На каждой чашечке напишите или наклейте цифры. Подберите какую-нибудь игрушку, которая поместится в чашку. 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В эту игру играют вдвоем. Поставьте чашки вверх дном. Один игрок отворачивается, а второй в это время прячет игрушку в одну из чашек. Первый игрок должен угадать под какой чашкой спрятана игрушка, а второй должен давать ему подсказки. Например: игрушка спрятана под чашкой с цифрой 5. Игрок спрашивает: "Под второй?". - "Нет, больше".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b="1" i="1" dirty="0">
                <a:solidFill>
                  <a:srgbClr val="002060"/>
                </a:solidFill>
              </a:rPr>
              <a:t>У кого больше.  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В эту игру можно играть вдвоем и втроем. Для игры понадобится кубик с точками. В качестве счетного материала можно использовать пуговицы, шишки, орехи т.д. </a:t>
            </a:r>
          </a:p>
          <a:p>
            <a:pPr marL="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Положите в вазу или коробку пуговицы (орехи). Теперь по очереди бросайте кубик. Какое число выпадет, столько и берут из вазы предметов. Когда ваза опустеет - подсчитайте, у кого больше. </a:t>
            </a:r>
            <a:r>
              <a:rPr lang="ru-RU" sz="1600" b="1" i="1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107504"/>
            <a:ext cx="2414042" cy="180248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79512"/>
            <a:ext cx="3960440" cy="124926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«А ещё такие математические игры…»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0" b="94000" l="0" r="94667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2" y="1008747"/>
            <a:ext cx="8325544" cy="1018799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452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1_Тема Office</vt:lpstr>
      <vt:lpstr>«А ещё такие математические игры…»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 ещё такие математические игры…»</dc:title>
  <dc:creator>Нюся)))</dc:creator>
  <cp:lastModifiedBy>Анюта</cp:lastModifiedBy>
  <cp:revision>2</cp:revision>
  <dcterms:created xsi:type="dcterms:W3CDTF">2014-12-18T14:36:56Z</dcterms:created>
  <dcterms:modified xsi:type="dcterms:W3CDTF">2014-12-18T14:38:08Z</dcterms:modified>
</cp:coreProperties>
</file>