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88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80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97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83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04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66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21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7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5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62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9392" y="7092280"/>
            <a:ext cx="7056784" cy="1944216"/>
          </a:xfrm>
          <a:prstGeom prst="verticalScroll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Что бы вы не предложили ребёнку, делайте это от души, испытайте удовольствие общения с малышом. И тогда обучение математике пойдёт гораздо быстрее. Успехов!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Ваш психолог 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Сивова Анна Сергеевна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89141213612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179512"/>
            <a:ext cx="6172200" cy="669674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7200" b="1" i="1" dirty="0">
                <a:solidFill>
                  <a:srgbClr val="002060"/>
                </a:solidFill>
                <a:latin typeface="Arial Black" pitchFamily="34" charset="0"/>
              </a:rPr>
              <a:t>Счет на слух.</a:t>
            </a:r>
          </a:p>
          <a:p>
            <a:pPr marL="0" indent="0">
              <a:buNone/>
            </a:pPr>
            <a:r>
              <a:rPr lang="ru-RU" sz="7200" b="1" i="1" dirty="0">
                <a:solidFill>
                  <a:srgbClr val="C00000"/>
                </a:solidFill>
                <a:latin typeface="Arial Black" pitchFamily="34" charset="0"/>
              </a:rPr>
              <a:t>Для этой игры вам понадобится: карточки с одинаковыми картинками, счётный материал, какой-нибудь музыкальный инструмент - металлофон, бубен. </a:t>
            </a:r>
          </a:p>
          <a:p>
            <a:pPr marL="0" indent="0">
              <a:buNone/>
            </a:pPr>
            <a:r>
              <a:rPr lang="ru-RU" sz="7200" b="1" i="1" dirty="0">
                <a:solidFill>
                  <a:srgbClr val="7030A0"/>
                </a:solidFill>
                <a:latin typeface="Arial Black" pitchFamily="34" charset="0"/>
              </a:rPr>
              <a:t>Вариант 1: </a:t>
            </a:r>
            <a:r>
              <a:rPr lang="ru-RU" sz="7200" b="1" i="1" dirty="0">
                <a:solidFill>
                  <a:srgbClr val="C00000"/>
                </a:solidFill>
                <a:latin typeface="Arial Black" pitchFamily="34" charset="0"/>
              </a:rPr>
              <a:t>Покажите ребенку карточку с картинками и предложите стукнуть столько раз, сколько картинок на карточке. Считайте вслух: "Один, два, три..."</a:t>
            </a:r>
          </a:p>
          <a:p>
            <a:pPr marL="0" indent="0">
              <a:buNone/>
            </a:pPr>
            <a:r>
              <a:rPr lang="ru-RU" sz="7200" b="1" i="1" dirty="0">
                <a:solidFill>
                  <a:srgbClr val="7030A0"/>
                </a:solidFill>
                <a:latin typeface="Arial Black" pitchFamily="34" charset="0"/>
              </a:rPr>
              <a:t>Вариант 2:</a:t>
            </a:r>
            <a:r>
              <a:rPr lang="ru-RU" sz="7200" b="1" i="1" dirty="0">
                <a:solidFill>
                  <a:srgbClr val="C00000"/>
                </a:solidFill>
                <a:latin typeface="Arial Black" pitchFamily="34" charset="0"/>
              </a:rPr>
              <a:t> Вы стучите на металлофоне, а ребёнок, считая вслух вместе с Вами, вставляет столько же игрушек. Вначале игрушки выставляйте после каждого удара. Когда малыш будет легко справлять с этим заданием, усложните задание - игрушки выставляйте после всех ударов. </a:t>
            </a:r>
          </a:p>
          <a:p>
            <a:pPr algn="ctr">
              <a:buFont typeface="Wingdings" pitchFamily="2" charset="2"/>
              <a:buChar char="ü"/>
            </a:pPr>
            <a:r>
              <a:rPr lang="ru-RU" sz="7200" b="1" i="1" dirty="0">
                <a:solidFill>
                  <a:srgbClr val="002060"/>
                </a:solidFill>
                <a:latin typeface="Arial Black" pitchFamily="34" charset="0"/>
              </a:rPr>
              <a:t>Угостим зверюшек. </a:t>
            </a:r>
          </a:p>
          <a:p>
            <a:pPr marL="0" indent="0">
              <a:buNone/>
            </a:pPr>
            <a:r>
              <a:rPr lang="ru-RU" sz="7200" b="1" i="1" dirty="0">
                <a:solidFill>
                  <a:srgbClr val="C00000"/>
                </a:solidFill>
                <a:latin typeface="Arial Black" pitchFamily="34" charset="0"/>
              </a:rPr>
              <a:t>Поставьте перед малышом игрушки животных. Предложите их "покормить" - выбрать карточку с изображением такого же количества фруктов или овощей, сколько зверюшек. </a:t>
            </a:r>
          </a:p>
          <a:p>
            <a:pPr marL="0" indent="0">
              <a:buNone/>
            </a:pPr>
            <a:r>
              <a:rPr lang="ru-RU" sz="7200" b="1" i="1" dirty="0">
                <a:solidFill>
                  <a:srgbClr val="C00000"/>
                </a:solidFill>
                <a:latin typeface="Arial Black" pitchFamily="34" charset="0"/>
              </a:rPr>
              <a:t>Группы зверюшек можно изменять 3-4 раза за одно занятие.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286" l="5429" r="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6" y="467545"/>
            <a:ext cx="1522859" cy="152285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67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15" y="4499998"/>
            <a:ext cx="1103189" cy="16328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679" b="9940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76" y="8172400"/>
            <a:ext cx="201622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Что бы вы не предложили ребёнку, делайте это от души, испытайте удовольствие общения с малышом. И тогда обучение математике пойдёт гораздо быстрее. Успехов! Ваш психолог  Сивова Анна Сергеевна 89141213612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бы вы не предложили ребёнку, делайте это от души, испытайте удовольствие общения с малышом. И тогда обучение математике пойдёт гораздо быстрее. Успехов! Ваш психолог  Сивова Анна Сергеевна 89141213612</dc:title>
  <dc:creator>Нюся)))</dc:creator>
  <cp:lastModifiedBy>Анюта</cp:lastModifiedBy>
  <cp:revision>1</cp:revision>
  <dcterms:created xsi:type="dcterms:W3CDTF">2014-12-18T14:38:15Z</dcterms:created>
  <dcterms:modified xsi:type="dcterms:W3CDTF">2014-12-18T14:38:36Z</dcterms:modified>
</cp:coreProperties>
</file>