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07E"/>
    <a:srgbClr val="4A206A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3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t="-3000" r="-92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6952" y="366184"/>
            <a:ext cx="3672408" cy="2477624"/>
          </a:xfrm>
          <a:prstGeom prst="wedgeEllipseCallout">
            <a:avLst>
              <a:gd name="adj1" fmla="val -64446"/>
              <a:gd name="adj2" fmla="val 16170"/>
            </a:avLst>
          </a:prstGeom>
          <a:solidFill>
            <a:srgbClr val="92D050"/>
          </a:solidFill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/>
              <a:t>Без логики нет математики!!!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16632" y="2267744"/>
            <a:ext cx="6741368" cy="2304256"/>
          </a:xfrm>
          <a:prstGeom prst="wave">
            <a:avLst>
              <a:gd name="adj1" fmla="val 14161"/>
              <a:gd name="adj2" fmla="val -2741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Советы психолога по развитию математических способностей и  логического мышления</a:t>
            </a:r>
            <a:endParaRPr lang="ru-RU" sz="1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48680" y="3851920"/>
            <a:ext cx="5966420" cy="4680520"/>
          </a:xfrm>
          <a:gradFill>
            <a:gsLst>
              <a:gs pos="0">
                <a:srgbClr val="CCCCFF">
                  <a:alpha val="22000"/>
                  <a:lumMod val="48000"/>
                </a:srgb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990033"/>
                </a:solidFill>
                <a:latin typeface="Arial Black" pitchFamily="34" charset="0"/>
              </a:rPr>
              <a:t>К концу дошкольного возраста и началу обучения в школе начинает формироваться логическое мышление. Дошкольник владеет лишь его элементами. Поэтому ему очень трудно бывает выполнить такие простые, как нам кажется, математические операции. Ведь всё, что касается математики, связано с логическим мышлением. Так как же развить и то и другое??? Предлагаем вам занимательные задачки для развития логического мышления и математических способностей.</a:t>
            </a:r>
            <a:endParaRPr lang="ru-RU" sz="2000" dirty="0">
              <a:solidFill>
                <a:srgbClr val="990033"/>
              </a:solidFill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2411760"/>
            <a:ext cx="1528217" cy="15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4824" y="1475655"/>
            <a:ext cx="4176464" cy="727280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Жираф, крокодил и бегемот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жили в разных домиках.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Жираф жил не в красном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не в синем домике.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Крокодил жил не в красном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не в оранжевом домике.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Догадайся, в каких домиках жили звери?</a:t>
            </a:r>
          </a:p>
          <a:p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Три рыбки плавали</a:t>
            </a:r>
            <a:b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разных аквариумах.</a:t>
            </a:r>
            <a:b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Красная рыбка плавала не в круглом</a:t>
            </a:r>
            <a:b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не в прямоугольном аквариуме.</a:t>
            </a:r>
            <a:b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Золотая рыбка - не в квадратном </a:t>
            </a:r>
            <a:b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не в круглом.</a:t>
            </a:r>
            <a:b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каком аквариуме плавала зеленая рыбка?</a:t>
            </a:r>
            <a:b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3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00" l="629" r="955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00" y="2771800"/>
            <a:ext cx="3456384" cy="6551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34" b="100000" l="48627" r="99608">
                        <a14:foregroundMark x1="73137" y1="86721" x2="73137" y2="86721"/>
                        <a14:foregroundMark x1="70392" y1="91328" x2="70392" y2="91328"/>
                        <a14:foregroundMark x1="65490" y1="91599" x2="65490" y2="91599"/>
                        <a14:foregroundMark x1="64118" y1="96206" x2="64118" y2="96206"/>
                        <a14:foregroundMark x1="70000" y1="94851" x2="70000" y2="94851"/>
                        <a14:foregroundMark x1="73137" y1="95935" x2="73137" y2="95935"/>
                        <a14:foregroundMark x1="74706" y1="97561" x2="75490" y2="97561"/>
                        <a14:foregroundMark x1="77255" y1="96748" x2="77255" y2="96748"/>
                        <a14:foregroundMark x1="77451" y1="96748" x2="78627" y2="96477"/>
                        <a14:foregroundMark x1="79020" y1="96477" x2="81961" y2="96477"/>
                        <a14:foregroundMark x1="81961" y1="96477" x2="81961" y2="96477"/>
                        <a14:foregroundMark x1="82549" y1="96748" x2="82549" y2="96748"/>
                        <a14:foregroundMark x1="85490" y1="97290" x2="85490" y2="97290"/>
                        <a14:foregroundMark x1="86667" y1="97290" x2="87451" y2="97561"/>
                        <a14:foregroundMark x1="87843" y1="97561" x2="88627" y2="97290"/>
                        <a14:foregroundMark x1="89020" y1="96748" x2="89020" y2="96748"/>
                        <a14:foregroundMark x1="89608" y1="96206" x2="89608" y2="96206"/>
                        <a14:foregroundMark x1="89804" y1="95935" x2="96078" y2="95122"/>
                        <a14:foregroundMark x1="98039" y1="95935" x2="98039" y2="95935"/>
                        <a14:foregroundMark x1="99216" y1="94580" x2="99216" y2="94580"/>
                        <a14:foregroundMark x1="99020" y1="94038" x2="99020" y2="94038"/>
                        <a14:foregroundMark x1="77059" y1="98103" x2="77059" y2="98103"/>
                        <a14:foregroundMark x1="74510" y1="96477" x2="70784" y2="85095"/>
                        <a14:foregroundMark x1="69608" y1="85908" x2="65490" y2="81301"/>
                        <a14:foregroundMark x1="65686" y1="82114" x2="63922" y2="90244"/>
                        <a14:foregroundMark x1="64902" y1="92412" x2="61765" y2="99187"/>
                        <a14:foregroundMark x1="91373" y1="78862" x2="93529" y2="69919"/>
                        <a14:foregroundMark x1="95882" y1="74526" x2="99608" y2="68022"/>
                        <a14:foregroundMark x1="87647" y1="75068" x2="90392" y2="67209"/>
                        <a14:foregroundMark x1="85294" y1="74526" x2="82745" y2="63957"/>
                        <a14:foregroundMark x1="82941" y1="69648" x2="83333" y2="60434"/>
                        <a14:foregroundMark x1="95686" y1="68293" x2="99020" y2="63144"/>
                        <a14:foregroundMark x1="63333" y1="88618" x2="48627" y2="98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41" t="66911"/>
          <a:stretch/>
        </p:blipFill>
        <p:spPr>
          <a:xfrm>
            <a:off x="3933057" y="7380311"/>
            <a:ext cx="2924944" cy="171473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371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88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Без логики нет математики!!!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Анюта</cp:lastModifiedBy>
  <cp:revision>9</cp:revision>
  <dcterms:modified xsi:type="dcterms:W3CDTF">2014-12-18T14:33:54Z</dcterms:modified>
</cp:coreProperties>
</file>