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6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8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7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2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5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8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4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8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4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7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0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3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0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png"/><Relationship Id="rId1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1" y="539552"/>
            <a:ext cx="4886300" cy="8352927"/>
          </a:xfrm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Жили-были три девочки:</a:t>
            </a:r>
            <a:b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Таня, Лена и Даша.</a:t>
            </a:r>
            <a:b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 выше Лены, Лена выше Даши.</a:t>
            </a:r>
            <a:b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из девочек самая высокая,</a:t>
            </a:r>
            <a:b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кто самая низкая?</a:t>
            </a:r>
            <a:b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 из них как зовут?</a:t>
            </a:r>
          </a:p>
          <a:p>
            <a:endParaRPr lang="ru-RU" b="1" i="1" dirty="0" smtClean="0">
              <a:solidFill>
                <a:srgbClr val="4A20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Миши три тележки разного цвета:</a:t>
            </a:r>
            <a:b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Красная, желтая и синяя.</a:t>
            </a:r>
            <a:b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у Миши три игрушки: неваляшка, пирамидка и юла.</a:t>
            </a:r>
            <a:b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красной тележке он повезет не юлу и не пирамидку.</a:t>
            </a:r>
            <a:b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желтой - не юлу и не неваляшку.</a:t>
            </a:r>
            <a:b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повезет Мишка в каждой из тележек</a:t>
            </a:r>
            <a:r>
              <a:rPr lang="ru-RU" b="1" i="1" dirty="0" smtClean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ru-RU" b="1" i="1" dirty="0" smtClean="0">
              <a:solidFill>
                <a:srgbClr val="4A20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rgbClr val="4A20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Мышка едет не в первом и не в последнем вагоне. </a:t>
            </a:r>
            <a:b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Цыпленок не в среднем и не в последнем вагоне. </a:t>
            </a:r>
            <a:b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каких вагонах едут мышка и цыпленок?</a:t>
            </a:r>
          </a:p>
          <a:p>
            <a:endParaRPr lang="ru-RU" b="1" i="1" dirty="0">
              <a:solidFill>
                <a:srgbClr val="4A20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обучение счету детей, логические задач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04" y="136681"/>
            <a:ext cx="2160240" cy="223224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обучение счету детей, логические задачки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7812360"/>
            <a:ext cx="439248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0" r="89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153" y="2596355"/>
            <a:ext cx="1719942" cy="2088232"/>
          </a:xfrm>
          <a:prstGeom prst="rect">
            <a:avLst/>
          </a:prstGeom>
        </p:spPr>
      </p:pic>
      <p:pic>
        <p:nvPicPr>
          <p:cNvPr id="1026" name="Picture 2" descr="K:\рамки\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995" y="4932041"/>
            <a:ext cx="2296006" cy="22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84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648" y="179512"/>
            <a:ext cx="6172200" cy="7920880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chemeClr val="accent3">
                  <a:tint val="50000"/>
                  <a:satMod val="300000"/>
                  <a:alpha val="56000"/>
                </a:schemeClr>
              </a:gs>
              <a:gs pos="100000">
                <a:schemeClr val="accent3">
                  <a:tint val="37000"/>
                  <a:satMod val="300000"/>
                  <a:alpha val="38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Стрекоза сидит не на цветке и не на листке. </a:t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Кузнечик сидит не на грибке и не на цветке. </a:t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Божья коровка сидит не на листке и не на грибке. Кто на чем сидит? (лучше все нарисовать</a:t>
            </a:r>
            <a:r>
              <a:rPr lang="ru-RU" sz="6400" b="1" i="1" dirty="0" smtClean="0">
                <a:solidFill>
                  <a:srgbClr val="5D007E"/>
                </a:solidFill>
                <a:latin typeface="Arial Black" pitchFamily="34" charset="0"/>
              </a:rPr>
              <a:t>)</a:t>
            </a:r>
          </a:p>
          <a:p>
            <a:pPr algn="r">
              <a:buFont typeface="Wingdings" pitchFamily="2" charset="2"/>
              <a:buChar char="v"/>
            </a:pP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Алеша, Саша и Миша живут на разных этажах. </a:t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Алеша живет не на самом верхнем этаже и не на самом нижнем. </a:t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Саша живет не на среднем этаже и не на нижнем.</a:t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На каком этаже живет каждый из мальчиков?</a:t>
            </a:r>
          </a:p>
          <a:p>
            <a:pPr>
              <a:buFont typeface="Wingdings" pitchFamily="2" charset="2"/>
              <a:buChar char="v"/>
            </a:pP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Ане, Юле и Оле мама купила ткани на платья.</a:t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Ане не зеленую и не красную. </a:t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Юле - не зеленую и не желтую. </a:t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Оле - не желтое и не красное. </a:t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Какая ткань для какой из девочек?</a:t>
            </a:r>
          </a:p>
          <a:p>
            <a:pPr algn="r">
              <a:buFont typeface="Wingdings" pitchFamily="2" charset="2"/>
              <a:buChar char="v"/>
            </a:pP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/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В трех тарелках лежат разные фрукты. </a:t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Бананы лежат не в синей и не в оранжевой тарелке. </a:t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Апельсины не в синей и в розовой тарелке. </a:t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В какой тарелке лежат сливы? </a:t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А бананы и апельсины?</a:t>
            </a:r>
          </a:p>
          <a:p>
            <a:pPr>
              <a:buFont typeface="Wingdings" pitchFamily="2" charset="2"/>
              <a:buChar char="v"/>
            </a:pP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Под елкой цветок не растет, </a:t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Под березой не растет грибок. </a:t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Что растет под елкой, </a:t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А что под березой</a:t>
            </a:r>
            <a:r>
              <a:rPr lang="ru-RU" sz="6400" b="1" i="1" dirty="0" smtClean="0">
                <a:solidFill>
                  <a:srgbClr val="5D007E"/>
                </a:solidFill>
                <a:latin typeface="Arial Black" pitchFamily="34" charset="0"/>
              </a:rPr>
              <a:t>?</a:t>
            </a:r>
          </a:p>
          <a:p>
            <a:pPr algn="ctr">
              <a:buFont typeface="Wingdings" pitchFamily="2" charset="2"/>
              <a:buChar char="v"/>
            </a:pP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Антон и Денис решили поиграть. </a:t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Один с кубиками, а другой машинками. </a:t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Антон машинку не взял. </a:t>
            </a:r>
            <a:b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</a:br>
            <a:r>
              <a:rPr lang="ru-RU" sz="6400" b="1" i="1" dirty="0">
                <a:solidFill>
                  <a:srgbClr val="5D007E"/>
                </a:solidFill>
                <a:latin typeface="Arial Black" pitchFamily="34" charset="0"/>
              </a:rPr>
              <a:t>Чем играли Антон и Денис?</a:t>
            </a:r>
          </a:p>
          <a:p>
            <a:pPr>
              <a:buFont typeface="Wingdings" pitchFamily="2" charset="2"/>
              <a:buChar char="v"/>
            </a:pPr>
            <a:endParaRPr lang="ru-RU" sz="6400" dirty="0">
              <a:solidFill>
                <a:srgbClr val="5D007E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5D007E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5D007E"/>
              </a:solidFill>
            </a:endParaRPr>
          </a:p>
        </p:txBody>
      </p:sp>
      <p:pic>
        <p:nvPicPr>
          <p:cNvPr id="4" name="Рисунок 3" descr="обучение счету детей, логические задач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32" y="467544"/>
            <a:ext cx="1296144" cy="167714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2" y="6804248"/>
            <a:ext cx="1652692" cy="2573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688" l="2312" r="97688">
                        <a14:foregroundMark x1="73988" y1="53179" x2="73988" y2="53179"/>
                        <a14:foregroundMark x1="79191" y1="72832" x2="79191" y2="75145"/>
                        <a14:foregroundMark x1="88439" y1="80347" x2="88439" y2="80347"/>
                        <a14:foregroundMark x1="90751" y1="67630" x2="90751" y2="67630"/>
                        <a14:foregroundMark x1="71098" y1="71676" x2="71098" y2="71676"/>
                        <a14:foregroundMark x1="71098" y1="72254" x2="74566" y2="52023"/>
                        <a14:foregroundMark x1="73988" y1="52601" x2="91908" y2="66474"/>
                        <a14:foregroundMark x1="90751" y1="68786" x2="90751" y2="75723"/>
                        <a14:foregroundMark x1="76879" y1="78035" x2="76879" y2="78035"/>
                        <a14:foregroundMark x1="80347" y1="83237" x2="80347" y2="83237"/>
                        <a14:foregroundMark x1="91908" y1="74566" x2="91908" y2="74566"/>
                        <a14:foregroundMark x1="93064" y1="70520" x2="93064" y2="70520"/>
                      </a14:backgroundRemoval>
                    </a14:imgEffect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078" y="3563888"/>
            <a:ext cx="1584136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415" y="1691680"/>
            <a:ext cx="1584175" cy="2088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61" y="4644008"/>
            <a:ext cx="1112389" cy="1646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7668344"/>
            <a:ext cx="4248472" cy="1584176"/>
          </a:xfrm>
          <a:prstGeom prst="horizontalScroll">
            <a:avLst>
              <a:gd name="adj" fmla="val 2500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</a:rPr>
              <a:t>Ваш психолог </a:t>
            </a:r>
            <a:br>
              <a:rPr lang="ru-RU" sz="1800" b="1" i="1" dirty="0" smtClean="0">
                <a:solidFill>
                  <a:srgbClr val="FF0000"/>
                </a:solidFill>
              </a:rPr>
            </a:br>
            <a:r>
              <a:rPr lang="ru-RU" sz="1800" b="1" i="1" dirty="0" smtClean="0">
                <a:solidFill>
                  <a:srgbClr val="FF0000"/>
                </a:solidFill>
              </a:rPr>
              <a:t>Сивова Анна Сергеевна </a:t>
            </a:r>
            <a:br>
              <a:rPr lang="ru-RU" sz="1800" b="1" i="1" dirty="0" smtClean="0">
                <a:solidFill>
                  <a:srgbClr val="FF0000"/>
                </a:solidFill>
              </a:rPr>
            </a:br>
            <a:r>
              <a:rPr lang="ru-RU" sz="1800" b="1" i="1" dirty="0" smtClean="0">
                <a:solidFill>
                  <a:srgbClr val="FF0000"/>
                </a:solidFill>
              </a:rPr>
              <a:t>89141213612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01" b="98899" l="43526" r="97500">
                        <a14:foregroundMark x1="46154" y1="53937" x2="46154" y2="53937"/>
                        <a14:foregroundMark x1="65641" y1="90262" x2="65641" y2="90262"/>
                        <a14:foregroundMark x1="52821" y1="92718" x2="52821" y2="92718"/>
                        <a14:foregroundMark x1="48654" y1="91617" x2="50192" y2="80610"/>
                        <a14:backgroundMark x1="44487" y1="90517" x2="47821" y2="795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048" y="6915307"/>
            <a:ext cx="3240360" cy="212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Экран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1_Тема Office</vt:lpstr>
      <vt:lpstr>Презентация PowerPoint</vt:lpstr>
      <vt:lpstr>Ваш психолог  Сивова Анна Сергеевна  89141213612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Нюся)))</dc:creator>
  <cp:lastModifiedBy>Анюта</cp:lastModifiedBy>
  <cp:revision>2</cp:revision>
  <dcterms:created xsi:type="dcterms:W3CDTF">2014-12-18T14:28:37Z</dcterms:created>
  <dcterms:modified xsi:type="dcterms:W3CDTF">2014-12-18T15:22:43Z</dcterms:modified>
</cp:coreProperties>
</file>