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0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50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41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0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70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5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63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49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75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1800"/>
              </a:lnSpc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Классификация – основа математики!!!</a:t>
            </a:r>
            <a:b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Научите ребёнка классифицировать, и тогда в дальнейшем у него не будет проблем с  математикой. Здания на классификацию встречаются нам каждый день, просто мы придаём мало значения  им. Классификация создаёт порядок в  детской комнате, её понимание учит режиму дня. Ну, а в школе классификация на каждом шагу, то есть на каждом уроке!!! 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88641" y="2303240"/>
            <a:ext cx="3312368" cy="6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классифицировать: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названию (чашки и тарелки, ракушки и камешки, кегли и мячики и т. д.);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 размеру (в одну группу большие мячи, в другую - маленькие, в одну коробку длинные карандаши, в другую - короткие и т. д.);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цвету (в эту коробку красные пуговицы, в эту - зеленые);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 форме (в эту коробку квадраты, а в эту - кружки; в эту коробку - кубики, в эту - кирпичики и т. д.);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другим признакам нематематического характера: что можно и что нельзя есть; кто летает, кто бегает, кто плавает; кто живет в доме и кто в лесу; что бывает летом и что зимой; что растет в огороде и что в лесу и т. д.</a:t>
            </a:r>
          </a:p>
          <a:p>
            <a:pPr marL="0" indent="0" algn="ctr">
              <a:buNone/>
            </a:pP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573016" y="2339752"/>
            <a:ext cx="3028950" cy="6480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</a:t>
            </a: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Материал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несколько кругов одинакового размера, но разного цвета (два цвета).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"Раздели круги на две группы. По какому признаку это можно сделать? (По цвету.)". 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2 Материал: к предыдущему набору добавляются несколько квадратов тех же цветов (два цвета). Фигуры перемешиваются. 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"Попробуй снова разделить фигуры на две группы". Возможны два варианта разделения: по форме и по цвету. Взрослый помогает ребенку уточнить формулировки. Ребенок говорит обычно: "Эти - круги, эти - квадраты". Взрослый обобщает: "Значит, разделили по форме".</a:t>
            </a:r>
          </a:p>
          <a:p>
            <a:pPr marL="0" indent="0" algn="ctr">
              <a:buNone/>
            </a:pPr>
            <a:endParaRPr lang="ru-RU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40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Классификация – основа математики!!! Научите ребёнка классифицировать, и тогда в дальнейшем у него не будет проблем с  математикой. Здания на классификацию встречаются нам каждый день, просто мы придаём мало значения  им. Классификация создаёт порядок в  детской комнате, её понимание учит режиму дня. Ну, а в школе классификация на каждом шагу, то есть на каждом уроке!!!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– основа математики!!! Научите ребёнка классифицировать, и тогда в дальнейшем у него не будет проблем с  математикой. Здания на классификацию встречаются нам каждый день, просто мы придаём мало значения  им. Классификация создаёт порядок в  детской комнате, её понимание учит режиму дня. Ну, а в школе классификация на каждом шагу, то есть на каждом уроке!!!  </dc:title>
  <dc:creator>Нюся)))</dc:creator>
  <cp:lastModifiedBy>Анюта</cp:lastModifiedBy>
  <cp:revision>1</cp:revision>
  <dcterms:created xsi:type="dcterms:W3CDTF">2014-12-18T14:35:43Z</dcterms:created>
  <dcterms:modified xsi:type="dcterms:W3CDTF">2014-12-18T14:36:11Z</dcterms:modified>
</cp:coreProperties>
</file>