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D2D"/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467544"/>
            <a:ext cx="6172200" cy="8995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Советы психолога.  Задачки в стихах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32656" y="1619672"/>
            <a:ext cx="6192688" cy="2952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       Родителем бывает достаточно трудно привить ребёнку любовь к математике. Часто в детском саду дети испытывают трудности именно в освоении сенсорно-математического материала. А к началу школьного обучения и вовсе пропадает мотивация к решению задач и примеров. Психологи рекомендуют использовать не стандартные способы и методы обучения математики, а игровые и развлекательные приёмы</a:t>
            </a:r>
            <a:r>
              <a:rPr lang="ru-RU" sz="1600" b="1" i="1" dirty="0" smtClean="0">
                <a:solidFill>
                  <a:srgbClr val="1F0D2D"/>
                </a:solidFill>
              </a:rPr>
              <a:t>. Так, например, занимательные задачки и задачки в стихах помогут вызвать интерес ребенка  к скучным видам деятельности</a:t>
            </a:r>
            <a:endParaRPr lang="ru-RU" sz="1600" b="1" i="1" dirty="0">
              <a:solidFill>
                <a:srgbClr val="1F0D2D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00808" y="4716016"/>
            <a:ext cx="3456384" cy="403244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Яблоки с ветки на землю упали.  </a:t>
            </a:r>
            <a:b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Плакали, плакали, слезы роняли </a:t>
            </a:r>
            <a:b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Таня в лукошко их собрала. </a:t>
            </a:r>
            <a:b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В подарок друзьям своим принесла </a:t>
            </a:r>
            <a:b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Два Сережке, три Антошке, </a:t>
            </a:r>
            <a:b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Катерине и Марине, </a:t>
            </a:r>
            <a:b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Оле, Свете и Оксане, </a:t>
            </a:r>
            <a:b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Самое большое - маме. </a:t>
            </a:r>
            <a:b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Говори давай скорей, </a:t>
            </a:r>
            <a:b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Сколько Таниных друзей?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обучение счету  детей, математи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644008"/>
            <a:ext cx="1440160" cy="115212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7" name="Рисунок 6" descr="обучение счету  детей, математи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4644008"/>
            <a:ext cx="1440160" cy="1152128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9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323529"/>
            <a:ext cx="6172200" cy="784469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Решила старушка ватрушки испечь. 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Поставила тесто, да печь затопила.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Решила старушка ватрушки испечь,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А сколько их надо — совсем позабыла.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Две штучки — для внучки,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Две штучки — для деда,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Две штучки — для Тани,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Дочурки соседа...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Считала, считала, да сбилась,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А печь-то совсем протопилась!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Помоги старушке сосчитать ватрушки.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Жили-были</a:t>
            </a:r>
            <a:b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у жилета</a:t>
            </a:r>
            <a:b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Три петли</a:t>
            </a:r>
            <a:b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и два манжета.</a:t>
            </a:r>
            <a:b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Если вместе их считать</a:t>
            </a:r>
            <a:b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Три да два, конечно, пять!</a:t>
            </a:r>
            <a:b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Только знаешь,</a:t>
            </a:r>
            <a:b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в чём секрет?</a:t>
            </a:r>
            <a:b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У жилета нет манжет!</a:t>
            </a:r>
          </a:p>
          <a:p>
            <a:pPr>
              <a:buFont typeface="Wingdings" pitchFamily="2" charset="2"/>
              <a:buChar char="v"/>
            </a:pPr>
            <a:endParaRPr lang="ru-RU" sz="26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6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У нашей кошки пять котят, 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В лукошке рядышком сидят. 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А у соседской кошки - три! 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Такие милые, смотри! 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Помогите сосчитать, 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  <a:t>Сколько будет три и пять?</a:t>
            </a:r>
            <a:br>
              <a:rPr lang="ru-RU" sz="2600" b="1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обучение счету  детей, математи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6660232"/>
            <a:ext cx="2304256" cy="216024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" name="Рисунок 4" descr="обучение счету  детей, математи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8" y="3635896"/>
            <a:ext cx="1656184" cy="237626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6" name="Рисунок 5" descr="обучение счету  детей, математик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1259632"/>
            <a:ext cx="1584176" cy="115212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91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учение счету  детей, математи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4067944"/>
            <a:ext cx="1657350" cy="190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0" y="467545"/>
            <a:ext cx="6326460" cy="770067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  <a:t>С неба звездочка упала, </a:t>
            </a:r>
            <a:b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  <a:t>В гости к детям забежала.</a:t>
            </a:r>
            <a:r>
              <a:rPr lang="ru-RU" sz="3100" dirty="0" smtClean="0">
                <a:solidFill>
                  <a:srgbClr val="005400"/>
                </a:solidFill>
                <a:latin typeface="Arial Black" pitchFamily="34" charset="0"/>
              </a:rPr>
              <a:t> </a:t>
            </a:r>
            <a: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  <a:t/>
            </a:r>
            <a:b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  <a:t>Две кричат во след за ней: </a:t>
            </a:r>
            <a:b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  <a:t>«Не за будь своих друзей!» </a:t>
            </a:r>
            <a:b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  <a:t>Сколько ярких звезд пропало, </a:t>
            </a:r>
            <a:b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005400"/>
                </a:solidFill>
                <a:latin typeface="Arial Black" pitchFamily="34" charset="0"/>
              </a:rPr>
              <a:t>С неба звездного упало?</a:t>
            </a:r>
          </a:p>
          <a:p>
            <a:pPr>
              <a:buFont typeface="Wingdings" pitchFamily="2" charset="2"/>
              <a:buChar char="v"/>
            </a:pP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Белка на елке грибочки сушила,</a:t>
            </a:r>
            <a:b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Песенку пела и говорила: </a:t>
            </a:r>
            <a:b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«Мне зимой не знать хлопот, </a:t>
            </a:r>
            <a:b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Потому что есть грибок: </a:t>
            </a:r>
            <a:b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Белый, рыжик, два масленка, </a:t>
            </a:r>
            <a:b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Три веселеньких опенка. </a:t>
            </a:r>
            <a:b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Подосиновик велик, </a:t>
            </a:r>
            <a:b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Этим он и знаменит.</a:t>
            </a:r>
            <a:b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А лисичек ровно шесть. </a:t>
            </a:r>
            <a:b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100" i="1" dirty="0" smtClean="0">
                <a:solidFill>
                  <a:srgbClr val="7030A0"/>
                </a:solidFill>
                <a:latin typeface="Arial Black" pitchFamily="34" charset="0"/>
              </a:rPr>
              <a:t>Ты попробуй все их счесть!»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5400"/>
                </a:solidFill>
                <a:latin typeface="Arial Black" pitchFamily="34" charset="0"/>
              </a:rPr>
              <a:t>Семь весёлых поросят </a:t>
            </a:r>
            <a:br>
              <a:rPr lang="ru-RU" i="1" dirty="0" smtClean="0">
                <a:solidFill>
                  <a:srgbClr val="0054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005400"/>
                </a:solidFill>
                <a:latin typeface="Arial Black" pitchFamily="34" charset="0"/>
              </a:rPr>
              <a:t>У корытца в ряд стоят. </a:t>
            </a:r>
            <a:br>
              <a:rPr lang="ru-RU" i="1" dirty="0" smtClean="0">
                <a:solidFill>
                  <a:srgbClr val="0054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005400"/>
                </a:solidFill>
                <a:latin typeface="Arial Black" pitchFamily="34" charset="0"/>
              </a:rPr>
              <a:t>Два ушли в кровать ложиться, </a:t>
            </a:r>
            <a:br>
              <a:rPr lang="ru-RU" i="1" dirty="0" smtClean="0">
                <a:solidFill>
                  <a:srgbClr val="0054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005400"/>
                </a:solidFill>
                <a:latin typeface="Arial Black" pitchFamily="34" charset="0"/>
              </a:rPr>
              <a:t>Сколько свинок у корытца</a:t>
            </a:r>
            <a:r>
              <a:rPr lang="ru-RU" i="1" dirty="0" smtClean="0"/>
              <a:t>?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Рисунок 3" descr="обучение счету  детей, математи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16" y="0"/>
            <a:ext cx="1656184" cy="136815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Рисунок 5" descr="обучение счету  детей, математик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6660232"/>
            <a:ext cx="2476500" cy="17145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29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0"/>
            <a:ext cx="6172200" cy="22616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Занимательные задачи</a:t>
            </a:r>
            <a:endParaRPr lang="ru-RU" sz="4800" dirty="0">
              <a:solidFill>
                <a:srgbClr val="1F0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7744"/>
            <a:ext cx="6858000" cy="6876256"/>
          </a:xfrm>
          <a:blipFill dpi="0" rotWithShape="1">
            <a:blip r:embed="rId3" cstate="print">
              <a:alphaModFix amt="78000"/>
            </a:blip>
            <a:srcRect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Сколько ушей у трёх мышей? </a:t>
            </a:r>
            <a:b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Сколько лап у двух медвежат? </a:t>
            </a:r>
            <a:b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У семи братьев по одной сестре. Сколько всего сестёр? </a:t>
            </a:r>
            <a:b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У бабушки Даши внучка Маша, кот Пушок и собака Дружок. Сколько всего внуков у бабушки? </a:t>
            </a:r>
            <a:b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Над рекой летели птицы: голубь, щука, 2 синицы, 2 стрижа и 5 угрей. Сколько птиц? Ответь скорей! </a:t>
            </a:r>
            <a:b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Горело 7 свечей. 2 свечи погасили. Сколько свечей осталось? (Остались 2 свечи (те, которые погасли), остальные сгорели) </a:t>
            </a:r>
            <a:b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В корзине три яблока. Как поделить их между тремя детьми так, чтобы одно яблоко осталось в корзине? </a:t>
            </a:r>
            <a:b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 отдать одно яблоко вместе с корзиной). </a:t>
            </a:r>
            <a:b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8800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 На берёзе три толстых ветки, на каждой толстой ветке по три тоненьких веточки. На каждой тоненькой веточке по одному яблочку. Сколько всего яблок? ( Нисколько - на берёзе яблоки не растут.) </a:t>
            </a:r>
            <a:r>
              <a:rPr lang="ru-RU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i="1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b="1" i="1" dirty="0">
              <a:solidFill>
                <a:srgbClr val="1F0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11094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 напоследок…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403649"/>
            <a:ext cx="6172200" cy="73448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C00000"/>
                </a:solidFill>
              </a:rPr>
              <a:t>Самое главное, чтобы развитие математических способностей  было непринуждённым  нравится ребёнку;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C00000"/>
                </a:solidFill>
              </a:rPr>
              <a:t>Все задания начинать с фразы: «А давай!..» Или «Представляешь, что я придумала для тебя…»;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C00000"/>
                </a:solidFill>
              </a:rPr>
              <a:t>Вспомните, что вы чувствовали, когда вам навязывали скучные занятия и спросите себя, как вам нужно было тогда преподнести материал, чтобы вам хотелось заниматься;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C00000"/>
                </a:solidFill>
              </a:rPr>
              <a:t>Ищите математику во всём окружающем нас мире и показывайте ребёнку, например: «Смотри, было три машины, одна уехала…» Или: « Посчитай, сколько и чего мы сегодня купили в магазине…» Ребёнок будет занят полезным делом, которое к тому же ему нравится</a:t>
            </a:r>
          </a:p>
          <a:p>
            <a:pPr>
              <a:buNone/>
            </a:pPr>
            <a:endParaRPr lang="ru-RU" sz="1600" b="1" i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Психолог</a:t>
            </a:r>
          </a:p>
          <a:p>
            <a:pPr algn="r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 Сивова Анна Сергеевна </a:t>
            </a:r>
          </a:p>
          <a:p>
            <a:pPr algn="r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89141213612</a:t>
            </a:r>
          </a:p>
          <a:p>
            <a:pPr>
              <a:buNone/>
            </a:pPr>
            <a:endParaRPr lang="ru-RU" sz="16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0a2199ea158570f78e66ea7ab2715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7668344"/>
            <a:ext cx="338437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223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Советы психолога.  Задачки в стихах</vt:lpstr>
      <vt:lpstr>Презентация PowerPoint</vt:lpstr>
      <vt:lpstr>Презентация PowerPoint</vt:lpstr>
      <vt:lpstr>Занимательные задачи</vt:lpstr>
      <vt:lpstr>И напоследок…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SPEXEED</cp:lastModifiedBy>
  <cp:revision>20</cp:revision>
  <dcterms:modified xsi:type="dcterms:W3CDTF">2014-03-14T13:26:59Z</dcterms:modified>
</cp:coreProperties>
</file>