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2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59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62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99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148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747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054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769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10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959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333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85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61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965456"/>
          </a:xfrm>
        </p:spPr>
        <p:txBody>
          <a:bodyPr>
            <a:normAutofit/>
          </a:bodyPr>
          <a:lstStyle/>
          <a:p>
            <a:r>
              <a:rPr lang="ru-RU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314" y="2872408"/>
            <a:ext cx="6172200" cy="60486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1 Материал: изображения двух яблок маленькое желтое и большое красное. У ребенка набор фигур: треугольник синий, квадрат красный, круг маленький зеленый, круг большой желтый, треугольник красный, квадрат желтый.</a:t>
            </a:r>
          </a:p>
          <a:p>
            <a:pPr marL="0" indent="0">
              <a:buNone/>
            </a:pP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0" indent="0">
              <a:buNone/>
            </a:pP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</a:t>
            </a: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"Найди среди своих фигур похожую на яблоко". Взрослый по очереди предлагает рассмотреть каждое изображение яблока. Ребенок подбирает похожую фигуру, выбирая основание для сравнения: цвет, форма. "Какую фигурку можно назвать похожей на оба яблока? (Круги. Они похожи на яблоки формой.)".</a:t>
            </a:r>
          </a:p>
          <a:p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2 Материал: тот же и набор карточек с цифрами от 1 до 9. </a:t>
            </a:r>
          </a:p>
          <a:p>
            <a:pPr marL="0" indent="0">
              <a:buNone/>
            </a:pPr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</a:t>
            </a: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"Отложи направо все желтые фигуры. Какое число подходит к этой группе? Почему 2? (Две фигуры.) Какую другую группу можно подобрать к этому числу? (Треугольник синий и красный - их два; две красные фигуры, два круга; два квадрата - разбираются все варианты.)". Ребенок составляет группы, с помощью рамки-трафарета зарисовывает и закрашивает их, затем подписывает под каждой группой цифру 2. "Возьми все синие фигуры. Сколько их? (Одна.) Сколько здесь всего цветов? (Четыре.) Фигур? (Шесть</a:t>
            </a:r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.)".</a:t>
            </a: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8"/>
          <p:cNvSpPr txBox="1">
            <a:spLocks/>
          </p:cNvSpPr>
          <p:nvPr/>
        </p:nvSpPr>
        <p:spPr>
          <a:xfrm>
            <a:off x="325314" y="107504"/>
            <a:ext cx="6172200" cy="27363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300"/>
              </a:lnSpc>
            </a:pPr>
            <a:r>
              <a:rPr lang="ru-RU" sz="9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Советы психолога. Задания на сравнение</a:t>
            </a:r>
          </a:p>
          <a:p>
            <a:r>
              <a:rPr lang="ru-RU" sz="7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</a:t>
            </a:r>
            <a:r>
              <a:rPr lang="ru-RU" sz="7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выделять признаки объекта и, ориентируясь на них, сравнивать предметы является универсальным, применимым к любому классу объектов. Однажды сформированное и хорошо развитое, это умение затем будет переноситься ребенком на любые ситуации, требующие его </a:t>
            </a:r>
            <a:r>
              <a:rPr lang="ru-RU" sz="7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применения. Показателем </a:t>
            </a:r>
            <a:r>
              <a:rPr lang="ru-RU" sz="7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сформированности приема сравнения будет умение ребенка самостоятельно применять его в деятельности без специальных указаний взрослого на признаки, по которым нужно сравнивать объекты.</a:t>
            </a:r>
          </a:p>
          <a:p>
            <a:endParaRPr lang="ru-RU" sz="7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68407" y="3947631"/>
            <a:ext cx="64807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70336" y="3984972"/>
            <a:ext cx="474565" cy="4293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068960" y="3884390"/>
            <a:ext cx="846510" cy="612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700809" y="3910680"/>
            <a:ext cx="1152128" cy="50405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01208" y="3830383"/>
            <a:ext cx="864096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7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1_Тема Office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Нюся)))</dc:creator>
  <cp:lastModifiedBy>Анюта</cp:lastModifiedBy>
  <cp:revision>1</cp:revision>
  <dcterms:created xsi:type="dcterms:W3CDTF">2014-12-18T14:42:50Z</dcterms:created>
  <dcterms:modified xsi:type="dcterms:W3CDTF">2014-12-18T14:43:07Z</dcterms:modified>
</cp:coreProperties>
</file>