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1688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5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251520"/>
            <a:ext cx="6172200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Советы психолога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Или как сделать игрушку для развития математических способностей у ребёнка своими руками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6632" y="1475656"/>
            <a:ext cx="4608512" cy="7272808"/>
          </a:xfrm>
          <a:solidFill>
            <a:schemeClr val="lt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ts val="1900"/>
              </a:lnSpc>
              <a:buNone/>
            </a:pPr>
            <a:r>
              <a:rPr lang="ru-RU" sz="1600" b="1" i="1" dirty="0">
                <a:solidFill>
                  <a:srgbClr val="002060"/>
                </a:solidFill>
                <a:latin typeface="Cambria" pitchFamily="18" charset="0"/>
              </a:rPr>
              <a:t>Геометрическая доска - замечательное пособие для изучения ребенком основ геометрии, а также для овладения им школьными навыками, такими как действие по образцу.</a:t>
            </a:r>
            <a:br>
              <a:rPr lang="ru-RU" sz="1600" b="1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Cambria" pitchFamily="18" charset="0"/>
              </a:rPr>
              <a:t>Для ее изготовления вам понадобятся</a:t>
            </a: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ru-RU" sz="2000" b="1" i="1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Cambria" pitchFamily="18" charset="0"/>
              </a:rPr>
              <a:t>- деревянная доска (фанера)</a:t>
            </a:r>
            <a:br>
              <a:rPr lang="ru-RU" sz="2000" b="1" i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Cambria" pitchFamily="18" charset="0"/>
              </a:rPr>
              <a:t>- винты с гайками</a:t>
            </a:r>
            <a:br>
              <a:rPr lang="ru-RU" sz="2000" b="1" i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Cambria" pitchFamily="18" charset="0"/>
              </a:rPr>
              <a:t>- дрель</a:t>
            </a:r>
            <a:br>
              <a:rPr lang="ru-RU" sz="2000" b="1" i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Cambria" pitchFamily="18" charset="0"/>
              </a:rPr>
              <a:t>- банковские резинки для денег разных цветов (продаются в магазинах канцтоваров)</a:t>
            </a:r>
            <a:br>
              <a:rPr lang="ru-RU" sz="2000" b="1" i="1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Cambria" pitchFamily="18" charset="0"/>
              </a:rPr>
              <a:t>План работы:</a:t>
            </a:r>
            <a:br>
              <a:rPr lang="ru-RU" sz="1600" b="1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Cambria" pitchFamily="18" charset="0"/>
              </a:rPr>
              <a:t>Разметьте на доске квадратики равного размера (например, 2*2 см). Просверлите по углам квадратиков отверстия дрелью. Теперь проденьте в отверстия винты, закрутив их гайками, таким образом, чтобы они располагались в углах квадратов большего размера (например, 6*6 см).</a:t>
            </a:r>
            <a:br>
              <a:rPr lang="ru-RU" sz="1600" b="1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Cambria" pitchFamily="18" charset="0"/>
              </a:rPr>
              <a:t>Более простой вариант изготовления геометрической доски - использовать вместо винтов канцелярские кнопки с длинной головкой или вбить по углам квадратов гвоздики.</a:t>
            </a:r>
            <a:br>
              <a:rPr lang="ru-RU" sz="1600" b="1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Cambria" pitchFamily="18" charset="0"/>
              </a:rPr>
            </a:br>
            <a:endParaRPr lang="ru-RU" sz="16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" name="Рисунок 5" descr="занимательная геометрия для дете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1763688"/>
            <a:ext cx="2093218" cy="2739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занимательная математика для дете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5148064"/>
            <a:ext cx="2093218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7292" l="0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46" y="4105692"/>
            <a:ext cx="1349896" cy="13498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130"/>
                    </a14:imgEffect>
                    <a14:imgEffect>
                      <a14:artisticPaintBrush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20" y="7236296"/>
            <a:ext cx="1691680" cy="16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3016" y="683568"/>
            <a:ext cx="3028950" cy="8280920"/>
          </a:xfrm>
          <a:solidFill>
            <a:schemeClr val="lt1">
              <a:alpha val="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002060"/>
                </a:solidFill>
                <a:latin typeface="Cambria" pitchFamily="18" charset="0"/>
              </a:rPr>
              <a:t>Доска готова! Пора приступать к занятиям. Ребенок может создавать на доске геометрические фигуры разной формы и размера, измерять/сравнивать периметр и площадь фигур, придумывать сложные узоры. </a:t>
            </a:r>
            <a:br>
              <a:rPr lang="ru-RU" sz="2000" b="1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Cambria" pitchFamily="18" charset="0"/>
              </a:rPr>
              <a:t>Либо вы можете сделать из бумаги карточки, начертив на них аналогичные квадраты. </a:t>
            </a:r>
            <a:r>
              <a:rPr lang="ru-RU" sz="2000" b="1" i="1" dirty="0">
                <a:solidFill>
                  <a:srgbClr val="002060"/>
                </a:solidFill>
                <a:latin typeface="Cambria" pitchFamily="18" charset="0"/>
              </a:rPr>
              <a:t>После этого вы цветными фломастерами/карандашами рисуете на карточке какой-то узор, а ребенок повторяет его на доске</a:t>
            </a: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Ваш психолог Сивова Анна Сергеевна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89141213612</a:t>
            </a:r>
            <a:r>
              <a:rPr lang="ru-RU" sz="2000" b="1" i="1" dirty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Cambria" pitchFamily="18" charset="0"/>
              </a:rPr>
            </a:br>
            <a:endParaRPr lang="ru-RU" sz="20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" name="Объект 5" descr="обучение дошкольников математике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8" y="4644008"/>
            <a:ext cx="3111500" cy="284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занимательная математика для дошкольник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395536"/>
            <a:ext cx="2913509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" b="100000" l="2500" r="96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24" y="6732240"/>
            <a:ext cx="1944216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5714" l="9831" r="89831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50" y="3318875"/>
            <a:ext cx="1558034" cy="22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7E7E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57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Советы психолога Или как сделать игрушку для развития математических способностей у ребёнка своими руками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психолога Или как сделать игрушку для развития математических способностей у ребёнка своими руками</dc:title>
  <cp:lastModifiedBy>UralSOFT</cp:lastModifiedBy>
  <cp:revision>3</cp:revision>
  <dcterms:modified xsi:type="dcterms:W3CDTF">2014-03-15T15:00:44Z</dcterms:modified>
</cp:coreProperties>
</file>