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7" r:id="rId3"/>
    <p:sldId id="262" r:id="rId4"/>
    <p:sldId id="260" r:id="rId5"/>
    <p:sldId id="259" r:id="rId6"/>
    <p:sldId id="261" r:id="rId7"/>
    <p:sldId id="270" r:id="rId8"/>
    <p:sldId id="271" r:id="rId9"/>
    <p:sldId id="268" r:id="rId10"/>
    <p:sldId id="269" r:id="rId11"/>
    <p:sldId id="265" r:id="rId12"/>
    <p:sldId id="266" r:id="rId13"/>
    <p:sldId id="272" r:id="rId14"/>
    <p:sldId id="258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0C79-C17E-4F45-A31B-0E034F7C8B25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F0E7A-D7C7-4461-8EB9-0F15A45E1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E7A-D7C7-4461-8EB9-0F15A45E122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2A810F-DC31-459C-8DC8-BB8A48F9C49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FF28E9-BDBC-4A3E-A4E9-13101466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6929486" cy="5929354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4600" b="1" i="1" dirty="0" smtClean="0"/>
          </a:p>
          <a:p>
            <a:pPr algn="ctr"/>
            <a:r>
              <a:rPr lang="ru-RU" sz="4600" b="1" i="1" dirty="0" smtClean="0"/>
              <a:t>ПРОЕКТ  </a:t>
            </a:r>
          </a:p>
          <a:p>
            <a:pPr algn="ctr"/>
            <a:r>
              <a:rPr lang="ru-RU" sz="2900" b="1" i="1" dirty="0" smtClean="0"/>
              <a:t>по развитию  коммуникативных и творческих </a:t>
            </a:r>
          </a:p>
          <a:p>
            <a:pPr algn="ctr"/>
            <a:r>
              <a:rPr lang="ru-RU" sz="2900" b="1" i="1" dirty="0" smtClean="0"/>
              <a:t>способностей детей  старшего возраста,</a:t>
            </a:r>
          </a:p>
          <a:p>
            <a:pPr algn="ctr"/>
            <a:r>
              <a:rPr lang="ru-RU" sz="2900" b="1" i="1" dirty="0" smtClean="0"/>
              <a:t>через театрализованные игры</a:t>
            </a:r>
          </a:p>
          <a:p>
            <a:r>
              <a:rPr lang="ru-RU" dirty="0" smtClean="0"/>
              <a:t>                       </a:t>
            </a:r>
            <a:r>
              <a:rPr lang="ru-RU" sz="4000" dirty="0" smtClean="0"/>
              <a:t>Тема: « В МИРЕ СКАЗОК»</a:t>
            </a:r>
            <a:endParaRPr lang="ru-RU" sz="4000" b="1" i="1" dirty="0" smtClean="0"/>
          </a:p>
          <a:p>
            <a:r>
              <a:rPr lang="ru-RU" b="1" i="1" dirty="0" smtClean="0"/>
              <a:t>                                                   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pPr algn="r"/>
            <a:r>
              <a:rPr lang="ru-RU" sz="1800" b="1" i="1" dirty="0" smtClean="0"/>
              <a:t>Авторы: </a:t>
            </a:r>
            <a:r>
              <a:rPr lang="ru-RU" sz="1800" dirty="0" smtClean="0"/>
              <a:t>учитель-логопед </a:t>
            </a:r>
            <a:r>
              <a:rPr lang="ru-RU" sz="1800" dirty="0" err="1" smtClean="0"/>
              <a:t>Е.Г.Пучкова</a:t>
            </a:r>
            <a:endParaRPr lang="ru-RU" sz="1800" dirty="0" smtClean="0"/>
          </a:p>
          <a:p>
            <a:pPr algn="r"/>
            <a:r>
              <a:rPr lang="ru-RU" sz="1800" dirty="0" smtClean="0"/>
              <a:t>воспитатель  О.А.Андреева  </a:t>
            </a:r>
          </a:p>
          <a:p>
            <a:pPr algn="r"/>
            <a:r>
              <a:rPr lang="ru-RU" sz="1800" dirty="0" smtClean="0"/>
              <a:t>воспитатель  Л.В.Карасева</a:t>
            </a:r>
          </a:p>
          <a:p>
            <a:pPr algn="r"/>
            <a:r>
              <a:rPr lang="ru-RU" sz="1800" b="1" i="1" dirty="0" smtClean="0"/>
              <a:t>ГБДОУ </a:t>
            </a:r>
            <a:r>
              <a:rPr lang="ru-RU" sz="1800" b="1" i="1" dirty="0" err="1" smtClean="0"/>
              <a:t>д</a:t>
            </a:r>
            <a:r>
              <a:rPr lang="ru-RU" sz="1800" b="1" i="1" dirty="0" smtClean="0"/>
              <a:t>/с № 17 Приморского района СПб</a:t>
            </a:r>
            <a:endParaRPr lang="ru-RU" sz="1800" dirty="0" smtClean="0"/>
          </a:p>
          <a:p>
            <a:pPr algn="ctr"/>
            <a:r>
              <a:rPr lang="ru-RU" sz="1600" dirty="0" smtClean="0"/>
              <a:t>2013-2014 </a:t>
            </a:r>
            <a:r>
              <a:rPr lang="ru-RU" sz="1600" dirty="0" err="1" smtClean="0"/>
              <a:t>уч.год</a:t>
            </a:r>
            <a:endParaRPr lang="ru-RU" sz="1600" dirty="0"/>
          </a:p>
          <a:p>
            <a:endParaRPr lang="ru-RU" b="1" i="1" dirty="0" smtClean="0"/>
          </a:p>
          <a:p>
            <a:pPr algn="r"/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14818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87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89133"/>
            <a:ext cx="1857714" cy="176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643446"/>
            <a:ext cx="1709742" cy="186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145695"/>
            <a:ext cx="2286016" cy="17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7025" y="242886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14285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Познакомить детей с разными видами театра: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15108" y="4286256"/>
            <a:ext cx="24288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72232" y="2000240"/>
            <a:ext cx="257176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Кукольный театр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4786322"/>
            <a:ext cx="235745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Баночный театр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4714884"/>
            <a:ext cx="22145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бибабо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2928934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6314" y="2500306"/>
            <a:ext cx="185738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ложек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30003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3108" y="2643182"/>
            <a:ext cx="27146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Театральные постановки</a:t>
            </a:r>
            <a:endParaRPr lang="ru-RU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4714884"/>
            <a:ext cx="21935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4214818"/>
            <a:ext cx="207170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картинок</a:t>
            </a:r>
            <a:endParaRPr lang="ru-RU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1000108"/>
            <a:ext cx="2071669" cy="15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500430" y="714356"/>
            <a:ext cx="214314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100010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71472" y="714356"/>
            <a:ext cx="2500330" cy="369332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Теневой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74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179" y="3286124"/>
            <a:ext cx="316882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125113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Игровая деятельность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2" y="857232"/>
            <a:ext cx="3623494" cy="3146691"/>
          </a:xfrm>
        </p:spPr>
        <p:txBody>
          <a:bodyPr/>
          <a:lstStyle/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Дидактические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Сюжетно-ролевые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Игры с правилами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Подвижные игры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Игры-драматизации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H:\DCIM\100NIKON\DSCN888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85" t="15960" r="43226" b="27362"/>
          <a:stretch/>
        </p:blipFill>
        <p:spPr bwMode="auto">
          <a:xfrm>
            <a:off x="428596" y="1285860"/>
            <a:ext cx="2000264" cy="278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5" y="1428736"/>
            <a:ext cx="2476517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500570"/>
            <a:ext cx="2688926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20" y="4071942"/>
            <a:ext cx="3121102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64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125113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Речевая деятельность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143380"/>
            <a:ext cx="3721231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4414" y="1285860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Составление описательного рассказа по плану: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 моделям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Использование мнемотехнических таблиц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8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92867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Речевая деятельность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189591"/>
          </a:xfrm>
        </p:spPr>
        <p:txBody>
          <a:bodyPr>
            <a:normAutofit fontScale="85000" lnSpcReduction="20000"/>
          </a:bodyPr>
          <a:lstStyle/>
          <a:p>
            <a:pPr>
              <a:buAutoNum type="arabicPeriod"/>
            </a:pPr>
            <a:r>
              <a:rPr lang="ru-RU" dirty="0" smtClean="0"/>
              <a:t>Беседа </a:t>
            </a:r>
          </a:p>
          <a:p>
            <a:pPr>
              <a:buAutoNum type="arabicPeriod"/>
            </a:pPr>
            <a:r>
              <a:rPr lang="ru-RU" dirty="0" smtClean="0"/>
              <a:t>Обсуждение прослушанных сказок, просмотренных фильмов</a:t>
            </a:r>
          </a:p>
          <a:p>
            <a:pPr>
              <a:buAutoNum type="arabicPeriod"/>
            </a:pPr>
            <a:r>
              <a:rPr lang="ru-RU" dirty="0" smtClean="0"/>
              <a:t>Обмен мнениями</a:t>
            </a:r>
          </a:p>
          <a:p>
            <a:pPr>
              <a:buAutoNum type="arabicPeriod"/>
            </a:pPr>
            <a:r>
              <a:rPr lang="ru-RU" dirty="0" smtClean="0"/>
              <a:t>Общение во время режимных моментов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17748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3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Познавательно-исследовательская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739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Непосредственно-образовательная деятельность по развитию связной речи</a:t>
            </a:r>
          </a:p>
          <a:p>
            <a:pPr>
              <a:buAutoNum type="arabicParenR"/>
            </a:pPr>
            <a:r>
              <a:rPr lang="ru-RU" dirty="0" smtClean="0"/>
              <a:t>Пересказ сказки</a:t>
            </a:r>
          </a:p>
          <a:p>
            <a:pPr>
              <a:buAutoNum type="arabicParenR"/>
            </a:pPr>
            <a:r>
              <a:rPr lang="ru-RU" dirty="0" smtClean="0"/>
              <a:t>Рассказывание по серии сюжетных картин</a:t>
            </a:r>
          </a:p>
          <a:p>
            <a:pPr>
              <a:buAutoNum type="arabicParenR"/>
            </a:pPr>
            <a:r>
              <a:rPr lang="ru-RU" dirty="0" smtClean="0"/>
              <a:t>Работа с деформированным текстом</a:t>
            </a:r>
          </a:p>
          <a:p>
            <a:pPr>
              <a:buAutoNum type="arabicParenR"/>
            </a:pPr>
            <a:r>
              <a:rPr lang="ru-RU" dirty="0" smtClean="0"/>
              <a:t>Придумывание сказки по данному началу</a:t>
            </a:r>
          </a:p>
          <a:p>
            <a:pPr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5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7174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72428" cy="2286016"/>
          </a:xfrm>
        </p:spPr>
        <p:txBody>
          <a:bodyPr/>
          <a:lstStyle/>
          <a:p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800" dirty="0" smtClean="0">
                <a:latin typeface="Batang" pitchFamily="18" charset="-127"/>
                <a:ea typeface="Batang" pitchFamily="18" charset="-127"/>
              </a:rPr>
            </a:b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800" dirty="0" smtClean="0">
                <a:latin typeface="Batang" pitchFamily="18" charset="-127"/>
                <a:ea typeface="Batang" pitchFamily="18" charset="-127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ea typeface="Batang" pitchFamily="18" charset="-127"/>
              </a:rPr>
              <a:t>«Ребенок не может жить без смеха.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ea typeface="Batang" pitchFamily="18" charset="-127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ea typeface="Batang" pitchFamily="18" charset="-127"/>
              </a:rPr>
              <a:t>Если вы не научили его смеяться, радостно удивляясь, сочувствуя, желая добра, если вы не сумели вызвать у него мудрую и добрую улыбку, он будет смеяться злобно, смех его будет насмешкой»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                                        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Василий Александрович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2" descr="H:\DCIM\100NIKON\DSCN87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5887">
            <a:off x="428596" y="3714752"/>
            <a:ext cx="3357397" cy="25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:\DCIM\100NIKON\DSCN8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04864">
            <a:off x="5191129" y="3714752"/>
            <a:ext cx="3333775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76672"/>
            <a:ext cx="607223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Содержание</a:t>
            </a:r>
            <a:r>
              <a:rPr lang="ru-RU" sz="2800" b="1" i="1" dirty="0" smtClean="0"/>
              <a:t>:</a:t>
            </a:r>
          </a:p>
          <a:p>
            <a:endParaRPr lang="ru-RU" b="1" i="1" dirty="0"/>
          </a:p>
          <a:p>
            <a:r>
              <a:rPr lang="ru-RU" sz="2400" dirty="0" smtClean="0"/>
              <a:t>1.  Цель </a:t>
            </a:r>
            <a:endParaRPr lang="ru-RU" sz="2400" dirty="0"/>
          </a:p>
          <a:p>
            <a:r>
              <a:rPr lang="ru-RU" sz="2400" dirty="0" smtClean="0"/>
              <a:t>2.  Задачи</a:t>
            </a:r>
            <a:endParaRPr lang="ru-RU" sz="2400" dirty="0"/>
          </a:p>
          <a:p>
            <a:r>
              <a:rPr lang="ru-RU" sz="2400" dirty="0" smtClean="0"/>
              <a:t>3.  Значение </a:t>
            </a:r>
            <a:r>
              <a:rPr lang="ru-RU" sz="2400" dirty="0"/>
              <a:t>развития творчества у детей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ru-RU" sz="2400" dirty="0" smtClean="0"/>
              <a:t>Виды деятельности в старшем дошкольном возрасте</a:t>
            </a:r>
          </a:p>
          <a:p>
            <a:pPr marL="457200" indent="-457200">
              <a:buAutoNum type="arabicPeriod" startAt="4"/>
            </a:pPr>
            <a:endParaRPr lang="ru-RU" sz="2400" dirty="0" smtClean="0"/>
          </a:p>
          <a:p>
            <a:pPr marL="457200" indent="-457200">
              <a:buAutoNum type="arabicPeriod" startAt="4"/>
            </a:pPr>
            <a:endParaRPr lang="ru-RU" sz="2400" dirty="0" smtClean="0"/>
          </a:p>
          <a:p>
            <a:pPr marL="457200" indent="-457200">
              <a:buAutoNum type="arabicPeriod" startAt="4"/>
            </a:pPr>
            <a:endParaRPr lang="ru-RU" sz="2400" dirty="0" smtClean="0"/>
          </a:p>
          <a:p>
            <a:pPr marL="457200" indent="-457200">
              <a:buAutoNum type="arabicPeriod" startAt="4"/>
            </a:pPr>
            <a:endParaRPr lang="ru-RU" sz="2400" dirty="0" smtClean="0"/>
          </a:p>
          <a:p>
            <a:pPr marL="457200" indent="-457200"/>
            <a:endParaRPr lang="ru-RU" sz="2400" dirty="0" smtClean="0"/>
          </a:p>
          <a:p>
            <a:pPr marL="457200" indent="-457200">
              <a:buAutoNum type="arabicPeriod" startAt="4"/>
            </a:pPr>
            <a:endParaRPr lang="ru-RU" sz="2400" dirty="0" smtClean="0"/>
          </a:p>
          <a:p>
            <a:pPr marL="457200" indent="-457200">
              <a:buAutoNum type="arabicPeriod" startAt="4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854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857364"/>
            <a:ext cx="5598368" cy="345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Цель проекта: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Развитие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обогащение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коммуникативных , творческих способностей детей и формирование социально-личностного опыта воспитанников. 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Picture 6" descr="H:\DCIM\100NIKON\DSCN8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9722">
            <a:off x="6343893" y="4258303"/>
            <a:ext cx="2434024" cy="18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юша\Desktop\фото проект театр\DSCN8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65062">
            <a:off x="327960" y="557277"/>
            <a:ext cx="2667019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5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1"/>
            <a:ext cx="6408712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r>
              <a:rPr lang="ru-RU" sz="3200" dirty="0" smtClean="0"/>
              <a:t>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Побуждать детей эмоционально реагировать на художественные произведения (сказки);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Развивать  интерес к театрализованной, режиссерской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Привлекать детей к воспроизведению образов, используя различные стили общения;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Формировать умения детей предлагать собственный замысел и воплощать его;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Развивать вербальные средства  взаимодействия со сверстниками и взрослыми;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Формировать способность предвосхитить результат, основываясь на своём прошлом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опыте.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92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юша\Desktop\фото проект театр\DSCN8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4193">
            <a:off x="6929454" y="428604"/>
            <a:ext cx="2036063" cy="15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1 этап.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– Выбор темы. 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071678"/>
            <a:ext cx="72866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Вместе с детьми составляем план познавательной деятельности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1. Что знаю?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2. Что хочу узнать, чему хочу научиться?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3. Как узнать, научиться? 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500570"/>
            <a:ext cx="2945613" cy="22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53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2 этап. -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Реализация проекта через различные виды деятельности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70" y="0"/>
            <a:ext cx="9055030" cy="63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285728"/>
            <a:ext cx="7991711" cy="13144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Познакомить детей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 устным  народным творчеством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725" y="2347913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64305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256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42913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109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924</TotalTime>
  <Words>294</Words>
  <Application>Microsoft Office PowerPoint</Application>
  <PresentationFormat>Экран (4:3)</PresentationFormat>
  <Paragraphs>100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Слайд 1</vt:lpstr>
      <vt:lpstr>  «Ребенок не может жить без смеха.  Если вы не научили его смеяться, радостно удивляясь, сочувствуя, желая добра, если вы не сумели вызвать у него мудрую и добрую улыбку, он будет смеяться злобно, смех его будет насмешкой»                                                Василий Александрович Сухомлинский </vt:lpstr>
      <vt:lpstr>Слайд 3</vt:lpstr>
      <vt:lpstr>Слайд 4</vt:lpstr>
      <vt:lpstr>Слайд 5</vt:lpstr>
      <vt:lpstr>1 этап. – Выбор темы. </vt:lpstr>
      <vt:lpstr>2 этап. -</vt:lpstr>
      <vt:lpstr>Слайд 8</vt:lpstr>
      <vt:lpstr>Познакомить детей  с устным  народным творчеством</vt:lpstr>
      <vt:lpstr>Слайд 10</vt:lpstr>
      <vt:lpstr>Игровая деятельность </vt:lpstr>
      <vt:lpstr>Речевая деятельность</vt:lpstr>
      <vt:lpstr>Слайд 13</vt:lpstr>
      <vt:lpstr>Коммуникативная деятельность</vt:lpstr>
      <vt:lpstr>Познавательно-исследовательская деятельность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ТЕХНОЛОГИЯ ПРОЕКТНОЙ ДЕЯТЕЛЬНОСТИ</dc:title>
  <dc:creator>нюша</dc:creator>
  <cp:lastModifiedBy>user</cp:lastModifiedBy>
  <cp:revision>65</cp:revision>
  <dcterms:created xsi:type="dcterms:W3CDTF">2014-02-12T16:07:51Z</dcterms:created>
  <dcterms:modified xsi:type="dcterms:W3CDTF">2014-02-25T10:29:33Z</dcterms:modified>
</cp:coreProperties>
</file>