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2C9D3-AEAA-404C-9541-941048332D25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4AA8A-DE5E-4BC1-9C0D-9276871F7C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2C9D3-AEAA-404C-9541-941048332D25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4AA8A-DE5E-4BC1-9C0D-9276871F7C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2C9D3-AEAA-404C-9541-941048332D25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4AA8A-DE5E-4BC1-9C0D-9276871F7C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2C9D3-AEAA-404C-9541-941048332D25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4AA8A-DE5E-4BC1-9C0D-9276871F7C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2C9D3-AEAA-404C-9541-941048332D25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4AA8A-DE5E-4BC1-9C0D-9276871F7C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2C9D3-AEAA-404C-9541-941048332D25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4AA8A-DE5E-4BC1-9C0D-9276871F7C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2C9D3-AEAA-404C-9541-941048332D25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4AA8A-DE5E-4BC1-9C0D-9276871F7C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2C9D3-AEAA-404C-9541-941048332D25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4AA8A-DE5E-4BC1-9C0D-9276871F7C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2C9D3-AEAA-404C-9541-941048332D25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4AA8A-DE5E-4BC1-9C0D-9276871F7C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2C9D3-AEAA-404C-9541-941048332D25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4AA8A-DE5E-4BC1-9C0D-9276871F7C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2C9D3-AEAA-404C-9541-941048332D25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4AA8A-DE5E-4BC1-9C0D-9276871F7C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2C9D3-AEAA-404C-9541-941048332D25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4AA8A-DE5E-4BC1-9C0D-9276871F7C2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42910" y="2643182"/>
            <a:ext cx="8001378" cy="117416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030" b="1" cap="all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Посчитай-ка</a:t>
            </a:r>
            <a:endParaRPr lang="ru-RU" sz="7030" b="1" cap="all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кот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84164"/>
            <a:ext cx="9144000" cy="6573836"/>
          </a:xfrm>
        </p:spPr>
      </p:pic>
      <p:sp>
        <p:nvSpPr>
          <p:cNvPr id="4" name="Заголовок 6"/>
          <p:cNvSpPr>
            <a:spLocks noGrp="1"/>
          </p:cNvSpPr>
          <p:nvPr>
            <p:ph type="title"/>
          </p:nvPr>
        </p:nvSpPr>
        <p:spPr>
          <a:xfrm>
            <a:off x="7000892" y="274638"/>
            <a:ext cx="1685908" cy="1582726"/>
          </a:xfrm>
        </p:spPr>
        <p:txBody>
          <a:bodyPr>
            <a:noAutofit/>
          </a:bodyPr>
          <a:lstStyle/>
          <a:p>
            <a:r>
              <a:rPr lang="ru-RU" sz="9600" b="1" dirty="0" smtClean="0"/>
              <a:t>1</a:t>
            </a:r>
            <a:endParaRPr lang="ru-RU" sz="9600" b="1" dirty="0"/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7000892" y="274638"/>
            <a:ext cx="1685908" cy="1582726"/>
          </a:xfrm>
        </p:spPr>
        <p:txBody>
          <a:bodyPr>
            <a:noAutofit/>
          </a:bodyPr>
          <a:lstStyle/>
          <a:p>
            <a:r>
              <a:rPr lang="ru-RU" sz="9600" b="1" dirty="0" smtClean="0"/>
              <a:t>2</a:t>
            </a:r>
            <a:endParaRPr lang="ru-RU" sz="9600" b="1" dirty="0"/>
          </a:p>
        </p:txBody>
      </p:sp>
      <p:pic>
        <p:nvPicPr>
          <p:cNvPr id="4" name="Содержимое 3" descr="котята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8" y="928670"/>
            <a:ext cx="6287385" cy="5105357"/>
          </a:xfrm>
          <a:prstGeom prst="rect">
            <a:avLst/>
          </a:prstGeom>
        </p:spPr>
      </p:pic>
    </p:spTree>
  </p:cSld>
  <p:clrMapOvr>
    <a:masterClrMapping/>
  </p:clrMapOvr>
  <p:transition spd="med"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6"/>
          <p:cNvSpPr>
            <a:spLocks noGrp="1"/>
          </p:cNvSpPr>
          <p:nvPr>
            <p:ph type="title"/>
          </p:nvPr>
        </p:nvSpPr>
        <p:spPr>
          <a:xfrm>
            <a:off x="7143768" y="274638"/>
            <a:ext cx="1543032" cy="1143000"/>
          </a:xfrm>
        </p:spPr>
        <p:txBody>
          <a:bodyPr>
            <a:noAutofit/>
          </a:bodyPr>
          <a:lstStyle/>
          <a:p>
            <a:r>
              <a:rPr lang="ru-RU" sz="9600" b="1" dirty="0" smtClean="0"/>
              <a:t>2</a:t>
            </a:r>
            <a:endParaRPr lang="ru-RU" sz="9600" b="1" dirty="0"/>
          </a:p>
        </p:txBody>
      </p:sp>
      <p:pic>
        <p:nvPicPr>
          <p:cNvPr id="7" name="Рисунок 6" descr="кукла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3954" y="2357430"/>
            <a:ext cx="3985742" cy="3586680"/>
          </a:xfrm>
          <a:prstGeom prst="rect">
            <a:avLst/>
          </a:prstGeom>
        </p:spPr>
      </p:pic>
      <p:pic>
        <p:nvPicPr>
          <p:cNvPr id="8" name="Рисунок 7" descr="кукла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1071546"/>
            <a:ext cx="3929090" cy="52866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зайчик 2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14678" y="1714488"/>
            <a:ext cx="2828922" cy="3738809"/>
          </a:xfrm>
        </p:spPr>
      </p:pic>
      <p:sp>
        <p:nvSpPr>
          <p:cNvPr id="4" name="Заголовок 6"/>
          <p:cNvSpPr>
            <a:spLocks noGrp="1"/>
          </p:cNvSpPr>
          <p:nvPr>
            <p:ph type="title"/>
          </p:nvPr>
        </p:nvSpPr>
        <p:spPr>
          <a:xfrm>
            <a:off x="785786" y="428604"/>
            <a:ext cx="1685908" cy="1143000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r>
              <a:rPr lang="ru-RU" sz="9600" b="1" dirty="0" smtClean="0"/>
              <a:t>3</a:t>
            </a:r>
            <a:endParaRPr lang="ru-RU" sz="9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" name="Рисунок 5" descr="зайчик 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2198" y="214290"/>
            <a:ext cx="2758582" cy="3645845"/>
          </a:xfrm>
          <a:prstGeom prst="rect">
            <a:avLst/>
          </a:prstGeom>
        </p:spPr>
      </p:pic>
      <p:pic>
        <p:nvPicPr>
          <p:cNvPr id="7" name="Рисунок 6" descr="зайчик 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3081438"/>
            <a:ext cx="2857488" cy="37765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6"/>
          <p:cNvSpPr>
            <a:spLocks noGrp="1"/>
          </p:cNvSpPr>
          <p:nvPr>
            <p:ph type="title"/>
          </p:nvPr>
        </p:nvSpPr>
        <p:spPr>
          <a:xfrm>
            <a:off x="3929058" y="357166"/>
            <a:ext cx="1685908" cy="1143000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r>
              <a:rPr lang="ru-RU" sz="9600" b="1" dirty="0" smtClean="0"/>
              <a:t>3</a:t>
            </a:r>
            <a:endParaRPr lang="ru-RU" sz="9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7" name="Рисунок 6" descr="птичка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2055250"/>
            <a:ext cx="2786082" cy="3562690"/>
          </a:xfrm>
          <a:prstGeom prst="rect">
            <a:avLst/>
          </a:prstGeom>
        </p:spPr>
      </p:pic>
      <p:pic>
        <p:nvPicPr>
          <p:cNvPr id="8" name="Рисунок 7" descr="птичка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2071678"/>
            <a:ext cx="2786082" cy="3562690"/>
          </a:xfrm>
          <a:prstGeom prst="rect">
            <a:avLst/>
          </a:prstGeom>
        </p:spPr>
      </p:pic>
      <p:pic>
        <p:nvPicPr>
          <p:cNvPr id="9" name="Рисунок 8" descr="птичка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116" y="2071678"/>
            <a:ext cx="2786082" cy="35626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6"/>
          <p:cNvSpPr>
            <a:spLocks noGrp="1"/>
          </p:cNvSpPr>
          <p:nvPr>
            <p:ph type="title"/>
          </p:nvPr>
        </p:nvSpPr>
        <p:spPr>
          <a:xfrm>
            <a:off x="785786" y="428604"/>
            <a:ext cx="1685908" cy="1143000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r>
              <a:rPr lang="ru-RU" sz="9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</a:t>
            </a:r>
            <a:endParaRPr lang="ru-RU" sz="9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Рисунок 4" descr="корова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2000240"/>
            <a:ext cx="5500706" cy="41255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6"/>
          <p:cNvSpPr>
            <a:spLocks noGrp="1"/>
          </p:cNvSpPr>
          <p:nvPr>
            <p:ph type="title"/>
          </p:nvPr>
        </p:nvSpPr>
        <p:spPr>
          <a:xfrm>
            <a:off x="3857620" y="5143512"/>
            <a:ext cx="1685908" cy="1143000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r>
              <a:rPr lang="ru-RU" sz="9600" b="1" dirty="0" smtClean="0"/>
              <a:t>3</a:t>
            </a:r>
            <a:endParaRPr lang="ru-RU" sz="9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Рисунок 4" descr="кот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2857496"/>
            <a:ext cx="2932443" cy="3214710"/>
          </a:xfrm>
          <a:prstGeom prst="rect">
            <a:avLst/>
          </a:prstGeom>
        </p:spPr>
      </p:pic>
      <p:pic>
        <p:nvPicPr>
          <p:cNvPr id="6" name="Рисунок 5" descr="кот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9322" y="3000372"/>
            <a:ext cx="2932443" cy="3214710"/>
          </a:xfrm>
          <a:prstGeom prst="rect">
            <a:avLst/>
          </a:prstGeom>
        </p:spPr>
      </p:pic>
      <p:pic>
        <p:nvPicPr>
          <p:cNvPr id="7" name="Рисунок 6" descr="кот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488" y="357166"/>
            <a:ext cx="2932443" cy="32147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берёза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736" y="428604"/>
            <a:ext cx="3233751" cy="5743342"/>
          </a:xfrm>
          <a:prstGeom prst="rect">
            <a:avLst/>
          </a:prstGeom>
        </p:spPr>
      </p:pic>
      <p:pic>
        <p:nvPicPr>
          <p:cNvPr id="5" name="Рисунок 4" descr="гриб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628" y="5214950"/>
            <a:ext cx="1090585" cy="1022424"/>
          </a:xfrm>
          <a:prstGeom prst="rect">
            <a:avLst/>
          </a:prstGeom>
        </p:spPr>
      </p:pic>
      <p:pic>
        <p:nvPicPr>
          <p:cNvPr id="6" name="Рисунок 5" descr="зайчик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7422" y="4214818"/>
            <a:ext cx="1023927" cy="2024671"/>
          </a:xfrm>
          <a:prstGeom prst="rect">
            <a:avLst/>
          </a:prstGeom>
        </p:spPr>
      </p:pic>
      <p:pic>
        <p:nvPicPr>
          <p:cNvPr id="7" name="Рисунок 6" descr="птичка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857356" y="214290"/>
            <a:ext cx="874776" cy="11186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8</Words>
  <Application>Microsoft Office PowerPoint</Application>
  <PresentationFormat>Экран (4:3)</PresentationFormat>
  <Paragraphs>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1</vt:lpstr>
      <vt:lpstr>2</vt:lpstr>
      <vt:lpstr>2</vt:lpstr>
      <vt:lpstr>3</vt:lpstr>
      <vt:lpstr>3</vt:lpstr>
      <vt:lpstr>1</vt:lpstr>
      <vt:lpstr>3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Евгения</dc:creator>
  <cp:lastModifiedBy>Евгения</cp:lastModifiedBy>
  <cp:revision>9</cp:revision>
  <dcterms:created xsi:type="dcterms:W3CDTF">2013-02-25T15:46:28Z</dcterms:created>
  <dcterms:modified xsi:type="dcterms:W3CDTF">2013-02-25T17:49:38Z</dcterms:modified>
</cp:coreProperties>
</file>