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43516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C04AA-5F18-4FCB-97A2-36511D52C6E8}" type="datetimeFigureOut">
              <a:rPr lang="ru-RU" smtClean="0"/>
              <a:pPr/>
              <a:t>26.09.2014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E5311-8A7C-4B0F-B1FF-3C9533AEBE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69790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C04AA-5F18-4FCB-97A2-36511D52C6E8}" type="datetimeFigureOut">
              <a:rPr lang="ru-RU" smtClean="0"/>
              <a:pPr/>
              <a:t>26.09.2014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E5311-8A7C-4B0F-B1FF-3C9533AEBE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91770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41297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C04AA-5F18-4FCB-97A2-36511D52C6E8}" type="datetimeFigureOut">
              <a:rPr lang="ru-RU" smtClean="0"/>
              <a:pPr/>
              <a:t>26.09.2014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E5311-8A7C-4B0F-B1FF-3C9533AEBE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91820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C04AA-5F18-4FCB-97A2-36511D52C6E8}" type="datetimeFigureOut">
              <a:rPr lang="ru-RU" smtClean="0"/>
              <a:pPr/>
              <a:t>26.09.2014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E5311-8A7C-4B0F-B1FF-3C9533AEBE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59334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C04AA-5F18-4FCB-97A2-36511D52C6E8}" type="datetimeFigureOut">
              <a:rPr lang="ru-RU" smtClean="0"/>
              <a:pPr/>
              <a:t>26.09.2014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E5311-8A7C-4B0F-B1FF-3C9533AEBE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53161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C04AA-5F18-4FCB-97A2-36511D52C6E8}" type="datetimeFigureOut">
              <a:rPr lang="ru-RU" smtClean="0"/>
              <a:pPr/>
              <a:t>26.09.2014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E5311-8A7C-4B0F-B1FF-3C9533AEBE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43989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C04AA-5F18-4FCB-97A2-36511D52C6E8}" type="datetimeFigureOut">
              <a:rPr lang="ru-RU" smtClean="0"/>
              <a:pPr/>
              <a:t>26.09.2014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E5311-8A7C-4B0F-B1FF-3C9533AEBE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95003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C04AA-5F18-4FCB-97A2-36511D52C6E8}" type="datetimeFigureOut">
              <a:rPr lang="ru-RU" smtClean="0"/>
              <a:pPr/>
              <a:t>26.09.2014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E5311-8A7C-4B0F-B1FF-3C9533AEBE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9066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C04AA-5F18-4FCB-97A2-36511D52C6E8}" type="datetimeFigureOut">
              <a:rPr lang="ru-RU" smtClean="0"/>
              <a:pPr/>
              <a:t>26.09.2014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E5311-8A7C-4B0F-B1FF-3C9533AEBE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04959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C04AA-5F18-4FCB-97A2-36511D52C6E8}" type="datetimeFigureOut">
              <a:rPr lang="ru-RU" smtClean="0"/>
              <a:pPr/>
              <a:t>26.09.2014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E5311-8A7C-4B0F-B1FF-3C9533AEBE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48090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2000263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Муниципальное дошкольное образовательное учреждение детский сад №21 «Рябинка» п. Октябрьский Муниципального образования Туапсинского района</a:t>
            </a:r>
            <a:endParaRPr lang="ru-RU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571744"/>
            <a:ext cx="6400800" cy="4000528"/>
          </a:xfrm>
        </p:spPr>
        <p:txBody>
          <a:bodyPr>
            <a:normAutofit lnSpcReduction="10000"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«А ну-ка  пальчики!»</a:t>
            </a: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 smtClean="0">
              <a:solidFill>
                <a:srgbClr val="FF0000"/>
              </a:solidFill>
            </a:endParaRPr>
          </a:p>
          <a:p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		Подготовила: воспитатель </a:t>
            </a:r>
          </a:p>
          <a:p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				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Эзекян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М. К</a:t>
            </a:r>
          </a:p>
          <a:p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2014г</a:t>
            </a:r>
          </a:p>
          <a:p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95037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200" dirty="0" smtClean="0"/>
              <a:t>Этап заключительный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Проведение диагностики</a:t>
            </a:r>
          </a:p>
          <a:p>
            <a:pPr>
              <a:buNone/>
            </a:pPr>
            <a:r>
              <a:rPr lang="ru-RU" sz="2400" dirty="0" smtClean="0"/>
              <a:t>Анализ результатов работы с детьми по развитию мелкой</a:t>
            </a:r>
          </a:p>
          <a:p>
            <a:pPr>
              <a:buNone/>
            </a:pPr>
            <a:r>
              <a:rPr lang="ru-RU" sz="2400" dirty="0" smtClean="0"/>
              <a:t>моторики рук и ее влияние на коммуникативные</a:t>
            </a:r>
          </a:p>
          <a:p>
            <a:pPr>
              <a:buNone/>
            </a:pPr>
            <a:r>
              <a:rPr lang="ru-RU" sz="2400" dirty="0" smtClean="0"/>
              <a:t>способности детей.</a:t>
            </a:r>
          </a:p>
          <a:p>
            <a:pPr>
              <a:buNone/>
            </a:pPr>
            <a:r>
              <a:rPr lang="ru-RU" sz="2400" dirty="0" smtClean="0"/>
              <a:t>Презентация «А ну-ка пальчики» (детские игры, работы на</a:t>
            </a:r>
          </a:p>
          <a:p>
            <a:pPr>
              <a:buNone/>
            </a:pPr>
            <a:r>
              <a:rPr lang="ru-RU" sz="2400" dirty="0" smtClean="0"/>
              <a:t>развитие мелкой моторики).</a:t>
            </a:r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Взаимодействие с семьей: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Консультация «Развитие мелкой моторики у детей дошкольного возраста как эффективное средство подготовки руки к письму»</a:t>
            </a:r>
          </a:p>
          <a:p>
            <a:r>
              <a:rPr lang="ru-RU" sz="2400" dirty="0" smtClean="0"/>
              <a:t>Обогащение предметно – развивающей среды ( изготовление  игр на развитие мелкой моторики).</a:t>
            </a:r>
          </a:p>
          <a:p>
            <a:r>
              <a:rPr lang="ru-RU" sz="2400" dirty="0" smtClean="0"/>
              <a:t>Практикум для родителей «Учусь – играя»</a:t>
            </a:r>
            <a:endParaRPr lang="ru-RU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Результативность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Результатом реализации проекта стало:</a:t>
            </a:r>
          </a:p>
          <a:p>
            <a:pPr>
              <a:buNone/>
            </a:pPr>
            <a:r>
              <a:rPr lang="ru-RU" sz="2400" dirty="0" smtClean="0"/>
              <a:t>*Освоение детьми комплекса пальчиковой гимнастики и упражнений для обыгрывания сказок и </a:t>
            </a:r>
            <a:r>
              <a:rPr lang="ru-RU" sz="2400" dirty="0" err="1" smtClean="0"/>
              <a:t>потешек</a:t>
            </a:r>
            <a:r>
              <a:rPr lang="ru-RU" sz="2400" dirty="0" smtClean="0"/>
              <a:t>.</a:t>
            </a:r>
          </a:p>
          <a:p>
            <a:pPr>
              <a:buNone/>
            </a:pPr>
            <a:r>
              <a:rPr lang="ru-RU" sz="2400" dirty="0" smtClean="0"/>
              <a:t>*</a:t>
            </a:r>
            <a:r>
              <a:rPr lang="ru-RU" sz="2400" dirty="0" err="1" smtClean="0"/>
              <a:t>Сформированность</a:t>
            </a:r>
            <a:r>
              <a:rPr lang="ru-RU" sz="2400" dirty="0" smtClean="0"/>
              <a:t> различных приемов и их комбинирование в </a:t>
            </a:r>
            <a:r>
              <a:rPr lang="ru-RU" sz="2400" dirty="0" err="1" smtClean="0"/>
              <a:t>изодеятельнности</a:t>
            </a:r>
            <a:r>
              <a:rPr lang="ru-RU" sz="2400" dirty="0" smtClean="0"/>
              <a:t>.</a:t>
            </a:r>
          </a:p>
          <a:p>
            <a:pPr>
              <a:buNone/>
            </a:pPr>
            <a:r>
              <a:rPr lang="ru-RU" sz="2400" dirty="0" smtClean="0"/>
              <a:t>*Повышение уровня </a:t>
            </a:r>
            <a:r>
              <a:rPr lang="ru-RU" sz="2400" dirty="0" err="1" smtClean="0"/>
              <a:t>сформированности</a:t>
            </a:r>
            <a:r>
              <a:rPr lang="ru-RU" sz="2400" dirty="0" smtClean="0"/>
              <a:t> мелкой моторики рук.</a:t>
            </a:r>
          </a:p>
          <a:p>
            <a:pPr>
              <a:buNone/>
            </a:pPr>
            <a:r>
              <a:rPr lang="ru-RU" sz="2400" dirty="0" smtClean="0"/>
              <a:t>*Осознание родителями необходимости  и значимости развития ручной моторики у детей.</a:t>
            </a:r>
          </a:p>
          <a:p>
            <a:pPr>
              <a:buNone/>
            </a:pPr>
            <a:r>
              <a:rPr lang="ru-RU" sz="2400" dirty="0" smtClean="0"/>
              <a:t>* Создание картотеки игр.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FF0000"/>
                </a:solidFill>
              </a:rPr>
              <a:t>Спасибо за внимание!</a:t>
            </a: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857760"/>
            <a:ext cx="6400800" cy="1785950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2014г.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Актуальность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4282" y="785794"/>
            <a:ext cx="8472518" cy="5857916"/>
          </a:xfrm>
        </p:spPr>
        <p:txBody>
          <a:bodyPr>
            <a:noAutofit/>
          </a:bodyPr>
          <a:lstStyle/>
          <a:p>
            <a:r>
              <a:rPr lang="ru-RU" sz="2400" dirty="0" smtClean="0"/>
              <a:t>Актуальность работы по развитию мелкой моторики детей раннего возраста обусловлена возрастными психологическими и физиологическими особенностями детей; в раннем и младшем дошкольном возрасте интенсивно  развиваются структуры и функции головного мозга ребенка, что расширяет его  возможности в познании окружающего мира. Всестороннее представление об окружающем  предметном мире у человека не может сложиться без тактильно- двигательного  восприятия, так как оно лежит в основе чувственного познания. Именно с помощью тактильно-двигательного восприятия складываются первые впечатления  о форме, величине предметов, их расположении в пространстве. Чтобы научить малыша говорить, необходимо не только тренировать его артикуляционный аппарат, но и развивать мелкую моторику рук.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614757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Цель: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Создание условий для развития мелкой моторики  и координации движений пальцев рук.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pPr>
              <a:buNone/>
            </a:pPr>
            <a:r>
              <a:rPr lang="ru-RU" sz="2400" b="1" dirty="0" smtClean="0"/>
              <a:t>Длительность проекта</a:t>
            </a:r>
            <a:r>
              <a:rPr lang="ru-RU" sz="2400" dirty="0" smtClean="0"/>
              <a:t>: 1 год.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pPr>
              <a:buNone/>
            </a:pPr>
            <a:r>
              <a:rPr lang="ru-RU" sz="2400" b="1" dirty="0" smtClean="0"/>
              <a:t>Тип проекта:</a:t>
            </a:r>
            <a:r>
              <a:rPr lang="ru-RU" sz="2400" dirty="0" smtClean="0"/>
              <a:t> познавательный</a:t>
            </a: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Задачи: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* Развитие умения производить точные движения кистью и пальцами рук.</a:t>
            </a:r>
          </a:p>
          <a:p>
            <a:r>
              <a:rPr lang="ru-RU" sz="2400" dirty="0" smtClean="0"/>
              <a:t>* Развитие способности координированной работы рук со зрительным восприятием.</a:t>
            </a:r>
          </a:p>
          <a:p>
            <a:r>
              <a:rPr lang="ru-RU" sz="2400" dirty="0" smtClean="0"/>
              <a:t>*Развитие творческой активности, пространственного мышления, фантазии.</a:t>
            </a:r>
          </a:p>
          <a:p>
            <a:r>
              <a:rPr lang="ru-RU" sz="2400" dirty="0" smtClean="0"/>
              <a:t>* Формирование умения воплощать свои идеи в художественный образ.</a:t>
            </a:r>
          </a:p>
          <a:p>
            <a:r>
              <a:rPr lang="ru-RU" sz="2400" dirty="0" smtClean="0"/>
              <a:t>* Воспитание уважительного отношения к своему и чужому труду.</a:t>
            </a: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Предполагаемый результат: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Развитие мелкой моторики и координации пальцев рук воспитанников до уровня соответствующего данному возрасту.</a:t>
            </a:r>
          </a:p>
          <a:p>
            <a:r>
              <a:rPr lang="ru-RU" sz="2400" dirty="0" smtClean="0"/>
              <a:t>Овладение разными видами трудовой деятельности.</a:t>
            </a:r>
          </a:p>
          <a:p>
            <a:r>
              <a:rPr lang="ru-RU" sz="2400" dirty="0" smtClean="0"/>
              <a:t>Умение создавать художественный образ своего изделия.</a:t>
            </a:r>
          </a:p>
          <a:p>
            <a:r>
              <a:rPr lang="ru-RU" sz="2400" dirty="0" smtClean="0"/>
              <a:t>Овладение приемами работы с разными инструментами.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Этапы реализации проекта: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715016"/>
          </a:xfrm>
        </p:spPr>
        <p:txBody>
          <a:bodyPr>
            <a:normAutofit/>
          </a:bodyPr>
          <a:lstStyle/>
          <a:p>
            <a:r>
              <a:rPr lang="ru-RU" dirty="0" smtClean="0"/>
              <a:t>Этап подготовительный.</a:t>
            </a:r>
          </a:p>
          <a:p>
            <a:r>
              <a:rPr lang="ru-RU" sz="2400" dirty="0" smtClean="0"/>
              <a:t>Изучение теоретических основ проблемы в научно - </a:t>
            </a:r>
            <a:r>
              <a:rPr lang="ru-RU" sz="2400" dirty="0" smtClean="0"/>
              <a:t>методической </a:t>
            </a:r>
            <a:r>
              <a:rPr lang="ru-RU" sz="2400" dirty="0" smtClean="0"/>
              <a:t>литературе.</a:t>
            </a:r>
          </a:p>
          <a:p>
            <a:r>
              <a:rPr lang="ru-RU" sz="2400" dirty="0" smtClean="0"/>
              <a:t>Подбор методик  для диагностики уровня развития мелкой моторики у детей.</a:t>
            </a:r>
          </a:p>
          <a:p>
            <a:r>
              <a:rPr lang="ru-RU" sz="2400" dirty="0" smtClean="0"/>
              <a:t>Проведение диагностики детей по мелкой моторике рук и развитию речи.</a:t>
            </a:r>
          </a:p>
          <a:p>
            <a:r>
              <a:rPr lang="ru-RU" sz="2400" dirty="0" smtClean="0"/>
              <a:t>Изучение родительских запросов, их компетентности по данной теме.</a:t>
            </a:r>
          </a:p>
          <a:p>
            <a:r>
              <a:rPr lang="ru-RU" sz="2400" dirty="0" smtClean="0"/>
              <a:t>Разработка плана мероприятий.</a:t>
            </a:r>
          </a:p>
          <a:p>
            <a:r>
              <a:rPr lang="ru-RU" dirty="0" smtClean="0"/>
              <a:t>Этап практический</a:t>
            </a:r>
          </a:p>
          <a:p>
            <a:r>
              <a:rPr lang="ru-RU" sz="2400" dirty="0" smtClean="0"/>
              <a:t>Работа по развитию мелкой моторики руки на этом этапе реализуются через разные виды деятельности.</a:t>
            </a:r>
          </a:p>
          <a:p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200" dirty="0" smtClean="0"/>
              <a:t>Образовательная область «Физическая </a:t>
            </a:r>
            <a:r>
              <a:rPr lang="ru-RU" sz="3200" dirty="0" smtClean="0"/>
              <a:t>развитие</a:t>
            </a:r>
            <a:r>
              <a:rPr lang="ru-RU" sz="3200" dirty="0" smtClean="0"/>
              <a:t>»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400" dirty="0" smtClean="0"/>
              <a:t>Пальчиковая гимнастика и пальчиковые игры, как </a:t>
            </a:r>
            <a:r>
              <a:rPr lang="ru-RU" sz="2400" dirty="0" smtClean="0"/>
              <a:t>компонент</a:t>
            </a:r>
          </a:p>
          <a:p>
            <a:pPr>
              <a:buNone/>
            </a:pPr>
            <a:r>
              <a:rPr lang="ru-RU" sz="2400" dirty="0" smtClean="0"/>
              <a:t>утренних </a:t>
            </a:r>
            <a:r>
              <a:rPr lang="ru-RU" sz="2400" dirty="0" smtClean="0"/>
              <a:t>гимнастик, </a:t>
            </a:r>
            <a:r>
              <a:rPr lang="ru-RU" sz="2400" dirty="0" err="1" smtClean="0"/>
              <a:t>физминуток</a:t>
            </a:r>
            <a:r>
              <a:rPr lang="ru-RU" sz="2400" dirty="0" smtClean="0"/>
              <a:t>, массаж кистей рук.</a:t>
            </a:r>
          </a:p>
          <a:p>
            <a:pPr>
              <a:buNone/>
            </a:pPr>
            <a:r>
              <a:rPr lang="ru-RU" dirty="0" smtClean="0"/>
              <a:t>Образовательная область «</a:t>
            </a:r>
            <a:r>
              <a:rPr lang="ru-RU" dirty="0" smtClean="0"/>
              <a:t>Социально – коммуникативное развитие»</a:t>
            </a:r>
            <a:endParaRPr lang="ru-RU" dirty="0" smtClean="0"/>
          </a:p>
          <a:p>
            <a:pPr>
              <a:buNone/>
            </a:pPr>
            <a:r>
              <a:rPr lang="ru-RU" sz="2400" dirty="0" smtClean="0"/>
              <a:t> Сюжетно-ролевые игры («Гараж», «Магазин») </a:t>
            </a:r>
            <a:r>
              <a:rPr lang="ru-RU" sz="2400" dirty="0" smtClean="0"/>
              <a:t>и</a:t>
            </a:r>
          </a:p>
          <a:p>
            <a:pPr>
              <a:buNone/>
            </a:pPr>
            <a:r>
              <a:rPr lang="ru-RU" sz="2400" dirty="0" smtClean="0"/>
              <a:t>театрализованные </a:t>
            </a:r>
            <a:r>
              <a:rPr lang="ru-RU" sz="2400" dirty="0" smtClean="0"/>
              <a:t>(пальчиковые и кукольный театр)</a:t>
            </a:r>
          </a:p>
          <a:p>
            <a:pPr>
              <a:buNone/>
            </a:pPr>
            <a:r>
              <a:rPr lang="ru-RU" sz="2400" dirty="0" smtClean="0"/>
              <a:t>Игры, требующие определенных ручных умений (</a:t>
            </a:r>
            <a:r>
              <a:rPr lang="ru-RU" sz="2400" dirty="0" err="1" smtClean="0"/>
              <a:t>мозайка</a:t>
            </a:r>
            <a:r>
              <a:rPr lang="ru-RU" sz="2400" dirty="0" smtClean="0"/>
              <a:t>,</a:t>
            </a:r>
          </a:p>
          <a:p>
            <a:pPr>
              <a:buNone/>
            </a:pPr>
            <a:r>
              <a:rPr lang="ru-RU" sz="2400" dirty="0" smtClean="0"/>
              <a:t>шнуровки </a:t>
            </a:r>
            <a:r>
              <a:rPr lang="ru-RU" sz="2400" dirty="0" smtClean="0"/>
              <a:t>и др.)</a:t>
            </a:r>
          </a:p>
          <a:p>
            <a:pPr>
              <a:buNone/>
            </a:pPr>
            <a:r>
              <a:rPr lang="ru-RU" dirty="0" smtClean="0"/>
              <a:t>Образовательная область «</a:t>
            </a:r>
            <a:r>
              <a:rPr lang="ru-RU" dirty="0" smtClean="0"/>
              <a:t>Познавательное развитие»</a:t>
            </a:r>
            <a:endParaRPr lang="ru-RU" dirty="0" smtClean="0"/>
          </a:p>
          <a:p>
            <a:pPr>
              <a:buNone/>
            </a:pPr>
            <a:r>
              <a:rPr lang="ru-RU" sz="2400" dirty="0" smtClean="0"/>
              <a:t>Игровые упражнения и задания с использованием </a:t>
            </a:r>
            <a:r>
              <a:rPr lang="ru-RU" sz="2400" dirty="0" smtClean="0"/>
              <a:t>раздаточного</a:t>
            </a:r>
          </a:p>
          <a:p>
            <a:pPr>
              <a:buNone/>
            </a:pPr>
            <a:r>
              <a:rPr lang="ru-RU" sz="2400" dirty="0" smtClean="0"/>
              <a:t>материала </a:t>
            </a:r>
            <a:r>
              <a:rPr lang="ru-RU" sz="2400" dirty="0" smtClean="0"/>
              <a:t>( счетные палочки, фасоль, геометрические фигуры и </a:t>
            </a:r>
            <a:r>
              <a:rPr lang="ru-RU" sz="2400" dirty="0" smtClean="0"/>
              <a:t>т.</a:t>
            </a:r>
          </a:p>
          <a:p>
            <a:pPr>
              <a:buNone/>
            </a:pPr>
            <a:r>
              <a:rPr lang="ru-RU" sz="2400" dirty="0" smtClean="0"/>
              <a:t>д.)</a:t>
            </a:r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Образовательная область </a:t>
            </a:r>
            <a:r>
              <a:rPr lang="ru-RU" sz="3200" dirty="0" smtClean="0"/>
              <a:t>«</a:t>
            </a:r>
            <a:r>
              <a:rPr lang="ru-RU" sz="3200" dirty="0" smtClean="0"/>
              <a:t>Речевое развитие</a:t>
            </a:r>
            <a:r>
              <a:rPr lang="ru-RU" sz="3200" dirty="0" smtClean="0"/>
              <a:t>»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3578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Чтение художественной литературы: «Мальчик с пальчик»</a:t>
            </a:r>
          </a:p>
          <a:p>
            <a:pPr>
              <a:buNone/>
            </a:pPr>
            <a:r>
              <a:rPr lang="ru-RU" sz="2400" dirty="0" smtClean="0"/>
              <a:t>Шарль Перро, «Для чего руки нужны» Пермяк Е. А.</a:t>
            </a:r>
          </a:p>
          <a:p>
            <a:pPr>
              <a:buNone/>
            </a:pPr>
            <a:r>
              <a:rPr lang="ru-RU" sz="2400" dirty="0" smtClean="0"/>
              <a:t>Пословицы, поговорки, загадки.</a:t>
            </a:r>
          </a:p>
          <a:p>
            <a:pPr>
              <a:buNone/>
            </a:pPr>
            <a:r>
              <a:rPr lang="ru-RU" sz="2400" dirty="0" smtClean="0"/>
              <a:t> Игры упражнения с использованием предметов -</a:t>
            </a:r>
          </a:p>
          <a:p>
            <a:pPr>
              <a:buNone/>
            </a:pPr>
            <a:r>
              <a:rPr lang="ru-RU" sz="2400" dirty="0" smtClean="0"/>
              <a:t>Заместителей (пластмассовых прищепок разного цвета)</a:t>
            </a:r>
          </a:p>
          <a:p>
            <a:pPr>
              <a:buNone/>
            </a:pPr>
            <a:r>
              <a:rPr lang="ru-RU" sz="2400" dirty="0" smtClean="0"/>
              <a:t>направленные на развитие мелкой моторики и</a:t>
            </a:r>
          </a:p>
          <a:p>
            <a:pPr>
              <a:buNone/>
            </a:pPr>
            <a:r>
              <a:rPr lang="ru-RU" sz="2400" dirty="0" smtClean="0"/>
              <a:t>коммуникативной функции речи.</a:t>
            </a:r>
          </a:p>
          <a:p>
            <a:pPr>
              <a:buNone/>
            </a:pPr>
            <a:r>
              <a:rPr lang="ru-RU" sz="2400" dirty="0" smtClean="0"/>
              <a:t>Беседы на тему: «Почему пальцы так названы?», «Как мама и</a:t>
            </a:r>
          </a:p>
          <a:p>
            <a:pPr>
              <a:buNone/>
            </a:pPr>
            <a:r>
              <a:rPr lang="ru-RU" sz="2400" dirty="0" smtClean="0"/>
              <a:t>папа используют руки»</a:t>
            </a:r>
            <a:endParaRPr lang="ru-RU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200" dirty="0" smtClean="0"/>
              <a:t>Образовательная область «</a:t>
            </a:r>
            <a:r>
              <a:rPr lang="ru-RU" sz="3200" dirty="0" smtClean="0"/>
              <a:t>Художественно –эстетическое развитие»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Развитие продуктивной деятельности детей с</a:t>
            </a:r>
          </a:p>
          <a:p>
            <a:pPr>
              <a:buNone/>
            </a:pPr>
            <a:r>
              <a:rPr lang="ru-RU" sz="2400" dirty="0" smtClean="0"/>
              <a:t>использованием нетрадиционных методов</a:t>
            </a:r>
          </a:p>
          <a:p>
            <a:pPr>
              <a:buNone/>
            </a:pPr>
            <a:r>
              <a:rPr lang="ru-RU" sz="2400" dirty="0" smtClean="0"/>
              <a:t>Рисование из ладошки по выбору детей;</a:t>
            </a:r>
          </a:p>
          <a:p>
            <a:pPr>
              <a:buNone/>
            </a:pPr>
            <a:r>
              <a:rPr lang="ru-RU" sz="2400" dirty="0" smtClean="0"/>
              <a:t>Рисование методом «тычка»;</a:t>
            </a:r>
          </a:p>
          <a:p>
            <a:pPr>
              <a:buNone/>
            </a:pPr>
            <a:r>
              <a:rPr lang="ru-RU" sz="2400" dirty="0" smtClean="0"/>
              <a:t>Беседа «Как ухаживать за руками»</a:t>
            </a:r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loral5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floral5</Template>
  <TotalTime>126</TotalTime>
  <Words>654</Words>
  <Application>Microsoft Office PowerPoint</Application>
  <PresentationFormat>Экран (4:3)</PresentationFormat>
  <Paragraphs>89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floral5</vt:lpstr>
      <vt:lpstr>Муниципальное дошкольное образовательное учреждение детский сад №21 «Рябинка» п. Октябрьский Муниципального образования Туапсинского района</vt:lpstr>
      <vt:lpstr>Актуальность</vt:lpstr>
      <vt:lpstr>Цель:</vt:lpstr>
      <vt:lpstr>Задачи:</vt:lpstr>
      <vt:lpstr>Предполагаемый результат:</vt:lpstr>
      <vt:lpstr>Этапы реализации проекта:</vt:lpstr>
      <vt:lpstr>Образовательная область «Физическая развитие»</vt:lpstr>
      <vt:lpstr>Образовательная область «Речевое развитие»</vt:lpstr>
      <vt:lpstr>Образовательная область «Художественно –эстетическое развитие»</vt:lpstr>
      <vt:lpstr>Этап заключительный</vt:lpstr>
      <vt:lpstr>Взаимодействие с семьей:</vt:lpstr>
      <vt:lpstr>Результативность</vt:lpstr>
      <vt:lpstr>Слайд 13</vt:lpstr>
      <vt:lpstr>Слайд 14</vt:lpstr>
      <vt:lpstr>Спасибо за внимание!</vt:lpstr>
    </vt:vector>
  </TitlesOfParts>
  <Company>DNS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дошкольное образовательное учреждение детский сад №21 «Рябинка» п. Октябрьский Муниципального образования Туапсинского района</dc:title>
  <dc:creator>DNS</dc:creator>
  <cp:lastModifiedBy>DNS</cp:lastModifiedBy>
  <cp:revision>15</cp:revision>
  <dcterms:created xsi:type="dcterms:W3CDTF">2014-09-24T08:14:04Z</dcterms:created>
  <dcterms:modified xsi:type="dcterms:W3CDTF">2014-09-26T08:42:57Z</dcterms:modified>
</cp:coreProperties>
</file>