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61" r:id="rId5"/>
    <p:sldId id="258" r:id="rId6"/>
    <p:sldId id="259" r:id="rId7"/>
    <p:sldId id="260" r:id="rId8"/>
    <p:sldId id="262" r:id="rId9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98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5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9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3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4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1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0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3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6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8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B7C9C-33A5-4D73-B6CC-4D8215F791E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783E-DDAD-44AA-8589-29D21746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3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224" y="1275680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Приложение №3</a:t>
            </a:r>
          </a:p>
          <a:p>
            <a:pPr algn="ctr"/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Схема изготовления стрекозы из бусин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9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34202" y="467544"/>
            <a:ext cx="685800" cy="67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546334" y="929739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77102" y="89959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34202" y="1691680"/>
            <a:ext cx="6858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53904" y="2341680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34202" y="305270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3426" y="377278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20176" y="451126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03863" y="597533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48184" y="522007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166888" y="816715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66888" y="671751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148184" y="743945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61248" y="169168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126808" y="17898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359624" y="2271356"/>
            <a:ext cx="454136" cy="4303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331408" y="27017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80542" y="260689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866654" y="29636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04340" y="316071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644456" y="33653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173104" y="34877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03792" y="357470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308304" y="377796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849314" y="373529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336224" y="192450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941168" y="207481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81128" y="232074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220472" y="279303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527518" y="21929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665832" y="3063951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H="1">
            <a:off x="1142619" y="20421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1893388" y="242856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flipH="1">
            <a:off x="1400815" y="370690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flipH="1">
            <a:off x="959309" y="36287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flipH="1">
            <a:off x="517803" y="3470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flipH="1">
            <a:off x="188640" y="31293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>
            <a:off x="128583" y="262844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H="1">
            <a:off x="319817" y="217653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H="1">
            <a:off x="715179" y="202435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2712398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>
            <a:off x="2298530" y="388079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flipH="1">
            <a:off x="1842321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746232" y="4037935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987408" y="449286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776246" y="433078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700044" y="496804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263880" y="519804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773456" y="522424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299496" y="51679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3867616" y="486716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272840" y="413282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4768808" y="422142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242428" y="42820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713045" y="428417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801475" y="438530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flipH="1">
            <a:off x="1350345" y="4289963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flipH="1">
            <a:off x="2298530" y="438485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H="1">
            <a:off x="1804878" y="53226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flipH="1">
            <a:off x="1363372" y="532808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 flipH="1">
            <a:off x="917878" y="523614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flipH="1">
            <a:off x="517803" y="49969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 flipH="1">
            <a:off x="494426" y="4463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 flipH="1">
            <a:off x="894305" y="422142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 flipH="1">
            <a:off x="2754323" y="49315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 flipH="1">
            <a:off x="2271539" y="52268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4202" y="467544"/>
            <a:ext cx="685800" cy="67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423250" y="106179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650736" y="1105857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091044" y="2180680"/>
            <a:ext cx="6858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3337650" y="68241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6200000">
            <a:off x="2662064" y="70995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5597622">
            <a:off x="3361266" y="152596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1079833">
            <a:off x="2697725" y="1554654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3382579" y="2465873"/>
            <a:ext cx="914400" cy="8154799"/>
          </a:xfrm>
          <a:prstGeom prst="arc">
            <a:avLst>
              <a:gd name="adj1" fmla="val 1621455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5948222">
            <a:off x="-534956" y="5742713"/>
            <a:ext cx="7798363" cy="130677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3134202" y="467544"/>
            <a:ext cx="685800" cy="67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46334" y="929739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77102" y="89959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34202" y="1691680"/>
            <a:ext cx="6858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153904" y="2341680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3477102" y="2701720"/>
            <a:ext cx="914400" cy="784694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2696707" y="2743084"/>
            <a:ext cx="914400" cy="7589556"/>
          </a:xfrm>
          <a:prstGeom prst="arc">
            <a:avLst>
              <a:gd name="adj1" fmla="val 10783400"/>
              <a:gd name="adj2" fmla="val 163615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9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4202" y="467544"/>
            <a:ext cx="685800" cy="67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546334" y="929739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77102" y="89959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34202" y="1691680"/>
            <a:ext cx="6858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53904" y="2341680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34202" y="305270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3426" y="377278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20176" y="451126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03863" y="597533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48184" y="522007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66888" y="671751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148184" y="743945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220472" y="279303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527518" y="21929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665832" y="3063951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flipH="1">
            <a:off x="1142619" y="20421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H="1">
            <a:off x="1893388" y="242856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H="1">
            <a:off x="1400815" y="370690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959309" y="36287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flipH="1">
            <a:off x="517803" y="3470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flipH="1">
            <a:off x="188640" y="31293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flipH="1">
            <a:off x="128583" y="262844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flipH="1">
            <a:off x="319817" y="217653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>
            <a:off x="715179" y="202435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H="1">
            <a:off x="2712398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H="1">
            <a:off x="2298530" y="388079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1842321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Дуга 66"/>
          <p:cNvSpPr/>
          <p:nvPr/>
        </p:nvSpPr>
        <p:spPr>
          <a:xfrm>
            <a:off x="3422704" y="4132824"/>
            <a:ext cx="914400" cy="555174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4202" y="467544"/>
            <a:ext cx="685800" cy="67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546334" y="929739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77102" y="89959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34202" y="1691680"/>
            <a:ext cx="6858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53904" y="2341680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34202" y="305270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3426" y="3783708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20176" y="451126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03863" y="597533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48184" y="522007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66888" y="816715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166888" y="671751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48184" y="743945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661248" y="169168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26808" y="17898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180542" y="260689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866654" y="29636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104340" y="316071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644456" y="33653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173104" y="34877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703792" y="357470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08304" y="374274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849314" y="373529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336224" y="192450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941168" y="207481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81128" y="232074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220472" y="279303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527518" y="21929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665832" y="3063951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>
            <a:off x="1142619" y="20421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flipH="1">
            <a:off x="1893388" y="242856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H="1">
            <a:off x="1400815" y="370690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H="1">
            <a:off x="959309" y="36287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517803" y="3470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flipH="1">
            <a:off x="188640" y="31293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flipH="1">
            <a:off x="128583" y="262844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flipH="1">
            <a:off x="319817" y="217653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flipH="1">
            <a:off x="715179" y="202435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>
            <a:off x="2712398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H="1">
            <a:off x="2283827" y="386941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H="1">
            <a:off x="1842321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319604" y="226639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381312" y="27704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Дуга 65"/>
          <p:cNvSpPr/>
          <p:nvPr/>
        </p:nvSpPr>
        <p:spPr>
          <a:xfrm>
            <a:off x="3362802" y="4246388"/>
            <a:ext cx="914400" cy="637428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Дуга 67"/>
          <p:cNvSpPr/>
          <p:nvPr/>
        </p:nvSpPr>
        <p:spPr>
          <a:xfrm flipH="1">
            <a:off x="2760380" y="4246796"/>
            <a:ext cx="886851" cy="637387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4202" y="467544"/>
            <a:ext cx="685800" cy="67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546334" y="929739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77102" y="89959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34202" y="1691680"/>
            <a:ext cx="6858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53904" y="2341680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34202" y="305270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3426" y="377278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20176" y="451126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03863" y="597533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48184" y="522007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66888" y="816715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166888" y="671751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48184" y="743945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661248" y="169168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26808" y="17898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359624" y="2271356"/>
            <a:ext cx="454136" cy="4303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331408" y="27017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180542" y="260689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866654" y="29636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104340" y="316071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644456" y="33653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173104" y="34877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703792" y="357470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308304" y="377796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849314" y="373529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336224" y="192450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941168" y="207481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581128" y="232074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220472" y="279303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527518" y="21929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665832" y="3063951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H="1">
            <a:off x="1142619" y="20421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H="1">
            <a:off x="1893388" y="242856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1400815" y="370690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flipH="1">
            <a:off x="959309" y="36287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flipH="1">
            <a:off x="517803" y="3470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flipH="1">
            <a:off x="188640" y="31293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flipH="1">
            <a:off x="128583" y="262844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>
            <a:off x="319817" y="217653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H="1">
            <a:off x="715179" y="202435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H="1">
            <a:off x="2712398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2298530" y="388079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>
            <a:off x="1842321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713045" y="428417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801475" y="438530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flipH="1">
            <a:off x="1350345" y="4289963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flipH="1">
            <a:off x="2298530" y="438485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flipH="1">
            <a:off x="1804878" y="53226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H="1">
            <a:off x="1363372" y="532808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flipH="1">
            <a:off x="917878" y="523614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 flipH="1">
            <a:off x="517803" y="49969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flipH="1">
            <a:off x="494426" y="4463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 flipH="1">
            <a:off x="894305" y="422142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 flipH="1">
            <a:off x="2754323" y="49315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 flipH="1">
            <a:off x="2271539" y="52268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Дуга 67"/>
          <p:cNvSpPr/>
          <p:nvPr/>
        </p:nvSpPr>
        <p:spPr>
          <a:xfrm>
            <a:off x="3399318" y="4888908"/>
            <a:ext cx="914400" cy="573176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134202" y="467544"/>
            <a:ext cx="685800" cy="67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546334" y="929739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77102" y="89959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34202" y="1691680"/>
            <a:ext cx="6858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53904" y="2341680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4202" y="305270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33426" y="377278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20176" y="4511264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03863" y="597533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48184" y="522007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166888" y="816715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66888" y="6717512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148184" y="7439456"/>
            <a:ext cx="7464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61248" y="169168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126808" y="17898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359624" y="2271356"/>
            <a:ext cx="454136" cy="4303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331408" y="27017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80542" y="260689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866654" y="29636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04340" y="316071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644456" y="33653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173104" y="34877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03792" y="357470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308304" y="377796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849314" y="373529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336224" y="192450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941168" y="207481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81128" y="232074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220472" y="279303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527518" y="2192956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665832" y="3063951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H="1">
            <a:off x="1142619" y="20421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1893388" y="242856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flipH="1">
            <a:off x="1400815" y="370690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flipH="1">
            <a:off x="959309" y="36287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flipH="1">
            <a:off x="517803" y="3470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flipH="1">
            <a:off x="188640" y="31293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>
            <a:off x="128583" y="262844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H="1">
            <a:off x="319817" y="217653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H="1">
            <a:off x="715179" y="202435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2712398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>
            <a:off x="2298530" y="3880796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flipH="1">
            <a:off x="1842321" y="38267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746232" y="4037935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987408" y="449286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776246" y="433078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700044" y="496804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263880" y="519804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773456" y="522424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299496" y="5167952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3867616" y="486716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272840" y="413282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4768808" y="422142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242428" y="4282020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713045" y="4284178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801475" y="4385304"/>
            <a:ext cx="482352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flipH="1">
            <a:off x="1350345" y="4289963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flipH="1">
            <a:off x="2298530" y="4384852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H="1">
            <a:off x="1804878" y="532262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flipH="1">
            <a:off x="1363372" y="532808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 flipH="1">
            <a:off x="917878" y="523614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flipH="1">
            <a:off x="517803" y="4996920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 flipH="1">
            <a:off x="494426" y="446398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 flipH="1">
            <a:off x="894305" y="422142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 flipH="1">
            <a:off x="2754323" y="4931568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 flipH="1">
            <a:off x="2271539" y="5226804"/>
            <a:ext cx="441506" cy="5040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Дуга 68"/>
          <p:cNvSpPr/>
          <p:nvPr/>
        </p:nvSpPr>
        <p:spPr>
          <a:xfrm>
            <a:off x="3282240" y="5117456"/>
            <a:ext cx="914400" cy="550321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Дуга 69"/>
          <p:cNvSpPr/>
          <p:nvPr/>
        </p:nvSpPr>
        <p:spPr>
          <a:xfrm>
            <a:off x="2735820" y="608416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Дуга 70"/>
          <p:cNvSpPr/>
          <p:nvPr/>
        </p:nvSpPr>
        <p:spPr>
          <a:xfrm flipH="1">
            <a:off x="2892069" y="5122912"/>
            <a:ext cx="648058" cy="549776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2550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8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10</cp:revision>
  <cp:lastPrinted>2015-02-01T18:25:59Z</cp:lastPrinted>
  <dcterms:created xsi:type="dcterms:W3CDTF">2014-11-30T18:56:46Z</dcterms:created>
  <dcterms:modified xsi:type="dcterms:W3CDTF">2015-03-02T18:09:35Z</dcterms:modified>
</cp:coreProperties>
</file>