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F1A92-13A1-4E6E-9D55-FA02342DEC8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4514D-98AB-4597-BD65-1E0C4DCA4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000504"/>
            <a:ext cx="6000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потом пошла плясать По бумаге цифра пять. Руку вправо протянула, Ножку круто изогнула.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71834" cy="40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57166"/>
            <a:ext cx="32285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357298"/>
            <a:ext cx="21761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62363">
            <a:off x="6071833" y="3633432"/>
            <a:ext cx="2240950" cy="320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143512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Цифра шесть - дверной замочек: Сверху крюк, внизу кружочек.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45" b="20000"/>
          <a:stretch>
            <a:fillRect/>
          </a:stretch>
        </p:blipFill>
        <p:spPr bwMode="auto">
          <a:xfrm>
            <a:off x="4880736" y="-214338"/>
            <a:ext cx="4263264" cy="53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42786">
            <a:off x="77864" y="463040"/>
            <a:ext cx="3767912" cy="21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928802"/>
            <a:ext cx="2571770" cy="257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10" name="Группа 9"/>
          <p:cNvGrpSpPr/>
          <p:nvPr/>
        </p:nvGrpSpPr>
        <p:grpSpPr>
          <a:xfrm rot="20673344">
            <a:off x="596147" y="3511483"/>
            <a:ext cx="2444617" cy="1589838"/>
            <a:chOff x="357158" y="2482090"/>
            <a:chExt cx="2444617" cy="1589838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50" r="20000" b="11667"/>
            <a:stretch>
              <a:fillRect/>
            </a:stretch>
          </p:blipFill>
          <p:spPr bwMode="auto">
            <a:xfrm rot="1191300">
              <a:off x="357158" y="2571744"/>
              <a:ext cx="1443578" cy="150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50" r="20000" b="11667"/>
            <a:stretch>
              <a:fillRect/>
            </a:stretch>
          </p:blipFill>
          <p:spPr bwMode="auto">
            <a:xfrm rot="19695471">
              <a:off x="1358197" y="2482090"/>
              <a:ext cx="1443578" cy="150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50695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семерка - кочерга.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нее одна нога.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28604"/>
            <a:ext cx="31083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7" t="20000" r="8681" b="25000"/>
          <a:stretch>
            <a:fillRect/>
          </a:stretch>
        </p:blipFill>
        <p:spPr bwMode="auto">
          <a:xfrm rot="1299789">
            <a:off x="242641" y="4182610"/>
            <a:ext cx="3571900" cy="220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13" name="Группа 12"/>
          <p:cNvGrpSpPr/>
          <p:nvPr/>
        </p:nvGrpSpPr>
        <p:grpSpPr>
          <a:xfrm rot="1065475">
            <a:off x="1636998" y="1657372"/>
            <a:ext cx="2310652" cy="2195143"/>
            <a:chOff x="857224" y="162288"/>
            <a:chExt cx="2310652" cy="219514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57224" y="351333"/>
              <a:ext cx="2044910" cy="2006098"/>
              <a:chOff x="73862" y="-163299"/>
              <a:chExt cx="3611634" cy="3035361"/>
            </a:xfrm>
          </p:grpSpPr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0" t="1666" r="22500" b="8333"/>
              <a:stretch>
                <a:fillRect/>
              </a:stretch>
            </p:blipFill>
            <p:spPr bwMode="auto">
              <a:xfrm rot="1773465">
                <a:off x="73862" y="-33350"/>
                <a:ext cx="1513428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0" t="1666" r="22500" b="8333"/>
              <a:stretch>
                <a:fillRect/>
              </a:stretch>
            </p:blipFill>
            <p:spPr bwMode="auto">
              <a:xfrm rot="1061290">
                <a:off x="460679" y="900369"/>
                <a:ext cx="1513428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0" t="1666" r="22500" b="8333"/>
              <a:stretch>
                <a:fillRect/>
              </a:stretch>
            </p:blipFill>
            <p:spPr bwMode="auto">
              <a:xfrm>
                <a:off x="1000100" y="0"/>
                <a:ext cx="1513428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0" t="1666" r="22500" b="8333"/>
              <a:stretch>
                <a:fillRect/>
              </a:stretch>
            </p:blipFill>
            <p:spPr bwMode="auto">
              <a:xfrm rot="19527228">
                <a:off x="1750494" y="-163299"/>
                <a:ext cx="1513428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0" t="1666" r="22500" b="8333"/>
              <a:stretch>
                <a:fillRect/>
              </a:stretch>
            </p:blipFill>
            <p:spPr bwMode="auto">
              <a:xfrm rot="20144670">
                <a:off x="2172068" y="800360"/>
                <a:ext cx="1513428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0" t="1666" r="22500" b="8333"/>
              <a:stretch>
                <a:fillRect/>
              </a:stretch>
            </p:blipFill>
            <p:spPr bwMode="auto">
              <a:xfrm rot="20144670">
                <a:off x="1243375" y="1014674"/>
                <a:ext cx="1513428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500" t="1666" r="22500" b="8333"/>
            <a:stretch>
              <a:fillRect/>
            </a:stretch>
          </p:blipFill>
          <p:spPr bwMode="auto">
            <a:xfrm rot="19172453">
              <a:off x="2254674" y="162288"/>
              <a:ext cx="913202" cy="11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22" name="Группа 21"/>
          <p:cNvGrpSpPr/>
          <p:nvPr/>
        </p:nvGrpSpPr>
        <p:grpSpPr>
          <a:xfrm rot="19406985">
            <a:off x="3720512" y="3846521"/>
            <a:ext cx="2655630" cy="1616102"/>
            <a:chOff x="2357422" y="312701"/>
            <a:chExt cx="4370142" cy="2187605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26378" r="12500" b="39665"/>
            <a:stretch>
              <a:fillRect/>
            </a:stretch>
          </p:blipFill>
          <p:spPr bwMode="auto">
            <a:xfrm rot="19372253">
              <a:off x="2479070" y="1686970"/>
              <a:ext cx="208412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26378" r="12500" b="39665"/>
            <a:stretch>
              <a:fillRect/>
            </a:stretch>
          </p:blipFill>
          <p:spPr bwMode="auto">
            <a:xfrm>
              <a:off x="3786182" y="1714488"/>
              <a:ext cx="208412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26378" r="12500" b="39665"/>
            <a:stretch>
              <a:fillRect/>
            </a:stretch>
          </p:blipFill>
          <p:spPr bwMode="auto">
            <a:xfrm>
              <a:off x="4643438" y="571480"/>
              <a:ext cx="208412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26378" r="12500" b="39665"/>
            <a:stretch>
              <a:fillRect/>
            </a:stretch>
          </p:blipFill>
          <p:spPr bwMode="auto">
            <a:xfrm>
              <a:off x="4143372" y="1071546"/>
              <a:ext cx="208412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26378" r="12500" b="39665"/>
            <a:stretch>
              <a:fillRect/>
            </a:stretch>
          </p:blipFill>
          <p:spPr bwMode="auto">
            <a:xfrm rot="19937739">
              <a:off x="2706378" y="439420"/>
              <a:ext cx="208412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26378" r="12500" b="39665"/>
            <a:stretch>
              <a:fillRect/>
            </a:stretch>
          </p:blipFill>
          <p:spPr bwMode="auto">
            <a:xfrm rot="20480621">
              <a:off x="3785675" y="312701"/>
              <a:ext cx="208412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26378" r="12500" b="39665"/>
            <a:stretch>
              <a:fillRect/>
            </a:stretch>
          </p:blipFill>
          <p:spPr bwMode="auto">
            <a:xfrm rot="20636273">
              <a:off x="2357422" y="1214422"/>
              <a:ext cx="208412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39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РВ</cp:lastModifiedBy>
  <cp:revision>61</cp:revision>
  <dcterms:created xsi:type="dcterms:W3CDTF">2012-11-01T15:59:34Z</dcterms:created>
  <dcterms:modified xsi:type="dcterms:W3CDTF">2013-07-08T16:41:21Z</dcterms:modified>
</cp:coreProperties>
</file>