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08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F1A92-13A1-4E6E-9D55-FA02342DEC81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4514D-98AB-4597-BD65-1E0C4DCA4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«ВЕСЁЛЫЙ СЧЁТ»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571876"/>
            <a:ext cx="6400800" cy="1638296"/>
          </a:xfrm>
        </p:spPr>
        <p:txBody>
          <a:bodyPr>
            <a:prstTxWarp prst="textDoubleWave1">
              <a:avLst>
                <a:gd name="adj1" fmla="val 6250"/>
                <a:gd name="adj2" fmla="val 238"/>
              </a:avLst>
            </a:prstTxWarp>
          </a:bodyPr>
          <a:lstStyle/>
          <a:p>
            <a:r>
              <a:rPr lang="ru-RU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2800" b="1" dirty="0" smtClean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56366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один иль единица,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Очень тонкая, как спица,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1153" y="1275690"/>
            <a:ext cx="3018256" cy="429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286232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8917">
            <a:off x="500034" y="4357694"/>
            <a:ext cx="2619394" cy="19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785926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786058"/>
            <a:ext cx="691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Сосчитай и выбери лишнюю группу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5572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вот это цифра два. Полюбуйся, какова: Выгибает двойка шею, Волочится хвост за нею.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3626" y="1104401"/>
            <a:ext cx="2508902" cy="48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966446"/>
            <a:ext cx="2000264" cy="189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214282" y="4786322"/>
            <a:ext cx="3286138" cy="1785940"/>
            <a:chOff x="428596" y="214290"/>
            <a:chExt cx="3286138" cy="17859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214290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428604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5984" y="571480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857496"/>
            <a:ext cx="23132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20" y="285728"/>
            <a:ext cx="6572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за двойкой - посмотри - Выступает цифра три. Тройка - третий из значков - Состоит из двух крючков.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011" y="1071546"/>
            <a:ext cx="25301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14686"/>
            <a:ext cx="2468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429132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00" y="2571744"/>
            <a:ext cx="5857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 тремя идут четыре, Острый локоть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оттопыря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95" b="6438"/>
          <a:stretch>
            <a:fillRect/>
          </a:stretch>
        </p:blipFill>
        <p:spPr bwMode="auto">
          <a:xfrm>
            <a:off x="410553" y="1214422"/>
            <a:ext cx="29651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071942"/>
            <a:ext cx="40803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0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28604"/>
            <a:ext cx="29688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74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«ВЕСЁЛЫЙ СЧЁТ»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РВ</dc:creator>
  <cp:lastModifiedBy>РВ</cp:lastModifiedBy>
  <cp:revision>69</cp:revision>
  <dcterms:created xsi:type="dcterms:W3CDTF">2012-11-01T15:59:34Z</dcterms:created>
  <dcterms:modified xsi:type="dcterms:W3CDTF">2013-07-08T16:46:48Z</dcterms:modified>
</cp:coreProperties>
</file>