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36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Autofit/>
          </a:bodyPr>
          <a:lstStyle/>
          <a:p>
            <a:r>
              <a:rPr lang="ru-RU" sz="6600" dirty="0" err="1" smtClean="0"/>
              <a:t>Телемания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286388"/>
            <a:ext cx="7286676" cy="114300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/>
              <a:t>				</a:t>
            </a:r>
          </a:p>
          <a:p>
            <a:pPr algn="l"/>
            <a:r>
              <a:rPr lang="ru-RU" sz="3400" dirty="0" smtClean="0"/>
              <a:t>				           Выполнила: </a:t>
            </a:r>
          </a:p>
          <a:p>
            <a:pPr algn="l"/>
            <a:r>
              <a:rPr lang="ru-RU" sz="3400" dirty="0" smtClean="0"/>
              <a:t>	</a:t>
            </a:r>
            <a:r>
              <a:rPr lang="ru-RU" sz="3400" dirty="0" smtClean="0"/>
              <a:t>			           магистрант 2 курса</a:t>
            </a:r>
          </a:p>
          <a:p>
            <a:pPr algn="l"/>
            <a:r>
              <a:rPr lang="ru-RU" sz="3400" dirty="0" smtClean="0"/>
              <a:t>				</a:t>
            </a:r>
            <a:r>
              <a:rPr lang="ru-RU" sz="3400" dirty="0" smtClean="0"/>
              <a:t> </a:t>
            </a:r>
            <a:r>
              <a:rPr lang="ru-RU" sz="3400" dirty="0" smtClean="0"/>
              <a:t>          кафедры логопедия </a:t>
            </a:r>
            <a:r>
              <a:rPr lang="ru-RU" sz="3400" dirty="0" err="1" smtClean="0"/>
              <a:t>Радина</a:t>
            </a:r>
            <a:r>
              <a:rPr lang="ru-RU" sz="3400" dirty="0" smtClean="0"/>
              <a:t> С.Ю.</a:t>
            </a:r>
            <a:endParaRPr lang="ru-RU" sz="34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357298"/>
            <a:ext cx="5940425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Телемания</a:t>
            </a:r>
            <a:r>
              <a:rPr lang="ru-RU" sz="3200" dirty="0" smtClean="0"/>
              <a:t> - </a:t>
            </a:r>
            <a:r>
              <a:rPr lang="ru-RU" sz="2400" i="1" dirty="0" smtClean="0"/>
              <a:t>[от сл. теле(видение) и греч. </a:t>
            </a:r>
            <a:r>
              <a:rPr lang="ru-RU" sz="2400" i="1" dirty="0" err="1" smtClean="0"/>
              <a:t>mania</a:t>
            </a:r>
            <a:r>
              <a:rPr lang="ru-RU" sz="2400" i="1" dirty="0" smtClean="0"/>
              <a:t> - страсть, безумие</a:t>
            </a:r>
            <a:r>
              <a:rPr lang="ru-RU" sz="2400" i="1" dirty="0" smtClean="0"/>
              <a:t>]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Страстное</a:t>
            </a:r>
            <a:r>
              <a:rPr lang="ru-RU" sz="2700" dirty="0" smtClean="0"/>
              <a:t>, чрезмерное увлечение просмотром телевизионных передач.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576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b="1" dirty="0" smtClean="0"/>
              <a:t>Телевидение предлагает человеку:</a:t>
            </a:r>
          </a:p>
          <a:p>
            <a:r>
              <a:rPr lang="ru-RU" sz="3000" dirty="0" smtClean="0"/>
              <a:t>придуманный мир;</a:t>
            </a:r>
          </a:p>
          <a:p>
            <a:r>
              <a:rPr lang="ru-RU" sz="3000" dirty="0" smtClean="0"/>
              <a:t>уход от </a:t>
            </a:r>
            <a:r>
              <a:rPr lang="ru-RU" sz="3000" dirty="0" smtClean="0"/>
              <a:t>скуки повседневной </a:t>
            </a:r>
            <a:r>
              <a:rPr lang="ru-RU" sz="3000" dirty="0" smtClean="0"/>
              <a:t>жизни;</a:t>
            </a:r>
          </a:p>
          <a:p>
            <a:r>
              <a:rPr lang="ru-RU" sz="3000" dirty="0" smtClean="0"/>
              <a:t>отдых </a:t>
            </a:r>
            <a:r>
              <a:rPr lang="ru-RU" sz="3000" dirty="0" smtClean="0"/>
              <a:t>и </a:t>
            </a:r>
            <a:r>
              <a:rPr lang="ru-RU" sz="3000" dirty="0" smtClean="0"/>
              <a:t>снятие напряжения;</a:t>
            </a:r>
          </a:p>
          <a:p>
            <a:r>
              <a:rPr lang="ru-RU" sz="3000" dirty="0" smtClean="0"/>
              <a:t>информацию для обсуждения с другими людьми;</a:t>
            </a:r>
          </a:p>
          <a:p>
            <a:r>
              <a:rPr lang="ru-RU" sz="3000" dirty="0" smtClean="0"/>
              <a:t>удовольствие </a:t>
            </a:r>
            <a:r>
              <a:rPr lang="ru-RU" sz="3000" dirty="0" smtClean="0"/>
              <a:t>от </a:t>
            </a:r>
            <a:r>
              <a:rPr lang="ru-RU" sz="3000" dirty="0" smtClean="0"/>
              <a:t>подглядывания; </a:t>
            </a:r>
          </a:p>
          <a:p>
            <a:r>
              <a:rPr lang="ru-RU" sz="3000" dirty="0" smtClean="0"/>
              <a:t>приобретение жизненного опыта;</a:t>
            </a:r>
          </a:p>
          <a:p>
            <a:r>
              <a:rPr lang="ru-RU" sz="3000" dirty="0" smtClean="0"/>
              <a:t>быть </a:t>
            </a:r>
            <a:r>
              <a:rPr lang="ru-RU" sz="3000" dirty="0" smtClean="0"/>
              <a:t>в </a:t>
            </a:r>
            <a:r>
              <a:rPr lang="ru-RU" sz="3000" dirty="0" smtClean="0"/>
              <a:t>курсе новостей и </a:t>
            </a:r>
            <a:r>
              <a:rPr lang="ru-RU" sz="3000" dirty="0" smtClean="0"/>
              <a:t>событий;</a:t>
            </a:r>
          </a:p>
          <a:p>
            <a:r>
              <a:rPr lang="ru-RU" sz="3000" dirty="0" smtClean="0"/>
              <a:t>помощь при </a:t>
            </a:r>
            <a:r>
              <a:rPr lang="ru-RU" sz="3000" dirty="0" smtClean="0"/>
              <a:t>обучении</a:t>
            </a:r>
            <a:r>
              <a:rPr lang="ru-RU" sz="3000" dirty="0" smtClean="0"/>
              <a:t>.</a:t>
            </a:r>
            <a:endParaRPr lang="ru-RU" sz="3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Статистические данные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7149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2/3 детей </a:t>
            </a:r>
            <a:r>
              <a:rPr lang="ru-RU" dirty="0" smtClean="0"/>
              <a:t>в возрасте </a:t>
            </a:r>
            <a:r>
              <a:rPr lang="ru-RU" dirty="0" smtClean="0"/>
              <a:t>6 – 14 лет </a:t>
            </a:r>
            <a:r>
              <a:rPr lang="ru-RU" dirty="0" smtClean="0"/>
              <a:t>смотрят </a:t>
            </a:r>
            <a:r>
              <a:rPr lang="ru-RU" dirty="0" smtClean="0"/>
              <a:t>ТВ </a:t>
            </a:r>
            <a:r>
              <a:rPr lang="ru-RU" dirty="0" smtClean="0"/>
              <a:t>ежедневно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время </a:t>
            </a:r>
            <a:r>
              <a:rPr lang="ru-RU" dirty="0" smtClean="0"/>
              <a:t>ежедневного просмотра </a:t>
            </a:r>
            <a:r>
              <a:rPr lang="ru-RU" dirty="0" smtClean="0"/>
              <a:t>в </a:t>
            </a:r>
            <a:r>
              <a:rPr lang="ru-RU" dirty="0" smtClean="0"/>
              <a:t>среднем 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ru-RU" dirty="0" smtClean="0"/>
              <a:t>2-х часов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50 </a:t>
            </a:r>
            <a:r>
              <a:rPr lang="ru-RU" dirty="0" smtClean="0"/>
              <a:t>% детей смотрят </a:t>
            </a:r>
            <a:r>
              <a:rPr lang="ru-RU" dirty="0" smtClean="0"/>
              <a:t>все </a:t>
            </a:r>
            <a:r>
              <a:rPr lang="ru-RU" dirty="0" smtClean="0"/>
              <a:t>подряд, </a:t>
            </a:r>
            <a:r>
              <a:rPr lang="ru-RU" dirty="0" smtClean="0"/>
              <a:t>без </a:t>
            </a:r>
            <a:r>
              <a:rPr lang="ru-RU" dirty="0" smtClean="0"/>
              <a:t>выбора и исключения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25 </a:t>
            </a:r>
            <a:r>
              <a:rPr lang="ru-RU" dirty="0" smtClean="0"/>
              <a:t>% детей </a:t>
            </a:r>
            <a:r>
              <a:rPr lang="ru-RU" dirty="0" smtClean="0"/>
              <a:t>6 – 10 </a:t>
            </a:r>
            <a:r>
              <a:rPr lang="ru-RU" dirty="0" smtClean="0"/>
              <a:t>лет смотрят одни и те же телепередачи </a:t>
            </a:r>
            <a:r>
              <a:rPr lang="ru-RU" dirty="0" smtClean="0"/>
              <a:t>5 – 40 </a:t>
            </a:r>
            <a:r>
              <a:rPr lang="ru-RU" dirty="0" smtClean="0"/>
              <a:t>раз подряд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38 </a:t>
            </a:r>
            <a:r>
              <a:rPr lang="ru-RU" dirty="0" smtClean="0"/>
              <a:t>% ребят </a:t>
            </a:r>
            <a:r>
              <a:rPr lang="ru-RU" dirty="0" smtClean="0"/>
              <a:t>6 – 12 лет </a:t>
            </a:r>
            <a:r>
              <a:rPr lang="ru-RU" dirty="0" smtClean="0"/>
              <a:t>при определении рейтинга своего времяпровождения на </a:t>
            </a:r>
            <a:r>
              <a:rPr lang="ru-RU" dirty="0" smtClean="0"/>
              <a:t>1-ое </a:t>
            </a:r>
            <a:r>
              <a:rPr lang="ru-RU" dirty="0" smtClean="0"/>
              <a:t>место поставили </a:t>
            </a:r>
            <a:r>
              <a:rPr lang="ru-RU" dirty="0" smtClean="0"/>
              <a:t>ТВ.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Телевидение </a:t>
            </a:r>
            <a:r>
              <a:rPr lang="ru-RU" dirty="0" smtClean="0"/>
              <a:t>– «мягкое орудие </a:t>
            </a:r>
            <a:r>
              <a:rPr lang="ru-RU" dirty="0" err="1" smtClean="0"/>
              <a:t>зомбирования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утомление мозга, головные боли;</a:t>
            </a:r>
          </a:p>
          <a:p>
            <a:r>
              <a:rPr lang="ru-RU" dirty="0" smtClean="0"/>
              <a:t>тяжесть во всем </a:t>
            </a:r>
            <a:r>
              <a:rPr lang="ru-RU" dirty="0" smtClean="0"/>
              <a:t>теле;</a:t>
            </a:r>
          </a:p>
          <a:p>
            <a:r>
              <a:rPr lang="ru-RU" dirty="0" smtClean="0"/>
              <a:t>гиподинамия, снижение </a:t>
            </a:r>
            <a:r>
              <a:rPr lang="ru-RU" dirty="0" smtClean="0"/>
              <a:t>физической активности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риск </a:t>
            </a:r>
            <a:r>
              <a:rPr lang="ru-RU" dirty="0" smtClean="0"/>
              <a:t>запустить процесс атрофии мышц </a:t>
            </a:r>
            <a:r>
              <a:rPr lang="ru-RU" dirty="0" smtClean="0"/>
              <a:t>спины;</a:t>
            </a:r>
          </a:p>
          <a:p>
            <a:r>
              <a:rPr lang="ru-RU" dirty="0" smtClean="0"/>
              <a:t>мощный психологический </a:t>
            </a:r>
            <a:r>
              <a:rPr lang="ru-RU" dirty="0" err="1" smtClean="0"/>
              <a:t>мотиватор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замена контакта </a:t>
            </a:r>
            <a:r>
              <a:rPr lang="ru-RU" dirty="0" smtClean="0"/>
              <a:t>с близкими </a:t>
            </a:r>
            <a:r>
              <a:rPr lang="ru-RU" dirty="0" smtClean="0"/>
              <a:t>людьми;</a:t>
            </a:r>
          </a:p>
          <a:p>
            <a:r>
              <a:rPr lang="ru-RU" dirty="0" smtClean="0"/>
              <a:t>отсутствие досуга;</a:t>
            </a:r>
          </a:p>
          <a:p>
            <a:r>
              <a:rPr lang="ru-RU" dirty="0" smtClean="0"/>
              <a:t>беспокойство</a:t>
            </a:r>
            <a:r>
              <a:rPr lang="ru-RU" dirty="0" smtClean="0"/>
              <a:t>, тревога, усталость, </a:t>
            </a:r>
            <a:r>
              <a:rPr lang="ru-RU" dirty="0" smtClean="0"/>
              <a:t>депрессия </a:t>
            </a:r>
            <a:r>
              <a:rPr lang="ru-RU" dirty="0" smtClean="0"/>
              <a:t>и даже чувство </a:t>
            </a:r>
            <a:r>
              <a:rPr lang="ru-RU" dirty="0" smtClean="0"/>
              <a:t>вины;</a:t>
            </a:r>
          </a:p>
          <a:p>
            <a:r>
              <a:rPr lang="ru-RU" dirty="0" smtClean="0"/>
              <a:t>уменьшается </a:t>
            </a:r>
            <a:r>
              <a:rPr lang="ru-RU" dirty="0" smtClean="0"/>
              <a:t>опыт восприятия мира и </a:t>
            </a:r>
            <a:r>
              <a:rPr lang="ru-RU" dirty="0" smtClean="0"/>
              <a:t>жизни.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Тест на </a:t>
            </a:r>
            <a:r>
              <a:rPr lang="ru-RU" dirty="0" err="1" smtClean="0"/>
              <a:t>телеманию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500" dirty="0" smtClean="0"/>
              <a:t>Воздержитесь на 3–4 дня от просмотра </a:t>
            </a:r>
            <a:r>
              <a:rPr lang="ru-RU" sz="5500" dirty="0" smtClean="0"/>
              <a:t>ТВ </a:t>
            </a:r>
            <a:r>
              <a:rPr lang="ru-RU" sz="5500" dirty="0" smtClean="0"/>
              <a:t>и последите, не появились ли у вас </a:t>
            </a:r>
            <a:r>
              <a:rPr lang="ru-RU" sz="5500" dirty="0" smtClean="0"/>
              <a:t>следующие симптомы:</a:t>
            </a:r>
          </a:p>
          <a:p>
            <a:pPr algn="just">
              <a:buNone/>
            </a:pPr>
            <a:endParaRPr lang="ru-RU" sz="4000" dirty="0" smtClean="0"/>
          </a:p>
          <a:p>
            <a:r>
              <a:rPr lang="ru-RU" sz="5100" dirty="0" smtClean="0"/>
              <a:t>слабость</a:t>
            </a:r>
            <a:r>
              <a:rPr lang="ru-RU" sz="5100" dirty="0" smtClean="0"/>
              <a:t>, </a:t>
            </a:r>
            <a:r>
              <a:rPr lang="ru-RU" sz="5100" dirty="0" smtClean="0"/>
              <a:t>упадок </a:t>
            </a:r>
            <a:r>
              <a:rPr lang="ru-RU" sz="5100" dirty="0" smtClean="0"/>
              <a:t>сил, снижение трудоспособности, неуверенность, </a:t>
            </a:r>
            <a:r>
              <a:rPr lang="ru-RU" sz="5100" dirty="0" smtClean="0"/>
              <a:t>тревога</a:t>
            </a:r>
            <a:r>
              <a:rPr lang="ru-RU" sz="5100" dirty="0" smtClean="0"/>
              <a:t>, страхи, чувство </a:t>
            </a:r>
            <a:r>
              <a:rPr lang="ru-RU" sz="5100" dirty="0" smtClean="0"/>
              <a:t>потерянности;</a:t>
            </a:r>
          </a:p>
          <a:p>
            <a:endParaRPr lang="ru-RU" sz="5100" dirty="0" smtClean="0"/>
          </a:p>
          <a:p>
            <a:r>
              <a:rPr lang="ru-RU" sz="5100" dirty="0" smtClean="0"/>
              <a:t> плохое настроение, чувство неудовлетворенности, раздражительность, потеря самообладания</a:t>
            </a:r>
            <a:r>
              <a:rPr lang="ru-RU" sz="5100" dirty="0" smtClean="0"/>
              <a:t>;</a:t>
            </a:r>
          </a:p>
          <a:p>
            <a:endParaRPr lang="ru-RU" sz="5100" dirty="0" smtClean="0"/>
          </a:p>
          <a:p>
            <a:r>
              <a:rPr lang="ru-RU" sz="5100" dirty="0" smtClean="0"/>
              <a:t> чувство, что чего-то не хватает, смутное беспокойство, ощущение </a:t>
            </a:r>
            <a:r>
              <a:rPr lang="ru-RU" sz="5100" dirty="0" smtClean="0"/>
              <a:t>пустоты, </a:t>
            </a:r>
            <a:r>
              <a:rPr lang="ru-RU" sz="5100" dirty="0" smtClean="0"/>
              <a:t>безразличие, </a:t>
            </a:r>
            <a:r>
              <a:rPr lang="ru-RU" sz="5100" dirty="0" smtClean="0"/>
              <a:t>сожаление</a:t>
            </a:r>
            <a:r>
              <a:rPr lang="ru-RU" sz="5100" dirty="0" smtClean="0"/>
              <a:t>, </a:t>
            </a:r>
            <a:r>
              <a:rPr lang="ru-RU" sz="5100" dirty="0" smtClean="0"/>
              <a:t>тоска;</a:t>
            </a:r>
          </a:p>
          <a:p>
            <a:endParaRPr lang="ru-RU" sz="5100" dirty="0" smtClean="0"/>
          </a:p>
          <a:p>
            <a:r>
              <a:rPr lang="ru-RU" sz="5100" dirty="0" smtClean="0"/>
              <a:t> чувство вины, самоуничижение, страдание</a:t>
            </a:r>
            <a:r>
              <a:rPr lang="ru-RU" sz="5100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Анализируем результаты </a:t>
            </a:r>
            <a:r>
              <a:rPr lang="ru-RU" dirty="0" smtClean="0"/>
              <a:t>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/>
              <a:t>Если:</a:t>
            </a:r>
          </a:p>
          <a:p>
            <a:r>
              <a:rPr lang="ru-RU" dirty="0" smtClean="0"/>
              <a:t>все </a:t>
            </a:r>
            <a:r>
              <a:rPr lang="ru-RU" dirty="0" smtClean="0"/>
              <a:t>перечисленные ощущения исчезают при включении телевизора,</a:t>
            </a:r>
          </a:p>
          <a:p>
            <a:r>
              <a:rPr lang="ru-RU" dirty="0" smtClean="0"/>
              <a:t>каждый вечер вы проводите у экрана не менее 4–5 часов, </a:t>
            </a:r>
          </a:p>
          <a:p>
            <a:r>
              <a:rPr lang="ru-RU" dirty="0" smtClean="0"/>
              <a:t>забываете о домашних делах, </a:t>
            </a:r>
          </a:p>
          <a:p>
            <a:r>
              <a:rPr lang="ru-RU" dirty="0" smtClean="0"/>
              <a:t>отсутствуют другие увлечения, </a:t>
            </a:r>
          </a:p>
          <a:p>
            <a:r>
              <a:rPr lang="ru-RU" dirty="0" smtClean="0"/>
              <a:t>все переживания </a:t>
            </a:r>
            <a:r>
              <a:rPr lang="ru-RU" dirty="0" err="1" smtClean="0"/>
              <a:t>телегероев</a:t>
            </a:r>
            <a:r>
              <a:rPr lang="ru-RU" dirty="0" smtClean="0"/>
              <a:t> воспринимаете как свои, </a:t>
            </a:r>
          </a:p>
          <a:p>
            <a:r>
              <a:rPr lang="ru-RU" dirty="0" smtClean="0"/>
              <a:t>все ваши разговоры сводятся к обсуждению увиденного по «ящику</a:t>
            </a:r>
            <a:r>
              <a:rPr lang="ru-RU" dirty="0" smtClean="0"/>
              <a:t>», то</a:t>
            </a:r>
          </a:p>
          <a:p>
            <a:pPr>
              <a:buNone/>
            </a:pPr>
            <a:r>
              <a:rPr lang="ru-RU" sz="4600" b="1" dirty="0" smtClean="0"/>
              <a:t>ВЫ – …!</a:t>
            </a:r>
            <a:endParaRPr lang="ru-RU" sz="4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Освободиться от </a:t>
            </a:r>
            <a:r>
              <a:rPr lang="ru-RU" dirty="0" err="1" smtClean="0"/>
              <a:t>телемании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разнообразить свой </a:t>
            </a:r>
            <a:r>
              <a:rPr lang="ru-RU" dirty="0" smtClean="0"/>
              <a:t>досуг;</a:t>
            </a:r>
          </a:p>
          <a:p>
            <a:endParaRPr lang="ru-RU" dirty="0" smtClean="0"/>
          </a:p>
          <a:p>
            <a:r>
              <a:rPr lang="ru-RU" dirty="0" smtClean="0"/>
              <a:t>вспомнить о </a:t>
            </a:r>
            <a:r>
              <a:rPr lang="ru-RU" dirty="0" smtClean="0"/>
              <a:t>своих потребностях и </a:t>
            </a:r>
            <a:r>
              <a:rPr lang="ru-RU" dirty="0" smtClean="0"/>
              <a:t>интересах;</a:t>
            </a:r>
          </a:p>
          <a:p>
            <a:endParaRPr lang="ru-RU" dirty="0" smtClean="0"/>
          </a:p>
          <a:p>
            <a:r>
              <a:rPr lang="ru-RU" dirty="0" smtClean="0"/>
              <a:t>заняться </a:t>
            </a:r>
            <a:r>
              <a:rPr lang="ru-RU" dirty="0" smtClean="0"/>
              <a:t>чем-то действительно нужным и полезным, что помогает реализовать </a:t>
            </a:r>
            <a:r>
              <a:rPr lang="ru-RU" dirty="0" smtClean="0"/>
              <a:t>себя: творчество, игры, прогулки…;</a:t>
            </a:r>
          </a:p>
          <a:p>
            <a:endParaRPr lang="ru-RU" dirty="0" smtClean="0"/>
          </a:p>
          <a:p>
            <a:r>
              <a:rPr lang="ru-RU" dirty="0" smtClean="0"/>
              <a:t>обратиться к психологу, выяснить проблемы,  </a:t>
            </a:r>
            <a:r>
              <a:rPr lang="ru-RU" dirty="0" smtClean="0"/>
              <a:t>«</a:t>
            </a:r>
            <a:r>
              <a:rPr lang="ru-RU" dirty="0" smtClean="0"/>
              <a:t>прикрываемые» телевизионной зависимостью.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Памятка родителям по профилактике </a:t>
            </a:r>
            <a:r>
              <a:rPr lang="ru-RU" dirty="0" err="1" smtClean="0"/>
              <a:t>телемании</a:t>
            </a:r>
            <a:r>
              <a:rPr lang="ru-RU" dirty="0" smtClean="0"/>
              <a:t> у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Совместное определение и обсуждение телепередач для просмотра взрослыми и детьми на последующую неделю.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Обсуждение </a:t>
            </a:r>
            <a:r>
              <a:rPr lang="ru-RU" dirty="0" smtClean="0"/>
              <a:t>любимых телепередач взрослых и детей после просмотра.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Выслушивание </a:t>
            </a:r>
            <a:r>
              <a:rPr lang="ru-RU" dirty="0" smtClean="0"/>
              <a:t>мнения детей “за” и “против” по поводу взрослых передач и мнения взрослых в отношении детских телепередач.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Телевизор </a:t>
            </a:r>
            <a:r>
              <a:rPr lang="ru-RU" dirty="0" smtClean="0"/>
              <a:t>не должен быть значимой частью в жизни родителей, тогда это станет положительным примером для ребенка.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Необходимо </a:t>
            </a:r>
            <a:r>
              <a:rPr lang="ru-RU" dirty="0" smtClean="0"/>
              <a:t>помнить о том, что ребенок, который ежедневно смотрит сцены насилия, убийства, свыкнется с ними и даже может испытать при этом удовольствие. Необходимо исключить их из просмотра.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351</Words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Телемания</vt:lpstr>
      <vt:lpstr>Телемания - [от сл. теле(видение) и греч. mania - страсть, безумие]  Страстное, чрезмерное увлечение просмотром телевизионных передач. </vt:lpstr>
      <vt:lpstr>Статистические данные</vt:lpstr>
      <vt:lpstr>Слайд 4</vt:lpstr>
      <vt:lpstr>Телевидение – «мягкое орудие зомбирования»</vt:lpstr>
      <vt:lpstr>Тест на телеманию</vt:lpstr>
      <vt:lpstr>Анализируем результаты теста</vt:lpstr>
      <vt:lpstr>Освободиться от телемании</vt:lpstr>
      <vt:lpstr>Памятка родителям по профилактике телемании у детей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Телемания</dc:title>
  <cp:lastModifiedBy>LiZZa</cp:lastModifiedBy>
  <cp:revision>16</cp:revision>
  <dcterms:modified xsi:type="dcterms:W3CDTF">2014-10-11T15:31:03Z</dcterms:modified>
</cp:coreProperties>
</file>