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6" r:id="rId16"/>
    <p:sldId id="277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3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7" Type="http://schemas.openxmlformats.org/officeDocument/2006/relationships/image" Target="../media/image31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0.jpeg"/><Relationship Id="rId4" Type="http://schemas.openxmlformats.org/officeDocument/2006/relationships/image" Target="../media/image3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eg"/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492922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Логопедическое занятие по формированию лексико-грамматического строя речи</a:t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/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3200" b="1" i="1" dirty="0" smtClean="0">
                <a:solidFill>
                  <a:schemeClr val="bg1"/>
                </a:solidFill>
              </a:rPr>
              <a:t>Лексическая тема: Мой дом</a:t>
            </a:r>
            <a:br>
              <a:rPr lang="ru-RU" sz="3200" b="1" i="1" dirty="0" smtClean="0">
                <a:solidFill>
                  <a:schemeClr val="bg1"/>
                </a:solidFill>
              </a:rPr>
            </a:br>
            <a:r>
              <a:rPr lang="ru-RU" sz="3200" b="1" i="1" dirty="0" smtClean="0">
                <a:solidFill>
                  <a:schemeClr val="bg1"/>
                </a:solidFill>
              </a:rPr>
              <a:t/>
            </a:r>
            <a:br>
              <a:rPr lang="ru-RU" sz="3200" b="1" i="1" dirty="0" smtClean="0">
                <a:solidFill>
                  <a:schemeClr val="bg1"/>
                </a:solidFill>
              </a:rPr>
            </a:br>
            <a:r>
              <a:rPr lang="ru-RU" sz="3200" b="1" i="1" dirty="0" smtClean="0">
                <a:solidFill>
                  <a:schemeClr val="bg1"/>
                </a:solidFill>
              </a:rPr>
              <a:t>Воспитанники старшей группы с  ОНР 3</a:t>
            </a:r>
            <a:br>
              <a:rPr lang="ru-RU" sz="3200" b="1" i="1" dirty="0" smtClean="0">
                <a:solidFill>
                  <a:schemeClr val="bg1"/>
                </a:solidFill>
              </a:rPr>
            </a:br>
            <a:r>
              <a:rPr lang="ru-RU" sz="3200" b="1" i="1" dirty="0" smtClean="0">
                <a:solidFill>
                  <a:schemeClr val="bg1"/>
                </a:solidFill>
              </a:rPr>
              <a:t/>
            </a:r>
            <a:br>
              <a:rPr lang="ru-RU" sz="3200" b="1" i="1" dirty="0" smtClean="0">
                <a:solidFill>
                  <a:schemeClr val="bg1"/>
                </a:solidFill>
              </a:rPr>
            </a:br>
            <a:r>
              <a:rPr lang="ru-RU" sz="3200" b="1" i="1" dirty="0" smtClean="0">
                <a:solidFill>
                  <a:schemeClr val="bg1"/>
                </a:solidFill>
              </a:rPr>
              <a:t>Учитель- логопед: Жигайло А.В.</a:t>
            </a:r>
            <a:br>
              <a:rPr lang="ru-RU" sz="3200" b="1" i="1" dirty="0" smtClean="0">
                <a:solidFill>
                  <a:schemeClr val="bg1"/>
                </a:solidFill>
              </a:rPr>
            </a:br>
            <a:endParaRPr lang="ru-RU" sz="32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images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4678" y="2643182"/>
            <a:ext cx="2800350" cy="16287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Рисунок 3" descr="images (8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500042"/>
            <a:ext cx="1847850" cy="24765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 descr="images (9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72264" y="500042"/>
            <a:ext cx="1743075" cy="26193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 descr="images (11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72264" y="4000504"/>
            <a:ext cx="2028825" cy="22574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Рисунок 7" descr="загруженное (12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8596" y="4214818"/>
            <a:ext cx="2143125" cy="21431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images (1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642918"/>
            <a:ext cx="2723399" cy="195262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Рисунок 3" descr="images (1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12" y="571480"/>
            <a:ext cx="2670456" cy="200026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 descr="images (14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8992" y="4357694"/>
            <a:ext cx="2643206" cy="197985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 descr="загруженное (14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71868" y="357166"/>
            <a:ext cx="2143140" cy="315099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Рисунок 6" descr="загруженное (13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00826" y="4286256"/>
            <a:ext cx="2428892" cy="199940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Рисунок 7" descr="images (15)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4282" y="4429132"/>
            <a:ext cx="2670456" cy="200026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Admin\Desktop\настя\дос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4286256"/>
            <a:ext cx="2447925" cy="18669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51" name="Picture 3" descr="C:\Users\Admin\Desktop\настя\дос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1571612"/>
            <a:ext cx="2447925" cy="18669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52" name="Picture 4" descr="C:\Users\Admin\Desktop\настя\дос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571612"/>
            <a:ext cx="2447925" cy="18669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черепиц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1428736"/>
            <a:ext cx="2219325" cy="20574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Рисунок 3" descr="черепиц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116" y="3929066"/>
            <a:ext cx="2219325" cy="20574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 descr="черепиц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5074" y="1428736"/>
            <a:ext cx="2219325" cy="20574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images (1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4" y="428604"/>
            <a:ext cx="3188391" cy="228601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Рисунок 3" descr="images (18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1500174"/>
            <a:ext cx="3786214" cy="376786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 descr="images (19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4942" y="4071942"/>
            <a:ext cx="3071834" cy="220244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4" name="Рисунок 13" descr="images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14290"/>
            <a:ext cx="8215370" cy="5844031"/>
          </a:xfrm>
          <a:prstGeom prst="rect">
            <a:avLst/>
          </a:prstGeom>
        </p:spPr>
      </p:pic>
      <p:pic>
        <p:nvPicPr>
          <p:cNvPr id="15" name="Picture 9" descr="C:\Users\Admin\Desktop\картиночки\загруженное (36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54" y="214290"/>
            <a:ext cx="1285884" cy="1285884"/>
          </a:xfrm>
          <a:prstGeom prst="rect">
            <a:avLst/>
          </a:prstGeom>
          <a:noFill/>
        </p:spPr>
      </p:pic>
      <p:pic>
        <p:nvPicPr>
          <p:cNvPr id="17" name="Picture 8" descr="C:\Users\Admin\Desktop\картиночки\images (4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4714884"/>
            <a:ext cx="4214842" cy="1771650"/>
          </a:xfrm>
          <a:prstGeom prst="rect">
            <a:avLst/>
          </a:prstGeom>
          <a:noFill/>
        </p:spPr>
      </p:pic>
      <p:pic>
        <p:nvPicPr>
          <p:cNvPr id="21" name="Picture 8" descr="C:\Users\Admin\Desktop\картиночки\images (4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9124" y="4714884"/>
            <a:ext cx="4214842" cy="1771650"/>
          </a:xfrm>
          <a:prstGeom prst="rect">
            <a:avLst/>
          </a:prstGeom>
          <a:noFill/>
        </p:spPr>
      </p:pic>
      <p:pic>
        <p:nvPicPr>
          <p:cNvPr id="23" name="Рисунок 22" descr="images (1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8596" y="3714752"/>
            <a:ext cx="1357322" cy="1000132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загруженное (1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85728"/>
            <a:ext cx="4357718" cy="285975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 descr="загруженное (1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3429000"/>
            <a:ext cx="4339521" cy="317475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цемент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4071942"/>
            <a:ext cx="2466975" cy="18478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Рисунок 3" descr="цемент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4678" y="1643050"/>
            <a:ext cx="2466975" cy="18478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 descr="цемент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60" y="4071942"/>
            <a:ext cx="2466975" cy="18478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загруженное (2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85728"/>
            <a:ext cx="4229803" cy="307183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Рисунок 3" descr="images (2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3571876"/>
            <a:ext cx="4005683" cy="300039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загруженное (2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14290"/>
            <a:ext cx="4005934" cy="271464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Рисунок 3" descr="images (2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7686" y="3286124"/>
            <a:ext cx="4533031" cy="307183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домик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85728"/>
            <a:ext cx="8243131" cy="6072230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домик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85728"/>
            <a:ext cx="8510440" cy="621510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домик 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285728"/>
            <a:ext cx="8215370" cy="636177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домик 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396" y="285728"/>
            <a:ext cx="8231008" cy="614366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домик 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85728"/>
            <a:ext cx="8286808" cy="621510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кирпич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1714488"/>
            <a:ext cx="2352675" cy="19431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Рисунок 3" descr="кирпич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40" y="4071942"/>
            <a:ext cx="2352675" cy="19431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 descr="кирпич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1714488"/>
            <a:ext cx="2352675" cy="19431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images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85728"/>
            <a:ext cx="2619375" cy="17430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Рисунок 3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4714884"/>
            <a:ext cx="2571768" cy="18478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 descr="загруженное (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3636" y="2428868"/>
            <a:ext cx="2619375" cy="17430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 descr="image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43636" y="285728"/>
            <a:ext cx="2647950" cy="17335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Рисунок 7" descr="загруженное (2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28992" y="1928802"/>
            <a:ext cx="2043114" cy="279864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Рисунок 9" descr="загруженное (5)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43636" y="4683662"/>
            <a:ext cx="2643206" cy="189812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Рисунок 10" descr="загруженное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5720" y="2500306"/>
            <a:ext cx="2540001" cy="171451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images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2428868"/>
            <a:ext cx="2428875" cy="18859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Рисунок 3" descr="images 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12" y="4643446"/>
            <a:ext cx="2714644" cy="181784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 descr="images (5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596" y="357166"/>
            <a:ext cx="2705100" cy="175736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 descr="загруженное (6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86314" y="285728"/>
            <a:ext cx="2466975" cy="18478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Рисунок 6" descr="загруженное (9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7158" y="4643446"/>
            <a:ext cx="2514600" cy="18192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Рисунок 7" descr="загруженное (8)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57554" y="4643446"/>
            <a:ext cx="2619375" cy="181451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6" name="Picture 2" descr="C:\Users\Admin\Desktop\картиночки\загруженное (10)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643570" y="2428868"/>
            <a:ext cx="2714644" cy="174930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8</Words>
  <PresentationFormat>Экран (4:3)</PresentationFormat>
  <Paragraphs>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Логопедическое занятие по формированию лексико-грамматического строя речи  Лексическая тема: Мой дом  Воспитанники старшей группы с  ОНР 3  Учитель- логопед: Жигайло А.В.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 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Логопедическое занятие по формированию лексико-грамматических категорий речи  Лексическая тема: Мой дом</dc:title>
  <dc:creator>Admin</dc:creator>
  <cp:lastModifiedBy>Admin</cp:lastModifiedBy>
  <cp:revision>46</cp:revision>
  <dcterms:created xsi:type="dcterms:W3CDTF">2014-01-23T16:07:53Z</dcterms:created>
  <dcterms:modified xsi:type="dcterms:W3CDTF">2014-01-26T16:24:55Z</dcterms:modified>
</cp:coreProperties>
</file>