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72" r:id="rId3"/>
    <p:sldId id="259" r:id="rId4"/>
    <p:sldId id="285" r:id="rId5"/>
    <p:sldId id="288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76" r:id="rId14"/>
    <p:sldId id="290" r:id="rId15"/>
    <p:sldId id="267" r:id="rId16"/>
    <p:sldId id="286" r:id="rId17"/>
    <p:sldId id="258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1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fld id="{8C726A55-C108-4F55-8E9B-A38F2AF3A18C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F593721-11B3-4258-99AC-E3EC00FFF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71481"/>
            <a:ext cx="8353425" cy="386558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коррекционной работе.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357825"/>
            <a:ext cx="8280400" cy="1166799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000" b="1" i="1" dirty="0" smtClean="0"/>
              <a:t>Васильева Людмила Михайловна,</a:t>
            </a:r>
          </a:p>
          <a:p>
            <a:pPr algn="r" eaLnBrk="1" hangingPunct="1"/>
            <a:r>
              <a:rPr lang="ru-RU" sz="2000" b="1" i="1" dirty="0" smtClean="0"/>
              <a:t>учитель- логопед</a:t>
            </a:r>
            <a:r>
              <a:rPr lang="ru-RU" sz="2000" i="1" dirty="0" smtClean="0"/>
              <a:t> </a:t>
            </a:r>
            <a:endParaRPr lang="ru-RU" sz="2000" b="1" i="1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052" name="Picture 5" descr="i?id=453721281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i?id=570050893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071810"/>
            <a:ext cx="21494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3600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моторики: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920880" cy="223224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Этот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вид деятельности способствует речевому развитию, выработке основных элементарных умений, формированию графических навыков. </a:t>
            </a:r>
            <a:endParaRPr lang="ru-RU" sz="28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моторики пальцев рук осуществляется через проведение пальчиковых игр, графических диктантов, обводке шаблонов и штриховке изображений, согласно лексическим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темам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90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14290"/>
            <a:ext cx="7024744" cy="71438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3200" dirty="0" err="1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3200" dirty="0" smtClean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71546"/>
            <a:ext cx="7920880" cy="523777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одно из направлений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медицины - стимуляция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высокоактивных точек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соответствующих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всем органам и системам, расположенных на кистях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рук.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 коррекционных занятиях происходит стимулирование активных точек, расположенных на пальцах рук при помощи различных приспособлений (шарики, массажные мячики, грецкие орехи, колючие валики). </a:t>
            </a: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18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32848" cy="3240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 языка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Самомассаж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– это массаж, выполняемый самим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ребёнком.</a:t>
            </a:r>
            <a:b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Целью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логопедического самомассажа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47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Релаксация.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Релаксация – специальный метод, направлен на снятие мышечного и нервного напряжения с помощью специально подобранных техник.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логопед\DSCN0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7" y="4000504"/>
            <a:ext cx="37433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Логопедическая ритмика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0718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Это метод преодоления речевых нарушений путем развития двигательной сферы в сочетании со словом и музыкой; направлена на коррекцию общих и мелких движений, развитие координации «речь – движение», расширение у детей словаря, способствуют совершенствованию психофизических функций, развитию эмоциональности, навыков общения.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логопед\DSCN01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246150" cy="56166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технологий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коррекционной работе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способствуют: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снижению уровня заболеваемости;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-развитию общей и мелкой моторики,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повышению речевой активности;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улучшению внимания, памяти, восприятия;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умению видеть, слышать, рассуждать;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коррекции поведения и преодолению  психологических трудностей;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снятию эмоционального напряжения и тревожности.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Здоровье – это главное жизненное благо. Только здоровый человек может быть свободным, радостным, счастливым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00034" y="642918"/>
            <a:ext cx="7991476" cy="621508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0493" name="Picture 13" descr="aerobics_lady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33825"/>
            <a:ext cx="1979639" cy="1638315"/>
          </a:xfrm>
          <a:prstGeom prst="rect">
            <a:avLst/>
          </a:prstGeom>
          <a:noFill/>
        </p:spPr>
      </p:pic>
      <p:pic>
        <p:nvPicPr>
          <p:cNvPr id="20494" name="Picture 14" descr="c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929198"/>
            <a:ext cx="1271580" cy="1489065"/>
          </a:xfrm>
          <a:prstGeom prst="rect">
            <a:avLst/>
          </a:prstGeom>
          <a:noFill/>
        </p:spPr>
      </p:pic>
      <p:pic>
        <p:nvPicPr>
          <p:cNvPr id="20495" name="Picture 15" descr="c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2000241"/>
            <a:ext cx="1428759" cy="1643074"/>
          </a:xfrm>
          <a:prstGeom prst="rect">
            <a:avLst/>
          </a:prstGeom>
          <a:noFill/>
        </p:spPr>
      </p:pic>
      <p:pic>
        <p:nvPicPr>
          <p:cNvPr id="20496" name="Picture 16" descr="c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00109"/>
            <a:ext cx="1485900" cy="1214446"/>
          </a:xfrm>
          <a:prstGeom prst="rect">
            <a:avLst/>
          </a:prstGeom>
          <a:noFill/>
        </p:spPr>
      </p:pic>
      <p:pic>
        <p:nvPicPr>
          <p:cNvPr id="20497" name="Picture 17" descr="aerobics_lady0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928671"/>
            <a:ext cx="1143000" cy="1500198"/>
          </a:xfrm>
          <a:prstGeom prst="rect">
            <a:avLst/>
          </a:prstGeom>
          <a:noFill/>
        </p:spPr>
      </p:pic>
      <p:pic>
        <p:nvPicPr>
          <p:cNvPr id="20498" name="Picture 18" descr="c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00504"/>
            <a:ext cx="1554188" cy="1928826"/>
          </a:xfrm>
          <a:prstGeom prst="rect">
            <a:avLst/>
          </a:prstGeom>
          <a:noFill/>
        </p:spPr>
      </p:pic>
      <p:pic>
        <p:nvPicPr>
          <p:cNvPr id="20499" name="Picture 19" descr="75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2285993"/>
            <a:ext cx="1555774" cy="1663708"/>
          </a:xfrm>
          <a:prstGeom prst="rect">
            <a:avLst/>
          </a:prstGeom>
          <a:noFill/>
        </p:spPr>
      </p:pic>
      <p:pic>
        <p:nvPicPr>
          <p:cNvPr id="20500" name="Picture 20" descr="1f637c60964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3" y="4643446"/>
            <a:ext cx="1928826" cy="1677979"/>
          </a:xfrm>
          <a:prstGeom prst="rect">
            <a:avLst/>
          </a:prstGeom>
          <a:noFill/>
        </p:spPr>
      </p:pic>
      <p:pic>
        <p:nvPicPr>
          <p:cNvPr id="20501" name="Picture 21" descr="60686a07616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5429264"/>
            <a:ext cx="1214446" cy="1428736"/>
          </a:xfrm>
          <a:prstGeom prst="rect">
            <a:avLst/>
          </a:prstGeom>
          <a:noFill/>
        </p:spPr>
      </p:pic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2555875" y="2285992"/>
            <a:ext cx="40322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Расти крепким и здоровым, малыш!</a:t>
            </a:r>
          </a:p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мы, твои педагоги, поможем тебе!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835150" y="1500174"/>
            <a:ext cx="583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2" name="Picture 32" descr="965534e5b300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5600" y="1196975"/>
            <a:ext cx="2592388" cy="10366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ald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44900"/>
            <a:ext cx="2159000" cy="2286000"/>
          </a:xfrm>
          <a:prstGeom prst="rect">
            <a:avLst/>
          </a:prstGeom>
          <a:noFill/>
        </p:spPr>
      </p:pic>
      <p:pic>
        <p:nvPicPr>
          <p:cNvPr id="25605" name="Picture 5" descr="mald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33375"/>
            <a:ext cx="2305050" cy="2286000"/>
          </a:xfrm>
          <a:prstGeom prst="rect">
            <a:avLst/>
          </a:prstGeom>
          <a:noFill/>
        </p:spPr>
      </p:pic>
      <p:pic>
        <p:nvPicPr>
          <p:cNvPr id="25606" name="Picture 6" descr="mald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2540000" cy="2286000"/>
          </a:xfrm>
          <a:prstGeom prst="rect">
            <a:avLst/>
          </a:prstGeom>
          <a:noFill/>
        </p:spPr>
      </p:pic>
      <p:pic>
        <p:nvPicPr>
          <p:cNvPr id="25607" name="Picture 7" descr="mald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573463"/>
            <a:ext cx="2540000" cy="2286000"/>
          </a:xfrm>
          <a:prstGeom prst="rect">
            <a:avLst/>
          </a:prstGeom>
          <a:noFill/>
        </p:spPr>
      </p:pic>
      <p:pic>
        <p:nvPicPr>
          <p:cNvPr id="25608" name="Picture 8" descr="mald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33375"/>
            <a:ext cx="2540000" cy="2286000"/>
          </a:xfrm>
          <a:prstGeom prst="rect">
            <a:avLst/>
          </a:prstGeom>
          <a:noFill/>
        </p:spPr>
      </p:pic>
      <p:pic>
        <p:nvPicPr>
          <p:cNvPr id="25609" name="Picture 9" descr="mald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76700"/>
            <a:ext cx="2540000" cy="22860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87450" y="2781300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Здоровый ребенок – успешный ребенок</a:t>
            </a:r>
          </a:p>
        </p:txBody>
      </p:sp>
      <p:pic>
        <p:nvPicPr>
          <p:cNvPr id="25613" name="Picture 13" descr="a1ec155e41d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628775"/>
            <a:ext cx="4572000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287337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0" y="836613"/>
            <a:ext cx="7772400" cy="4968875"/>
          </a:xfrm>
        </p:spPr>
        <p:txBody>
          <a:bodyPr/>
          <a:lstStyle/>
          <a:p>
            <a:pPr lvl="1" algn="ctr">
              <a:buFontTx/>
              <a:buNone/>
            </a:pPr>
            <a:endParaRPr lang="ru-RU" b="1" dirty="0">
              <a:solidFill>
                <a:srgbClr val="3333FF"/>
              </a:solidFill>
              <a:latin typeface="Arial" charset="0"/>
            </a:endParaRPr>
          </a:p>
          <a:p>
            <a:pPr lvl="1" algn="ctr">
              <a:buFontTx/>
              <a:buNone/>
            </a:pPr>
            <a:r>
              <a:rPr lang="ru-RU" sz="3200" b="1" dirty="0">
                <a:solidFill>
                  <a:srgbClr val="9900CC"/>
                </a:solidFill>
              </a:rPr>
              <a:t>«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Забота о здоровье</a:t>
            </a:r>
            <a:r>
              <a:rPr lang="ru-RU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— это важнейший труд 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педагога. </a:t>
            </a:r>
            <a:r>
              <a:rPr lang="ru-RU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buFontTx/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5544616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технология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412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применения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технологий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логопедической работе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314327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оптимизация процесса коррекции речи 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ребенку возможности сохранения здоровья, формирование у него необходимых знаний, умений, навыков по здоровому образу жизни.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сохранение  и укрепление здоровья детей, </a:t>
            </a:r>
            <a:r>
              <a:rPr lang="ru-RU" sz="2800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повышение двигательной активности и умственной работоспособности </a:t>
            </a:r>
            <a:endParaRPr lang="ru-RU" sz="28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создание адекватных условий для успешной коррекции речи детей</a:t>
            </a:r>
            <a:endParaRPr lang="ru-RU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 и снятие </a:t>
            </a:r>
            <a:r>
              <a:rPr lang="ru-RU" sz="280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напряжения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136904" cy="29523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гимнастика: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J:\логопед\DSCN01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86124"/>
            <a:ext cx="4357718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8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632848" cy="5760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94C600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85860"/>
            <a:ext cx="7920879" cy="250033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Упражнения дыхательной гимнастики направлены на закрепление навыков </a:t>
            </a:r>
            <a:r>
              <a:rPr lang="ru-RU" sz="3200" dirty="0" err="1">
                <a:solidFill>
                  <a:schemeClr val="tx1"/>
                </a:solidFill>
                <a:latin typeface="Times New Roman"/>
                <a:ea typeface="Times New Roman"/>
              </a:rPr>
              <a:t>диафрагмально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> – речевого дыхания (оно считается наиболее правильным типом дыхания). Ведётся работа над развитием силы, плавности, длительности выдоха.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J:\логопед\DSCN0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36433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839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Зрительная гимнастика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Целью проведения зрительной гимнастики - является формирование у детей дошкольного возраста представлений о необходимости заботы о своем здоровье, о важности зрения, как составной части сохранения и укрепления здоровья.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общей моторики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1445860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Оздоровительные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паузы –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ea typeface="Times New Roman"/>
              </a:rPr>
              <a:t>физминутки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проводятся в игровой форме в середине занятия.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Направлены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на нормализацию мышечного тонуса, исправление неправильных поз, запоминание серии двигательных актов, воспитание быстроты реакции на словесные инструкции.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J:\логопед\DSCN0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335758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922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TS030007629</Template>
  <TotalTime>242</TotalTime>
  <Words>482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TS030007629</vt:lpstr>
      <vt:lpstr>Здоровьесберегающие технологии  в коррекционной работе.</vt:lpstr>
      <vt:lpstr>Слайд 2</vt:lpstr>
      <vt:lpstr>Слайд 3</vt:lpstr>
      <vt:lpstr>Цель применения здоровьесберегающих технологий  в логопедической работе  </vt:lpstr>
      <vt:lpstr>Задачи  здоровьесберегающих технологий:</vt:lpstr>
      <vt:lpstr>Артикуляционная гимнастика:     Цель артикуляционной гимнастики - выработка правильных, полноценных движений и определённых положений артикуляционных органов, необходимых для правильного произношения звуков, и объединение простых движений в сложные.      </vt:lpstr>
      <vt:lpstr>Дыхательная гимнастика:</vt:lpstr>
      <vt:lpstr> Зрительная гимнастика  </vt:lpstr>
      <vt:lpstr>Развитие общей моторики: </vt:lpstr>
      <vt:lpstr>Развитие мелкой моторики:</vt:lpstr>
      <vt:lpstr>Технология Су-Джок терапия</vt:lpstr>
      <vt:lpstr>Самомассаж языка    Самомассаж – это массаж, выполняемый самим ребёнком.    Целью логопедического самомассажа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vt:lpstr>
      <vt:lpstr>Релаксация.</vt:lpstr>
      <vt:lpstr>Логопедическая ритмика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2013-10-14T20:19:26Z</dcterms:created>
  <dcterms:modified xsi:type="dcterms:W3CDTF">2013-10-20T18:53:55Z</dcterms:modified>
</cp:coreProperties>
</file>