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61" r:id="rId3"/>
    <p:sldId id="259" r:id="rId4"/>
    <p:sldId id="258" r:id="rId5"/>
    <p:sldId id="264" r:id="rId6"/>
    <p:sldId id="263" r:id="rId7"/>
    <p:sldId id="262" r:id="rId8"/>
    <p:sldId id="265" r:id="rId9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20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86822-718F-428C-B414-701EB1956289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550CCC-CFDF-483F-B808-674FAE9C4BF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50CCC-CFDF-483F-B808-674FAE9C4BFB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50CCC-CFDF-483F-B808-674FAE9C4BFB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50CCC-CFDF-483F-B808-674FAE9C4BFB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50CCC-CFDF-483F-B808-674FAE9C4BFB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50CCC-CFDF-483F-B808-674FAE9C4BFB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50CCC-CFDF-483F-B808-674FAE9C4BFB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50CCC-CFDF-483F-B808-674FAE9C4BFB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50CCC-CFDF-483F-B808-674FAE9C4BFB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 spd="slow">
    <p:zoom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643174" y="1857364"/>
            <a:ext cx="59766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Эффективные приемы и методы по развитию связной речи детей дошкольного возраста с нарушениями в развитии </a:t>
            </a:r>
            <a:endParaRPr kumimoji="0" lang="ru-RU" sz="4000" b="1" i="0" u="none" strike="noStrike" kern="120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eb5fe04bdc03a18f26f9650448f9081.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285728"/>
            <a:ext cx="8501122" cy="6326047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101dcbb9207fbe323da79c076d96e37.p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357165"/>
            <a:ext cx="8501122" cy="621882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c176b18c3bc7a8070248ecba32e29b5.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357166"/>
            <a:ext cx="8358246" cy="6272436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n50339e0d89d8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785794"/>
            <a:ext cx="8572528" cy="5000660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94380a9390ac5634dd9137bef1aac07.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57166"/>
            <a:ext cx="8215370" cy="616521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d4ede206dbf72a9f9934e51059954bd.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285728"/>
            <a:ext cx="8358246" cy="6272436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643174" y="1857364"/>
            <a:ext cx="59766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Эффективные приемы и методы по развитию связной речи детей дошкольного возраста с нарушениями в развитии </a:t>
            </a:r>
            <a:endParaRPr kumimoji="0" lang="ru-RU" sz="4000" b="1" i="0" u="none" strike="noStrike" kern="120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FE868502-7E8D-4257-BB9C-C561CE932B96}"/>
  <p:tag name="ISPRING_RESOURCE_FOLDER" val="C:\Users\Татьяна\Desktop\тема\"/>
  <p:tag name="ISPRING_PRESENTATION_PATH" val="C:\Users\Татьяна\Desktop\тема.pptx"/>
  <p:tag name="ISPRING_PROJECT_FOLDER_UPDATED" val="1"/>
  <p:tag name="ISPRING_ULTRA_SCORM_COURSE_ID" val="EF2BA08E-A7BD-4999-BFC3-DC7D3E196FCA"/>
  <p:tag name="ISPRING_SCORM_RATE_SLIDES" val="1"/>
  <p:tag name="ISPRING_SCORM_RATE_QUIZZES" val="0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Каталог"/>
  <p:tag name="ISPRINGCLOUDFOLDERID" val="0"/>
  <p:tag name="ISPRINGCLOUDFOLDERPATH" val="Каталог"/>
  <p:tag name="ISPRING_PLAYERS_CUSTOMIZATION" val="UEsDBBQAAgAIABFlTE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Pc2XERTDcPwKy8AAONMAAAXAAAAdW5pdmVyc2FsL3VuaXZlcnNhbC5wbmftfHtY0mffuDW3Znu2lq5Vq9Q1xcpT6jwlyizLMA+lGZkH1tRcKZgSKsqhXHuarcTAQ+aB1snMlNRHEDywVhMRla1UMkQqJEoEFANETj+oVu3wXL/D+3uv633fa394qZ/P/b0/59PN/aVoZ2To+4s/WWxhYfE+eHtItIWFpZWFxcJT775jghRde/iL6dcCRHToZoumwdVPTf9YpgVHBFtYNOPf0+1/2/S/1eHtcQgLiw9umX8WMDOvplhYhOeBQ4J35yVJ+VA8Uoz52NB5pfto99Ew/wX1Id/ZTHgdH/vsxmbnhZ/GJlg9it66wXs3+HLvt+Xvrr60Z9f7wa4/bwtZvzd2p33kB/fXHZz0OzTl1ww+K5DfR3UPSkXy6wUHQF5CjFxPu4Q/IFemkb0LDsjSZOnkQM6ipn/q5pig7nytlEoez5c0fmOne7DIxOOPK+v9cY+NTxf0dMZYp6RSvUyww913Fu3+wPEmHvvsYs4WE+CB7vJyv1JLo9yoZ+S8ZQZkX7KbO0pdafrT4umioOlbdoYbiSblWCQUP3vL7skeM7wiFDx9VAEN183YGbM6PjBBxjPDChddcjA/X8oHg6dZUVhFYLeqjdzGS2o5sc6KLjbwBAYK2bxRTG60ta6fo+sfdjc8crcFXNDMzYKMsydSSfqpNJ7UfXhLqSVqnMrMm39axxOZHthIbyV8GbAgIngaAVIj5Ptyno7jCfbU1qk0nCqtzNK0YopOJZwH1CGNRU61fmPuwth3YteloCIOdBA+hawfWvYeqpP+1X5tnjtDp+gYwczfJQW5cLC7eGVS2njFCTcrhc83wBOM6fcYh/O6D2naIzJIFQmoEvIWCtuAqpZy3Sc9EAFargJ9WuGnVF5jngYmde9p088h2bxPJ5snsRhoyOB6KO8628cfK101eiUInqqtluSQCLAe8aWhLLq8bX4snQeM8mduMo5xEFCtKAcW4IbP75+KZ2f3Z1D1+4bnZ/byEEXz8/2DXnatMMzAxZEFJjWLBsMKw2+nb7b29hiYDz/q+bBeCjJqOHYAh8rrQ1L0dVj6V+dE3uv79aud1OkXPo8saYmCp33lH3m0pam4LJU/4cSbmKGw5fe3VFhqEphgrKsdtV46iQIHl5BjA+WaTQfiqLAhRIU0u3qeLpKUIGmB8Hi1ZKwF2shpmUmHfLuzkYMaUu8u50pb9J8UkxATqhxSCyYyrJiIRNqOXunmZhcAD3Q1XqQ0grGB7jSSXN4rjhPMoqrHOD5CcZkI1b9hXzZO59/HvVrMCKy4ysF1wAtqaTWIa2SUqgFpctFUmsm06QG/9ofUAVzOgHed/DZ871fozuscZhbB7+P343wiy9eqWwXtiSzUkOX1weQEktZfnDWKyes12bsE2Zn1U7Uoud4riFNpwZ3wVnQOcz1aEmGrRkH4CumhuO5aoXDY4B+JaWztBjS0QSlrOJe7QyeBs20DKlRnRgx01jNozymTXDlSr9rMFEEWL5q5suI0szF5JJlrGYAnIYVZ0dUhlJUkYW+3JoFKgtRezADBq5hTxVDSFhoLdSCuVjyTDmwyBY4bu6uL/2UpOBRwVOPXd8ndjlxVMnQcQE3Xjg2qaCB4PP5uo3NbU9Dj6uyC6hB+3QkXK0XnadGOIMGmHEp90aM54CktFxs/2kQ5LaOx5+mb7akIW++Dgw60cm5O5cY0wjleG5CXwWndDS5hSdvRBbZxPlg3WiIpvThWm8pHknIpjbAwWZpmjiYGIpL49MaM1sA90uVCcexWMIWFODs7KBxRIU9tSpJCtAc04ybeg4pBpFHyC08LNnlaRo9VesoFglUy1c2m9Fz4AQWBOXg7NYHEiuTjz+lSNrclVmR/ij+j72FFdXkGRl6Q3d1SZln5RIRaBf15sGWTSiXxDnJH1TIhtFnkClKrFLGXw8+7jg5Mr5oiIViIGjISFoMnJosmj/X6CIWZHMfsztXOvAnEJ1wY459C8WpaoIyIaBB/pa0uXS02Rc39TKAYiIWn6VUolkoJnEh2xQMPYAxC/2I8UYxEf9DqIsnuGLw8shVjKBBX8lDVq0HQb4BOwk2mLNQC3G7SUxQAXTk9gQ16jAU48JA0EjhVWsUKk+G3bi4XnfX+9RqzV3pubpg+s3fU3eaHc36inLIPeVYjmLyrBPtJjYv3/uuwntne2WjiT0Cnyo0jEz7qizyfSVoDbFJjiycli1G2TjqhMCVx4qxQIaWloGRcKRAOr5ByD+uqP6O24oK2Lb485VX+ttBwxrRK3VUubYUDmVmFNZz62opz36UZ80/NFASpJbPyQQ9J9IenoN+PNSGRbm1uk7OkmrSgYtGtdlNybXcxJcyU6OaaUnjqnTNFYSmKz+EMahPgsMYPTrKKSkkMKtameJ4DQ0ZEQr+bbFpxC9Tk0Dio7QWHXvGuijp8dMsQYjcpt7GhKB3OTflXt+0oBVDOg10EnPfeP8DNTIBqUzQ5cbAKclpEGFPEpw2pgymjScdexPwQF7Wb2SfN4rWou/bgfbERiP78/utk/QVn+le6Wk63ULO1zHkUwDtAQkPFkmqxE5OMqGfi53Xpibm1qKBWuO4TPMkUH4fjZJcc2qO8PT6pSC1sq/mw8cGnYYUn9jgGU5tSPAO6F3YTYhlcUyovzrrjGNx1sgrPE4UV3r0BsZ6InUQ3Kq6pr5GoBBO+3cEJan2kYjBNUen8Dwo7iu9fbkkL19M59WGFUju7BNY1QbppGdNPQ11VTUS4mCuOn13YQnNp+gJsrl6r15lhR99yXGAuiOfNRcvig1JzGfnxmJmChd/cjyTDU1KSGf+/XbvT2vxr0f8RgRtXyVhlA4Tcpbo/vCqzM8txLaHZPnlzzz/h/e1W5tUuT9hQg2I4PrNL+fUh+7WKuykZvSt+Pb3Gy7z93l+g+mFo4LkPvvuu03flZ/Tm5G1mcu9ZL628vCrgwHMC9kvPxP2N+C+KIHgr5iVkaKBRNwuxM0yfWBL07IcliZjpb+yA6/3rNjGq0wfjBj/j3/O4aHKZo2+znjoRpU4kdEvNWVJLdeuFB8A7v3lCSTW2FvW4Mse6u7C64zoJPnV2l8kNfyyceIY4menaXl+t9UA9/Ha5LZ8Qs903p9/sj18GZ88/BQicabDoD1e3ksagr9m6y8m503WOd2lxIU/mpK56YzevyPZQjZ1lElYjCo3vwqFEZZAPxHdqksc+Tw4+XKWfMNx9g6OeotknQ2akA6/wwRUt69alV1rw12c4cURmZP+dZZa+o1G2bm+IWVf1BbP+cgDzHhv5dnDv0zcfO2LzxK/tiHgFN5Vs/65/zZFk5ilz2H3sUEeCL1xTVy5bfZF9/d9gkquqPrL8tI74hjx3I84LzVycoh0M/jB709Oe4pXPw257JIhvuSnSle+/TeTz73hgwd4rLLkL/p0+f8k69HTQo3j9u5sjnf5CIuZfkhcK/3Kbmay/pDvnN3HkTcPTrY5U76Mj0Kv/kv8eLw7wrhvpzF/ySUg+ufCvlZjNu/DFX0qwAlH1bzD3Hl/Zeqw68g03ivI9VhyzI7f4VxHg32CyEg/8G0xzRde/oXNWRP83mHbwHzFpASg3Dsiou+g6buyc/uk9qX9PRKvr4t8r0OSnJ+HE5nW/N8JKpzFnOuzaH6AoBctJ4DWTtHVQf/bSH3Eymvi+1dzibFkL9s1gkpAZWOVtm6h/EadjyhGDpmbutZ1GtgN4dtp7zPusufV9tA3vDr7mvui7/tdcftfr8j8C0T/bmImRTIoqoFimSS+Gr0/3pr728UoxTVzbMf9gEWjOlgOc7b/oGjIY8NqcwPVWQbqHS0B0NbFT0ed84sKDn5dD0f8KmUC/Tjv9d8ssWcSoINTeiglXK2SHQjfLgXaZTI+XJa4Zv1YC2xa3p575ZMSRp2/VJ/XA2Ger4105tOLMi70t+bqP1rZlqv1v57mtjzyEss2tymIQjnD2F0M4W4KKOWmDvjzu/PUGXlvTYHpOZMvrNJtSG+7S4WxlTt9d6QurnN/bgMSNkW3rAA1RwJnbD5MJYJgMN5VsV5DWMUUSOiBFm6Uk6qYUbRcDXyKV7B3FAhnhpQgQW5Lnn+MomUSwxXGZjb0U5HjqmI/aNDCMB8Gz+SgY6dYlSgMP1Rkm4yY7Kscc/A/IIDMbA5xGo155oWdUxDZqLUY1GhrfmVtYVXQkw6nNuyiiBwxbk1z9LC06XouHuO7u0XecEnvVQovP8Lybo1oyXAIPYfqOb3iXsDpTV02YafbUNH312Up8/Eo5XtIBQ3TOr2YmpylIsIYb2yc1vTOz6Fh49u/lz8o+l/JTJZvrFdy4g8ssSoMx+O7E4QxIPWwyZ9kCRx43+bGwPbMFo/PwZ2bx87DcCAJzljWPhsf5fLyc70EVl1uhu8r2d0bbjwaQN7j3WGFsLw4eBObUVtGhEkQAk02XCk7eC3CqrHvtLGnV1cWsS15bg6OJ/PytQTZ8KXb9gslABSunMF5NJQBVfkujWpoCyA7EiZnFR7M8g8ZtvWqjRtJa1vDAWtVZIe3y3l4xlDiXAPOwTZd3EqaIWiV6IqcmZk2AdgLFQQTWIqQ2yeCNv6daB6jjDU141bPggB95YBgh+/zib8NGhimjmdWmoaCaW7Z4NFd3EQOmRjmymVImK6/rK9DHH7PyTl3nBCn9R4Yt+YhdvMcz2QUuyxR5yLEUeecGVHV+5+pMLfoxsDVoJekWvUYoeFydUvumewG9PAaYuwAcZa7VoZaAjxeMAmy44btbEwG9o00TfYUubMtOFdnqSPlp3Al7O6bz0hZMMQnPOyUJA2iFKf7iWGYkJfULygCWBiUVqAaCRnPDYfHE2fxlIO1jj1YXauvAVCeFlcUU2/Mer96QCC6ZuHZsjFRDHHN5I/oq29N+onl3r61lfV2e+iieNV/6VmX7gQtdfNChO9Upa+Nt7l1deCGaOLF9/0ZbXPhILrMvSHM2pbC66EhgUjneRjmDHXTnPUa3oDtLQSupjWDcBGJQMVXFbGehYEROcxAH3Z8jnAgS75YweaYB4sru0QAn2hvdkjYKoFYuVvtU9o4rU7yJD938B5HEmRO9ptmp/3UCGMP1QG5RWQ0CofNc7hkJYMx/UDV5/ET/71f9T8mnfyP+3xBdMz2r8FcWrF0rj+j57lWgdc8Pk5P0T0JB+Z+v+XCp5qCnT8qpJ7/V6klnqKZvuCqzW/P1Pvu12cgVNp4+R5J7Iv6/ToQvH/pY1UbGSCc7BHrZ88HQHoPVCe0Ys6sx8gJBx7z5eLTBHadhSxH5qxjqAkausj4KMzlpQ5q7fdNdf8c9MVA5FDNlPjAVoLoVY/qHdob92jGFwczKjxeiP+idAWdNTzaQKRxpOIBiZxKZB95IVZtPaSd3QOejtQmzN57nu/Od1m65xEzsbJUUga5ZnpR3c9lbavutwWr0bwvMh8v4K+3Zy8FP7wRy4mmFXwQfxmGFvtiLmHGU38uYhClGvqnSnS7sxHdXjWXnZl/eph6b3fgio9K0up+huq3ahIrwpA6wa67z1nC17jWyU6/iSRGJ2evRvvUiWdezOzuk3KPauudWbCzFY6aS8fDExEDtVCtEMD9CteUHdE0wSqdq5TqRHu7J1s/xBXq+SvKjPua5iff0nQDpHjaYxihFDb6uWkcl8Gf1ph6BSoyTnTA+faB/4R9riJ2FRgXbnZFcxYXi9ImSULKp5bjYOF6zT5CaUKFHFAC3ia4wG1ML6jkz9NkuMB305Zwf7sbGzJh1jPkGxn24TRRI/2x/FboTnkgNwsdJghRn8J1po3tGUjvgifWz17XCmTBbIR3RDdfAJiZPS7nHXgrF96H1G81n9h3oJ1vs8jkO6I4IVqwF7xQvl6je5wvA6TI7dM9JmxvO8VYBrFUv/3DWMAe3DiAWqcwO+mQX7hzwABWDcVVkdciWGB4s+UBCkBqEHoc2MyCElEQKb0fNlsvFygDGbAC+XDexF5mk2cu7nU7uGnFjnE7o8sCuyVvx4ogB5hnZP6te4Hlm0GGTmpT3qCg0Xn+kpTZ1FGAeONOd+G1u2QVV+yCsZW+tB1DYmfljUmxiizyHwXtcINCOd9RKOkHdVbcHh0L0qwRzPftbgJHPQGoapyud1/ko6IB2sa49M+zYvtq1X/VTHOYeLWfMDTbvAMyjdHQSjBA+xYQp/MrGmhD9M4jqBHAJjIi+jriWymrXUXTui+RLXpyR+LAmAmzE0gZ9XC1j6U6bvnPX8TZT8DiCFa5c7DE505oRXr41tcB7i8lgfBlX5BZWmIJm3wwFzf+aY1KZFbrvaNZPpJ/sR8stcc9CcUf2JkG/H7Pjcm93qMjUt4awbeh46yF94CiAFcRDlo0N+jslfrqTraAVQ3yAkeAPDRXfnHhpuc8r51LvVBfpXKjrrbLX55WLkyMMiAITdQJjWQkvdt2QYoLiGDyyNeI4cywWvDPTf+4WSHcrR5F/qlNRC5F4FTUx1uxsuV7uRAtsIps6h0mo45a+Y8DHlI+uakfd2Nt4yWlxns5Wk66WQgOP8GXnhk9RY4QHMaT5oYJuNQ36wmIRCL4Dgx3hJGHlKX9Ebg0xUdcjtOZOmau4VOxhgBTxs9IZjZ3ffrp1azbEMbhLZE8cgivy470PciaMVKyEOt7WNC6GQpYMcaluGvy5U2kCB96QyDgqpxPO74DFwKOtd/cgTjY7XGXWUyEO+HjriQ3F87Xi/S9aUN8BTKmlsGWseD7+LVoiS3/1q/NhR/cl1SsrH0DowhHsqJsiD9UR4soZXpwba+2AYt9szvS+1+c8X3mc6zwlDOkCPKs8mqaZG/nm/hUAPw4K+cxMm2x70ZYqEwyXWSIj/WVzqqLmf6wQLM4y8T+ReegI6K2xl75wpZ6xpgSs80EVfAEYrkxw4t/ujPcx3PypcWbJipGWhP0lQm7WIdTlgo6fksA3IigsRThA3uIw1wfpvhO5zy400XunjYL+yQP60HG0i9Whn4KSDLhE8E61euySQ690vpsdv/gQpgZSsyPx/awKx+DBTK2eo39RPODEcyF44nT4u1SygXsbLW8xblhzIelX97ZOw9H9fDLMue16tHiXDW/iimNwcWwm5uqd5A5Bs4bN0LFz7uTHVNqLy9RZF5JMDx9Hdx6y51Xku1GIMuCeZe+DAeI4KI/bTFGrU6ouDR7czZI2/3KV2TgbpqCNxC5uA9pJmm2ZFd3PLqvERzte+iKgUjccAiSKV8idUN4MAE94HBsQxwkBqplrfyCkxkFSQ+Ch49Ybr5Tjqeqh5g7k5abd7WyCvWaOCRqP3Jd5AdBXCRSn77RRXzK4BY84KhnLSufJ77di0dfDB72WkncX3XB9uycZWS+8HbGj8Kq8636Oi1UPo+0w1zG4u47y2iAUlrOs0g9PnOz0Pp+kjAKXKHdlvrfdc2V/y/yto6NO6tlcSwqr5XoDdfWQcLhscdm+2iHaUEtj1k+MREh05JC/2HVR3B6xtp3lbORfUl6ZDDsWlqQhs44AxCjsrHJMtjyuVjnaZJB9UWbV1mTrzFzJ5eolQx5rtSlxyz64KFW1wUz98SbyjOu7u9izWQnY61HoRzZytBzBeFG/EKypWOPovDbSsALqe1D08HmF4SzM3fG86dxUUZ0PLgEOxn/QHqCRr+sgvS0rf3FWsqRC5om2TTIE9MnSjnVcftEj37psWLRgHKepsuFz3soNfdG3nhhgzC03Xqj5l+KGInR1B2mRrPjlFlVSqFysn73sjqnXVz6Av4gfxbSmNzTI5I2ovRyQEa31usnf+eK86OFspmGAcdCpEfhcCCnHMnfLSxIcZ3Kn+ZE8965n0VrETeGLajehZzFBhpmcO3235ofqgoYNCdNzv51DwsbzhKdv4UY1w2Rs2xpf+OaXh5U0t8wu5chwBUMnyvmtMQoJUSkgOCVE+p/QiklFUqqge16WyyhQ3k8nJ+pN3cDbhw8oWmtIM7rr8ldHp+e7dCKoQTSsZhj1DdTxfMmv1kv96ybSAkBCTZxgx6sRuIDlfHpttqFSfz33t4Otfy13PNabGmIWcPXUVrB99kqzWBaLCnZZf5ewzbz7jzeTSi3XViw1++zhG39cPq95uASXpzT1A1D9CeO03fiMhoMzPG8IL7o+frkXqppgb1ORiRau4s6Pq7vVX+9Y6u+j8Z9/VgfCKKdaORSDlKGn4iljeDNPfvfYwlJL1DIvYsXM8ACBxYYliT46owZsTQg7qgNiZr6HAsfIl4C9w5Zx6m/d0Q9/vSMxq8viA5XCzzEYAOBPOBArwhOSMMrh0B0hE2cvrbjnvKDH+lOI3MTxc8ZFWWGF4ZGKoKewboOSbAdwLSt9Z9TNpnYF+5vr7BYP2sL91dND2uZWfh5yM2V0nNO8ddCRE6gee3ioZmZxIUyBwREbrF7qptjVyvMgTTbMDn88W/6NAy+VQGRfaAXaVIajD90hsoyqwOE4KFEPxKo42FEQ8zpSeRY8Is6izy6N89ZgyaTLXWMpAS90W5G8o1A6vDDZM05DNioZtvC0tXbJPc4ftsC1i7+29YWs2H1zY9KaEudFk80N4VfX7pcP7zmz7LnosjEzH4rFWMDTRM/9nJRug09wUDEr5UqTxVWYs/fDqBZ0QVnw5aaUXmHG95ZnEOBu4yymG3I0dj9ENIp8aSV/ikNvCK7g2y+iiWod/1j4HKKgyoVNz4jh7fF8SmYOLHuHG4E+9NXuTOh0qLVoNZF0Yj5ITiBRN1gfAL1ldt4HX7ozyy0rS4eGLZJ7zKXNo82FWNUU0hu7QNkuXLYI3LS9t2WqSoREIdXlb5u4KLNQdkFZnOjFLde/z/BtEmx7aZ6zhPOA+cqJTK/IcWLWHRIYC/BEMsIK8wM2A+ZHu02aWDoU/8k1+6ue9lRJloJyHDjoF9zXMgMkAJOkxBRthlfB23sm9OHdUTHHY1feSCOv2/lSwisOvZcNlQm5xDPhPzGNH3vYTGdUWYUvPpqVGE0k5bO/kHGFIw7dgC+E9DHbHSel+mqmarIQODJHfa8FU150vWSe5qwxRK4sJzXMryySnFz4m93CFi71r7mUsOr7wjFZU/HrCLpO2rC4yfld67+Onf/LUPttOUraxm3qNurlILrTWvFZ3SlxGsb9jzlDRWVg8sqW+kVpVnI480n/jT4HOh83jp4daDDO2RmFw4x5iHFykmS4i8tX7mA82/HjI0VrNempLkOchi5/NZyqFKaBLck82EGigjQOh68ovGpJyq5Xp/f/quCgH3tJLy30c/99PsxatiDhn7/PpEeIVg+A0jcBNn8CFM2l46TkrMd0coAY9obqL1dtDwGcEWgGc/1iSNox8f0/448THnSut3K7+9oi93f4nnnX8SYqxjrhypssw9cuDSucveLQHl7w6lD8a3d+yNpSS3EE+HCl6lXN+CWJXhSyzmqwivDA8w+M7rSu9nW8mXr/DZmfAqx/cPDLDCtkm2i80uCdCIfN4MPjpZYVB/9m+G+G/zszXLzeyqA2GgSNpt7gPalqyUMvkqZ/mKGrMCoOay9XJOVz5rUEjqa+rnbT3FQaiAdHnPwzHzwPx2BFOkOVLicUoU4WwrUnSsD5NVvK3l7yEIIVQcb94fBcXvWFPwubkwG+kagqYKgL5BusPPc3LfzUZi6rY0zQpA01PrFbM7IVoKGBZDHU0LZO24byNGNC3E51KGrsPrZ6iNsc2ubGG26ZyUIUADkJ4J1iD2xQ6phKT/mzkLKLDr0pGq3AaHgYrXMxtoK0rbmACTCloQghJbKUDeTu+UHFWJMVioCPb+tUsaThtxFTzTfWrXdQtKNEIF5ax4b1hPzq7S3Ab28hxWXJu9eXSAkZRC1fHMOrLfwLsewcb/qdKQ7v+4xKnFmmDB/yujlomV99D3Jzp3ZIscuVXJQHN3KMGtAS/N0yy9EDQPLqXBf3Q5o8xmBjOZ55jWC/dcvJkqtIHqeO0qiVU/+SQnBFFr8dWp4mCD8vWXx0+6HompQ4wMM2/dxeml3lL9x59PXkUpcO+IUk/DCfU7Z01JewCRuYtOwTGlTS0nnyTBaPbsTy/uwm6ljrDG7FJbcZfLhudhIL+KUNNzGTHfuFNIbdmklwtiDc97FRJtzciXvvS/T1lpqrYhUy8+BVLdIW+XOwLBQunom2n2hHMkZEwjnGmgy8/i9p7LJOia7Rxr5z6d1ehyAq8dz2tDsJuOVfxltPXDt6Du3UpqMT7PEx+IBa9jqiqjq+i/8DQOmfE7inXjt6BaD1zymOIe0YEWEjDJKZ7I7F5ttNz1uqS1MvA25NjHXKTx2J5ZCJdEW1acYTlu2zBbvdivK82QR5MuuBD7iG5Im8D3Kk6P5mREdY0UwCZfIey2+U3PBxWGBO38mwvuLVHePbSvRM6kcT2JodTvUwQeafo1J6lvAgawpDrvn+o4V8Rcz8mPqvQlQ2LPC/d426tvovPEX1i+PN9V3uRsKfw5h6ws3K7/2/c9ffDP/N8H+A4ZCwhYNcwdwq3EU9HTH+JtHa/Mn6HM8F1RW/72lNzS/poNNHP6JYb44C99mmKjF5aKEf4g8zwjkRxzDFacJKudjGmgSLdDYnB9uT9vpmRkjK69Y7JOTAfwDx5KxObNSR/BFrk19R3wSoDMGKAwQPwzEyBKngWdnHGvAbyOcGKIH9Dfkb8t8TkhMOnn64BDe3xnyiNDzLARm/Hrj1eDSN1JWvV3KX2E6uTkKJynKLy/D+KtrrIE6+YMoQzFJL84eKZPMtw1ygZoJ4ouXBD0QrrRcHiFjnnK39gZBtzwwHZxW/EWHmZrbZ8ebZ5VD0TE2qe+f0Tz9sXIGRxAs2XWc3yGJdhpyn4yowiuYRWAxbkkW4X0coKqBmEhbu167QtAdygAccSTGu5IVrtad4KagRCIWkbZeG/WH/RFOzSn7s5L0L+6jI6QM2ogMwEbfH5glwW8Q4yHzzB+G9WUocou8r10uijavdJcQN6w8xPEavFFdBDBIgU+SB/YBG4rW54Ws4n2qHfMCDtL4zDpLJBCYz3vVV6ltjY0rJARSHXku/7AAbjVRkiIMQ5xxsFPnLQPVFRyJGnFHV5/LS9HOH0JSBZkK+LuFMCWsemYnqzeEJR5a9HwdZKU+ryiIBc0bwvKH4DyiOwRQwBc+I/oN9lmf6Xi3Sz4XqeqwQLfw6wK/8lE28YglzSDhET1hTAsbIch1vqtrLpFlMrQY4GXaUvs9ekl710bvrfXqocQ5tbqNBhj8pqNQSDLhduQJCUbdy9q5NKdQ34zFTNyIAj8oyiDCv0cHklI6wkdMQ64lhHX3xp+rMaOuJvuOrEQFFdnJuMvc4SM3EZI8r/YRCLs2Rx4Su/71WOr5ngEuslH7BkYe+SmTdpgNmKqfqVmxfUAJT5MW+MxS7AGzrqx1OCSTLuMZ1JbDs/k3bXggx6sS8Rn1vt8IPCRLHZJJWcNyprTgYREIofcef0TeX1/BnB6zUFXv620Jnojwr7YyRwcveqtwdGjHmVTmo2FeBH6UQmE0Yz4dkJEqXFV2rFQrcr55iDliCeBOd2ePrF2+I2/N2SFAxs592gHffXVx9So3YuiXQzpFNf/Ro6NUdlF88dpmaxeSwwo7+PnI7ROF/JPWL8vWmWnmUiAx/Xmun51i8TycnCz3iRlxBylcl+ogZK9W7WSlyjs7ArBSGut+zL88F29e9LrHFRc9Lf0rV35C/If+1IGBzj4czv2v4K2TfhNN/RvP1N+JvxN+IvxH/lRHmD+JD71osPaMGJIe8Gpih+kkIGfvsot3zN7x0n69c5bntVQ+gLCOjRZMDvgL0564fLqVtOmW1chXdQwj4j148/MNDD94Czd1c0mSG/Ad2vrnL8WYuQ8tvEBj1Asa8EmpUNuBxOiEkKlA5xGKhRLrsWn+BbNa881ZhdUOVvLoKXTsjN/AZHcM6V94B0n1GwRSCyJkNEtOoblbdmoHMJMzEZ3YHo1S7RWjEOF9sfqEwzPw5N2nq++Yln85SgYv4CK8+n4aBCHl0dyhcAeSPNO4oFBikAnjU9JCos4MjzsKoWkmBT0Zg+kfuhkfD3G5Vm9rFKAQZhA1RWAVxEcnwrE7QWqudNd8DnB3DGWZJOC59RkKQ9iAvogcOdWTitDz5Pgg7cx7ZJSuYcCv24Mme1pHG9UA77r1/Cn4G5TOTXI9sEC+w+IX1fVXuTEDfZJCyPqqNw1nHO6JNIqDJY8r3HpkE2gM7lG0SYtbPc3S+kqSpvHW7IZ5hfmWkMy1u8T9dOMc/x8rEWNl0Vsca9WccTN8xoNj8dvp05K6SojyM6yMxziAmu+a1QIMOCDIgEgXmTFHuyLA0SxCpDsxezrzHcyOl24IE7DiQLBci0y6+BFRFvMOM8V9icTQy6XDe48q0+wIvt13q1afpGLdd3Wkyxc/X4iss+eDGC1p0cRk4FpCuOQuGUAfW2fTDF1ZAiplFcbYSAJ4pZM8GRbbPbsg/eWxsPPJSzLui9DLe+pzJ9D2OW2AV8hP0FgeibCbWSNKPkmDf/zObr+5tZvaKd1LVFLY4QcBRx1oDby/b7kvb92T34FsW54nONh0Cd7fYF5zEdufSxU9WhBV+Npw66lszlEbwj3zWJAwrPEEks1TpFawjQXB21VgTRON1hgzOB/DaIobUWwAPeA0Ls3Hy9IIX1KRo0iCloeXLhByubHZYS0g+wrSt6UNZWGSIukR8+ccV1wtqt/GDKjYwvhkfFjjttAZeOXcDKdmGupyDdqQSiw527RvQS7pzYq0znPppXTVfh8Kgkx4d0jTitKQ71Fa9wpcPz8HiL2pRnUv4zaH8IPUPAT4WPyKz69sZW6aT+AjvSRUtBcULVgP55YQHHsPHG+N970fe2Va54kBX4YP9SGiHutXhiS2o1NKXu6ZgSIpIxIpzsXV8A4Ce/JZFAtPugQTJGb7KE98RMb6Zqm3g/cZimNunDHjVR5Yo9zx10hEZZNxz48deQoFDryJ/R/ApHPHLUqkkW3+VsbwkVbk3VZ5pPYXBA2UecHoN4UEdqrrQ3rz/kST0zM8qtVWpJXOeCNIQVRp6vbrR4d7jKxLbULUG2FRVarneoklLFnnOXAeZZjuiryy0VhxeLkknkrcuW1B5XCwhWNedrN7wvqIZcFcYhKrOUtQUado5OReCzmHwqxGn0NDxxwmRjQ5z34DmvsnRjJ/9xSxm6wCS2XVads/CIl6tB7k3NhUMmswANBjbLzvkhVceHp6QbOLt6NrRNfBluipvrAbIpVWDrn10FVl5lkvvzIeymaCEvW9vhvlipYc2k0Sadt8FHG5XvC3T9jN83M+3IgZTyVfzEvgcIdLzapeiz5lrmIJSgfRkPB1DQc0O+JKxSgiuja+6YtZCRuAgLvfsch8KBGToydT17EcFFbNnC5KomHp9GEXS970LZx44npN4Cu9Bh2srZf6rkNr+IcSvNDhPUkuVGi5TBAF7MKcn/aWnmPRGpkZrGbbwwTgShK/5R3nlJUgPEskIynlOewNU92i5HX8evGvarxGbm2FxdNd4wLjeNisGnLR3ZUXqV5UZTmeFcn+elVYcpKaFpo/XCOYbBfncnFEygbmKWyZpcXWFXysYNynLy79C0sLPkaO+l0RDK7qSh7lXk1ZLPG0lK5gGzELHBYfldBKzpUKaI2RG5k7tokZFwzKD9nTPnM5cnfjREeY7FuuMEpyerMr9jrcdvs/6lPtPCRD7obJSpfYXVTPT8yF9+W5CFmMTKcbFqkf8A2BSmNOs7tx6WWYa1hG/rEmX0JMFZWgyksO3fUVrnwAzZQowpHZ38E7FkhRD8HfJgpxf1qyyOD/2s/FASYaTwnu9ndNl76ccB2MbNylghXq0bwI0muRaoldodwWOq3Kvbh+87NDOmt1Tr63baz1R0FggU62zOlrA1QPLu4bmZcl1AaqrvDpi9oMsg1uwWYF39IbD8QUrnS7j5utw+XvLWbjE929gnINZWNo5TxvuTO4PY5GGJ3jDk8Og1GBKg3JXZqifknAeYGwlPABw4i/LoBDrI/XiS8VdA3PAoCYZjXfR4d4MzsAx0vJVo2lLBNMXXdh0uN2Drt+LOLYbq+oQ1Zhd+LJW/5BCCB/xqnRBtQXUWx3G4sCeDwf04XnppJnmMCkJLzyepy0/DldAbR5tsG7iyXzoYviQ1CtG/DkWiwoi0HF3xY3Raon/VekktpbjsmoYUclj5ehfMfT1JYte3x7zm21KZ4bCGWLUkYyzuRrzlbgGxmyuYXD/qtQF/SaPS3Vv69bee1ocaEo7RbpbZ3ErKJDlGfIKM5sioZ0xTxtwG+ZQGV7MPrQwwfHmXK4lhSZ7u+ScvZOyIxK7ZNKz2/GH4lhmscnok4uPzVQrgACk8cpLNZ3isEZU93JdBel8BDUUfGOmRo4WT8r1XYzcdQvvuCWKfXGzvkt4Kbypu4EfT9vwOcmj7JyOmRc2S7vyjjrFZbHCQ03lhZoNp/jWHf2Dfs0jH0IceCfknZQOAtXKQRmGBNxWnkTVR9szFg2LNDzIrfSqzr5aDJ2lXl9uiRwXtqCDhC1VwMxd9VplQTLFTs4gOQZ3c00KxRO+/AyyWPcNbnrJ/a/OE2GtUeq9P0YdMYXh/IlLnk0NWmXz3ecp1kaJTybg9mYztIuumANhhX6ebMzXFtyOcPRe6ZoMLln+OUHqUznkpEkEqCWNlrELh1L8JK0wXw0+vJxY+g9kACu59FyG2IPcsRARpe40lSvVKRIvr1ZZkAgXTKDYPnGkU2+zkY43KV8WbViVHTDahE+ubd3VzaSLYdvAG/M0ooolmZ896TsaiJNk6hsbnk/Bw+b7QN/8rJPJDbKHMMcE929i1LPZq57nsLMjX/AbGXDUC88b2vvRqacUafH7FhvNNye1gw3TzF6HbHRsgEIbVi5OBshpNZq+9ohLIb103Xjs1i8inhDPDaUlUnhJBz+kTQVJoj0nhDmPEg991e26En7heTYpIMB/slVqTNw3wCi8WNROaAVdUA9TNMfb4WOsJ9Ir5M0yVNUu638oFlnN+r57SAFVDExDDWycf69UOo9TRBlYwyAD09heczx7nl7kIR/Rd45tU8+21xmCJ0ekp62eV0fqGZIRRpc+T7oi4w05tmJvRMShDqTy0Hx9qaUG0xQPYYiRkj3PnHAKJykix0YeD57GPgki/SrQd+DU0wMBH1scLKIQ+1xWUVmpq3HmO7HqDOYndPArgnl2zzMtfEMEPPHhxis8iqkefyFW44xqnsBpDwFyiwrxLs331p+F/NwhTjdVIifxmQYXOhK5bBsV7s3Q8xj8IKjvZYcVwJnbNvJzulDf+lPSHFOiNCpzAiKhvusf8+mkCt4TrK18izmtciISIB868FX85gUWTbP9Xpx/MWIS6DLaJ0htAl2X+Q6ze+D8Oqt3wgrZQxEnUVSZWORjSiTa51UQYfe8yIurBLrHyXpMIWI4EHIRTtqhVpJxXZgm+Bbwxifj8BL1lQynMh5jxwPpO+kSwM+d8Wa/WDKDTyr+dU3B8xbzRpm6JJcRn9AiQ5nptiyHopsxtfAd4I29uNR7+oc/GZ+RDHcDbPrGxps4dm79uG/9IoFxob8J06u9QCexOo4Q1UnPm6Mjto9yy8qOcH419R3RfJH8vLlN7frHYwD5+Ts4J6x+pVie1fBw2kyo3lxDeFbr6sz3W42qWisPucp8NSUTlwQXdrv/wE4WrzCZvi7b1sKCy4rt48tXVgDkjfJa0i7KU1XX55rap7WkZD7dYW8bn36wVbHE+BDUOW9ObJR/PHmZSWJQuCGM7mIFs3OggBwpAlpYbDIE3YwaSzE87vteizozOeJ486TgX1TUI4OOY9RNU62C5n/FUy5/oRkQ6AZu+Yz6aI/g3zYNCfGohw8J3xdWDQrcunayxFg792gT5e+0+Y6yoNWzk0kAval20/o32VHfvgnSphmnDq/MGVn/rmmy6aDcqZa48XMMj1GTpApm1m7w4fXd09+6JwTqn909YfwkqzQ1jis1f2VWQ/RfjEfoBydAuv0dZlD7avMXaal4mVRn07B0lH0Ga5qzDDN4Xpl5WhJtB00fazCCmgDmeYpdlmTvX2rJMuoZRir/Q/OIBH361ga5CWT+zi7zRegG/ovvNKk01i2aO9jUZADtCHe8rwGHx5gJg7dGhjRt/rLwfwFQSwMEFAACAAgA9zZcRA8TLc9MAAAAagAAABsAAAB1bml2ZXJzYWwvdW5pdmVyc2FsLnBuZy54bWyzsa/IzVEoSy0qzszPs1Uy1DNQsrfj5bIpKEoty0wtV6gAigEFIUBJodJWycQIwS3PTCnJsFUyN0ZSkpGamZ5RYqtkamIBF9QHGgkAUEsBAgAAFAACAAgAEWVMRM6CCTfsAgAAiAgAABQAAAAAAAAAAQAAAAAAAAAAAHVuaXZlcnNhbC9wbGF5ZXIueG1sUEsBAgAAFAACAAgA9zZcRFMNw/ArLwAA40wAABcAAAAAAAAAAAAAAAAAHgMAAHVuaXZlcnNhbC91bml2ZXJzYWwucG5nUEsBAgAAFAACAAgA9zZcRA8TLc9MAAAAagAAABsAAAAAAAAAAQAAAAAAfjIAAHVuaXZlcnNhbC91bml2ZXJzYWwucG5nLnhtbFBLBQYAAAAAAwADANAAAAADMwAAAAA="/>
  <p:tag name="ISPRING_PRESENTATION_TITLE" val="Эффективные приемы и методы по развитию связной речи детей дошкольного возраста с нарушениями в развитии"/>
  <p:tag name="ISPRING_RESOURCE_PATHS_HASH_PRESENTER" val="eb1271bdd5a456e6e02f9e34ae47ead6a2bf19ec"/>
</p:tagLst>
</file>

<file path=ppt/theme/theme1.xml><?xml version="1.0" encoding="utf-8"?>
<a:theme xmlns:a="http://schemas.openxmlformats.org/drawingml/2006/main" name="Тема Office">
  <a:themeElements>
    <a:clrScheme name="Другая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26900"/>
      </a:hlink>
      <a:folHlink>
        <a:srgbClr val="FBD5B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38</Words>
  <Application>Microsoft Office PowerPoint</Application>
  <PresentationFormat>Экран (4:3)</PresentationFormat>
  <Paragraphs>10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Эффективные приемы и методы по развитию связной речи детей дошкольного возраста с нарушениями в развитии</dc:title>
  <dc:creator>Елена</dc:creator>
  <cp:lastModifiedBy>Татьяна</cp:lastModifiedBy>
  <cp:revision>9</cp:revision>
  <dcterms:created xsi:type="dcterms:W3CDTF">2013-08-23T08:38:35Z</dcterms:created>
  <dcterms:modified xsi:type="dcterms:W3CDTF">2014-02-28T03:59:59Z</dcterms:modified>
</cp:coreProperties>
</file>